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0" r:id="rId3"/>
    <p:sldId id="258" r:id="rId4"/>
    <p:sldId id="264" r:id="rId5"/>
    <p:sldId id="265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C34B6-0B44-46B2-AB2C-DECD882AD498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B3C23-1D2E-4F63-BD85-C60D2EE656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493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853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91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09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31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63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271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77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47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355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075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2688F-49E8-4DD4-9E5A-D1F3D1BDFD9C}" type="datetimeFigureOut">
              <a:rPr lang="zh-CN" altLang="en-US" smtClean="0"/>
              <a:t>2021/9/17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6DDCE-A1B5-4A8F-9534-226EBFD997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815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88641"/>
            <a:ext cx="9001000" cy="623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2021/9/17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  <p:sp>
        <p:nvSpPr>
          <p:cNvPr id="10" name="Rounded Rectangle 9"/>
          <p:cNvSpPr/>
          <p:nvPr/>
        </p:nvSpPr>
        <p:spPr>
          <a:xfrm>
            <a:off x="1835780" y="2778102"/>
            <a:ext cx="8299401" cy="28199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260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2021/9/17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88641"/>
            <a:ext cx="9001000" cy="623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7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34737F-C54B-41EB-B74F-0A0A67D906E9}" type="datetime1">
              <a:rPr lang="zh-TW" altLang="en-US" smtClean="0"/>
              <a:pPr>
                <a:defRPr/>
              </a:pPr>
              <a:t>2021/9/17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CS4335  Design and Analysis of Algorithms/WANG Lusheng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Page </a:t>
            </a:r>
            <a:fld id="{8BC786DF-339B-48E3-8593-894D2B09C3F5}" type="slidenum">
              <a:rPr lang="en-US" altLang="zh-TW" smtClean="0"/>
              <a:pPr>
                <a:defRPr/>
              </a:pPr>
              <a:t>3</a:t>
            </a:fld>
            <a:endParaRPr lang="en-US" altLang="zh-TW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03" y="476672"/>
            <a:ext cx="8929805" cy="618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077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375" y="509587"/>
            <a:ext cx="8477250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24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814388"/>
            <a:ext cx="746760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05553" y="2625969"/>
            <a:ext cx="6353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Repeating the process, we can show that greedy solution is the same as  an optimal solution 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498368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10322</TotalTime>
  <Words>54</Words>
  <PresentationFormat>寬螢幕</PresentationFormat>
  <Paragraphs>10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2017-09-06T06:03:54Z</dcterms:created>
  <dcterms:modified xsi:type="dcterms:W3CDTF">2021-09-17T05:53:50Z</dcterms:modified>
</cp:coreProperties>
</file>