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61" r:id="rId5"/>
    <p:sldId id="262" r:id="rId6"/>
    <p:sldId id="265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6" r:id="rId15"/>
    <p:sldId id="276" r:id="rId16"/>
    <p:sldId id="275" r:id="rId17"/>
    <p:sldId id="267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B4BFBDA1-1CF2-489E-ADAC-89AD338BFF61}"/>
    <pc:docChg chg="custSel addSld delSld modSld">
      <pc:chgData name="Arindam BASU" userId="e44240ce-abb5-476a-bff8-f15d6aa47beb" providerId="ADAL" clId="{B4BFBDA1-1CF2-489E-ADAC-89AD338BFF61}" dt="2025-08-19T05:35:08.692" v="122" actId="20577"/>
      <pc:docMkLst>
        <pc:docMk/>
      </pc:docMkLst>
      <pc:sldChg chg="modSp">
        <pc:chgData name="Arindam BASU" userId="e44240ce-abb5-476a-bff8-f15d6aa47beb" providerId="ADAL" clId="{B4BFBDA1-1CF2-489E-ADAC-89AD338BFF61}" dt="2025-08-19T05:34:11.165" v="26" actId="20577"/>
        <pc:sldMkLst>
          <pc:docMk/>
          <pc:sldMk cId="2688960853" sldId="256"/>
        </pc:sldMkLst>
        <pc:spChg chg="mod">
          <ac:chgData name="Arindam BASU" userId="e44240ce-abb5-476a-bff8-f15d6aa47beb" providerId="ADAL" clId="{B4BFBDA1-1CF2-489E-ADAC-89AD338BFF61}" dt="2025-08-19T05:34:11.165" v="26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 add">
        <pc:chgData name="Arindam BASU" userId="e44240ce-abb5-476a-bff8-f15d6aa47beb" providerId="ADAL" clId="{B4BFBDA1-1CF2-489E-ADAC-89AD338BFF61}" dt="2025-08-19T05:35:08.692" v="122" actId="20577"/>
        <pc:sldMkLst>
          <pc:docMk/>
          <pc:sldMk cId="2241725659" sldId="260"/>
        </pc:sldMkLst>
        <pc:spChg chg="mod">
          <ac:chgData name="Arindam BASU" userId="e44240ce-abb5-476a-bff8-f15d6aa47beb" providerId="ADAL" clId="{B4BFBDA1-1CF2-489E-ADAC-89AD338BFF61}" dt="2025-08-19T05:34:51.390" v="76" actId="20577"/>
          <ac:spMkLst>
            <pc:docMk/>
            <pc:sldMk cId="2241725659" sldId="26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19T05:35:08.692" v="122" actId="20577"/>
          <ac:spMkLst>
            <pc:docMk/>
            <pc:sldMk cId="2241725659" sldId="260"/>
            <ac:spMk id="3" creationId="{E24DF2B4-DEA7-4402-92A1-BE75CAD2DC92}"/>
          </ac:spMkLst>
        </pc:spChg>
      </pc:sldChg>
    </pc:docChg>
  </pc:docChgLst>
  <pc:docChgLst>
    <pc:chgData name="Arindam BASU" userId="e44240ce-abb5-476a-bff8-f15d6aa47beb" providerId="ADAL" clId="{5C8BDD97-215C-407A-98AC-8294D4E9E50D}"/>
    <pc:docChg chg="custSel addSld delSld modSld sldOrd">
      <pc:chgData name="Arindam BASU" userId="e44240ce-abb5-476a-bff8-f15d6aa47beb" providerId="ADAL" clId="{5C8BDD97-215C-407A-98AC-8294D4E9E50D}" dt="2025-09-22T06:37:40.545" v="648" actId="1076"/>
      <pc:docMkLst>
        <pc:docMk/>
      </pc:docMkLst>
      <pc:sldChg chg="modSp">
        <pc:chgData name="Arindam BASU" userId="e44240ce-abb5-476a-bff8-f15d6aa47beb" providerId="ADAL" clId="{5C8BDD97-215C-407A-98AC-8294D4E9E50D}" dt="2025-09-22T05:20:42.899" v="44" actId="20577"/>
        <pc:sldMkLst>
          <pc:docMk/>
          <pc:sldMk cId="2688960853" sldId="256"/>
        </pc:sldMkLst>
        <pc:spChg chg="mod">
          <ac:chgData name="Arindam BASU" userId="e44240ce-abb5-476a-bff8-f15d6aa47beb" providerId="ADAL" clId="{5C8BDD97-215C-407A-98AC-8294D4E9E50D}" dt="2025-09-22T05:20:42.899" v="44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modSp">
        <pc:chgData name="Arindam BASU" userId="e44240ce-abb5-476a-bff8-f15d6aa47beb" providerId="ADAL" clId="{5C8BDD97-215C-407A-98AC-8294D4E9E50D}" dt="2025-09-22T05:37:27.756" v="224" actId="20577"/>
        <pc:sldMkLst>
          <pc:docMk/>
          <pc:sldMk cId="2241725659" sldId="260"/>
        </pc:sldMkLst>
        <pc:spChg chg="mod">
          <ac:chgData name="Arindam BASU" userId="e44240ce-abb5-476a-bff8-f15d6aa47beb" providerId="ADAL" clId="{5C8BDD97-215C-407A-98AC-8294D4E9E50D}" dt="2025-09-22T05:37:27.756" v="224" actId="20577"/>
          <ac:spMkLst>
            <pc:docMk/>
            <pc:sldMk cId="2241725659" sldId="260"/>
            <ac:spMk id="3" creationId="{E24DF2B4-DEA7-4402-92A1-BE75CAD2DC92}"/>
          </ac:spMkLst>
        </pc:spChg>
      </pc:sldChg>
      <pc:sldChg chg="addSp delSp modSp add">
        <pc:chgData name="Arindam BASU" userId="e44240ce-abb5-476a-bff8-f15d6aa47beb" providerId="ADAL" clId="{5C8BDD97-215C-407A-98AC-8294D4E9E50D}" dt="2025-09-22T05:41:14.225" v="275" actId="20577"/>
        <pc:sldMkLst>
          <pc:docMk/>
          <pc:sldMk cId="1436955257" sldId="261"/>
        </pc:sldMkLst>
        <pc:spChg chg="mod">
          <ac:chgData name="Arindam BASU" userId="e44240ce-abb5-476a-bff8-f15d6aa47beb" providerId="ADAL" clId="{5C8BDD97-215C-407A-98AC-8294D4E9E50D}" dt="2025-09-22T05:41:14.225" v="275" actId="20577"/>
          <ac:spMkLst>
            <pc:docMk/>
            <pc:sldMk cId="1436955257" sldId="261"/>
            <ac:spMk id="2" creationId="{0D57BA6D-86F3-42D8-B80B-5C49C03CE99A}"/>
          </ac:spMkLst>
        </pc:spChg>
        <pc:spChg chg="del">
          <ac:chgData name="Arindam BASU" userId="e44240ce-abb5-476a-bff8-f15d6aa47beb" providerId="ADAL" clId="{5C8BDD97-215C-407A-98AC-8294D4E9E50D}" dt="2025-09-22T05:40:58.595" v="270" actId="478"/>
          <ac:spMkLst>
            <pc:docMk/>
            <pc:sldMk cId="1436955257" sldId="261"/>
            <ac:spMk id="3" creationId="{E24DF2B4-DEA7-4402-92A1-BE75CAD2DC92}"/>
          </ac:spMkLst>
        </pc:spChg>
        <pc:spChg chg="del">
          <ac:chgData name="Arindam BASU" userId="e44240ce-abb5-476a-bff8-f15d6aa47beb" providerId="ADAL" clId="{5C8BDD97-215C-407A-98AC-8294D4E9E50D}" dt="2025-09-22T05:41:06.825" v="274" actId="478"/>
          <ac:spMkLst>
            <pc:docMk/>
            <pc:sldMk cId="1436955257" sldId="261"/>
            <ac:spMk id="6" creationId="{E7D5C5A5-41A2-4B4A-B2C2-65BB3628E59E}"/>
          </ac:spMkLst>
        </pc:spChg>
        <pc:picChg chg="add mod">
          <ac:chgData name="Arindam BASU" userId="e44240ce-abb5-476a-bff8-f15d6aa47beb" providerId="ADAL" clId="{5C8BDD97-215C-407A-98AC-8294D4E9E50D}" dt="2025-09-22T05:41:04.232" v="273" actId="1076"/>
          <ac:picMkLst>
            <pc:docMk/>
            <pc:sldMk cId="1436955257" sldId="261"/>
            <ac:picMk id="4" creationId="{769DF124-AC72-4346-A39F-8C125DD75233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5:42:37.430" v="287" actId="1076"/>
        <pc:sldMkLst>
          <pc:docMk/>
          <pc:sldMk cId="981784241" sldId="262"/>
        </pc:sldMkLst>
        <pc:spChg chg="add mod">
          <ac:chgData name="Arindam BASU" userId="e44240ce-abb5-476a-bff8-f15d6aa47beb" providerId="ADAL" clId="{5C8BDD97-215C-407A-98AC-8294D4E9E50D}" dt="2025-09-22T05:42:08.589" v="283" actId="208"/>
          <ac:spMkLst>
            <pc:docMk/>
            <pc:sldMk cId="981784241" sldId="262"/>
            <ac:spMk id="6" creationId="{D40865FE-8D58-4EB7-B841-BE4A0113EEF2}"/>
          </ac:spMkLst>
        </pc:spChg>
        <pc:picChg chg="add mod">
          <ac:chgData name="Arindam BASU" userId="e44240ce-abb5-476a-bff8-f15d6aa47beb" providerId="ADAL" clId="{5C8BDD97-215C-407A-98AC-8294D4E9E50D}" dt="2025-09-22T05:41:53.607" v="280" actId="1076"/>
          <ac:picMkLst>
            <pc:docMk/>
            <pc:sldMk cId="981784241" sldId="262"/>
            <ac:picMk id="3" creationId="{21060259-F2C5-448E-A0CB-ECD0D92B12D4}"/>
          </ac:picMkLst>
        </pc:picChg>
        <pc:picChg chg="del">
          <ac:chgData name="Arindam BASU" userId="e44240ce-abb5-476a-bff8-f15d6aa47beb" providerId="ADAL" clId="{5C8BDD97-215C-407A-98AC-8294D4E9E50D}" dt="2025-09-22T05:41:20.225" v="277" actId="478"/>
          <ac:picMkLst>
            <pc:docMk/>
            <pc:sldMk cId="981784241" sldId="262"/>
            <ac:picMk id="4" creationId="{769DF124-AC72-4346-A39F-8C125DD75233}"/>
          </ac:picMkLst>
        </pc:picChg>
        <pc:picChg chg="add mod">
          <ac:chgData name="Arindam BASU" userId="e44240ce-abb5-476a-bff8-f15d6aa47beb" providerId="ADAL" clId="{5C8BDD97-215C-407A-98AC-8294D4E9E50D}" dt="2025-09-22T05:42:37.430" v="287" actId="1076"/>
          <ac:picMkLst>
            <pc:docMk/>
            <pc:sldMk cId="981784241" sldId="262"/>
            <ac:picMk id="7" creationId="{8A234B2E-25F5-46E0-8B04-0861A739EC27}"/>
          </ac:picMkLst>
        </pc:picChg>
      </pc:sldChg>
      <pc:sldChg chg="modSp add">
        <pc:chgData name="Arindam BASU" userId="e44240ce-abb5-476a-bff8-f15d6aa47beb" providerId="ADAL" clId="{5C8BDD97-215C-407A-98AC-8294D4E9E50D}" dt="2025-09-22T05:47:36.347" v="290" actId="113"/>
        <pc:sldMkLst>
          <pc:docMk/>
          <pc:sldMk cId="620323567" sldId="264"/>
        </pc:sldMkLst>
        <pc:spChg chg="mod">
          <ac:chgData name="Arindam BASU" userId="e44240ce-abb5-476a-bff8-f15d6aa47beb" providerId="ADAL" clId="{5C8BDD97-215C-407A-98AC-8294D4E9E50D}" dt="2025-09-22T05:47:36.347" v="290" actId="113"/>
          <ac:spMkLst>
            <pc:docMk/>
            <pc:sldMk cId="620323567" sldId="264"/>
            <ac:spMk id="3" creationId="{E24DF2B4-DEA7-4402-92A1-BE75CAD2DC92}"/>
          </ac:spMkLst>
        </pc:spChg>
      </pc:sldChg>
      <pc:sldChg chg="modSp add">
        <pc:chgData name="Arindam BASU" userId="e44240ce-abb5-476a-bff8-f15d6aa47beb" providerId="ADAL" clId="{5C8BDD97-215C-407A-98AC-8294D4E9E50D}" dt="2025-09-22T05:47:46.099" v="292" actId="113"/>
        <pc:sldMkLst>
          <pc:docMk/>
          <pc:sldMk cId="2673329647" sldId="265"/>
        </pc:sldMkLst>
        <pc:spChg chg="mod">
          <ac:chgData name="Arindam BASU" userId="e44240ce-abb5-476a-bff8-f15d6aa47beb" providerId="ADAL" clId="{5C8BDD97-215C-407A-98AC-8294D4E9E50D}" dt="2025-09-22T05:47:46.099" v="292" actId="113"/>
          <ac:spMkLst>
            <pc:docMk/>
            <pc:sldMk cId="2673329647" sldId="265"/>
            <ac:spMk id="3" creationId="{E24DF2B4-DEA7-4402-92A1-BE75CAD2DC92}"/>
          </ac:spMkLst>
        </pc:spChg>
      </pc:sldChg>
      <pc:sldChg chg="add">
        <pc:chgData name="Arindam BASU" userId="e44240ce-abb5-476a-bff8-f15d6aa47beb" providerId="ADAL" clId="{5C8BDD97-215C-407A-98AC-8294D4E9E50D}" dt="2025-09-22T06:28:27.408" v="438"/>
        <pc:sldMkLst>
          <pc:docMk/>
          <pc:sldMk cId="3580645070" sldId="266"/>
        </pc:sldMkLst>
      </pc:sldChg>
      <pc:sldChg chg="modSp add">
        <pc:chgData name="Arindam BASU" userId="e44240ce-abb5-476a-bff8-f15d6aa47beb" providerId="ADAL" clId="{5C8BDD97-215C-407A-98AC-8294D4E9E50D}" dt="2025-09-22T05:48:02.328" v="298" actId="113"/>
        <pc:sldMkLst>
          <pc:docMk/>
          <pc:sldMk cId="2487360494" sldId="267"/>
        </pc:sldMkLst>
        <pc:spChg chg="mod">
          <ac:chgData name="Arindam BASU" userId="e44240ce-abb5-476a-bff8-f15d6aa47beb" providerId="ADAL" clId="{5C8BDD97-215C-407A-98AC-8294D4E9E50D}" dt="2025-09-22T05:48:02.328" v="298" actId="113"/>
          <ac:spMkLst>
            <pc:docMk/>
            <pc:sldMk cId="2487360494" sldId="267"/>
            <ac:spMk id="3" creationId="{E24DF2B4-DEA7-4402-92A1-BE75CAD2DC92}"/>
          </ac:spMkLst>
        </pc:spChg>
      </pc:sldChg>
      <pc:sldChg chg="addSp delSp modSp add">
        <pc:chgData name="Arindam BASU" userId="e44240ce-abb5-476a-bff8-f15d6aa47beb" providerId="ADAL" clId="{5C8BDD97-215C-407A-98AC-8294D4E9E50D}" dt="2025-09-22T05:55:08.918" v="349" actId="478"/>
        <pc:sldMkLst>
          <pc:docMk/>
          <pc:sldMk cId="510621172" sldId="268"/>
        </pc:sldMkLst>
        <pc:spChg chg="mod">
          <ac:chgData name="Arindam BASU" userId="e44240ce-abb5-476a-bff8-f15d6aa47beb" providerId="ADAL" clId="{5C8BDD97-215C-407A-98AC-8294D4E9E50D}" dt="2025-09-22T05:54:26.594" v="345" actId="5793"/>
          <ac:spMkLst>
            <pc:docMk/>
            <pc:sldMk cId="510621172" sldId="268"/>
            <ac:spMk id="2" creationId="{0D57BA6D-86F3-42D8-B80B-5C49C03CE99A}"/>
          </ac:spMkLst>
        </pc:spChg>
        <pc:spChg chg="del">
          <ac:chgData name="Arindam BASU" userId="e44240ce-abb5-476a-bff8-f15d6aa47beb" providerId="ADAL" clId="{5C8BDD97-215C-407A-98AC-8294D4E9E50D}" dt="2025-09-22T05:54:09.358" v="321" actId="478"/>
          <ac:spMkLst>
            <pc:docMk/>
            <pc:sldMk cId="510621172" sldId="268"/>
            <ac:spMk id="3" creationId="{E24DF2B4-DEA7-4402-92A1-BE75CAD2DC92}"/>
          </ac:spMkLst>
        </pc:spChg>
        <pc:spChg chg="del">
          <ac:chgData name="Arindam BASU" userId="e44240ce-abb5-476a-bff8-f15d6aa47beb" providerId="ADAL" clId="{5C8BDD97-215C-407A-98AC-8294D4E9E50D}" dt="2025-09-22T05:55:08.918" v="349" actId="478"/>
          <ac:spMkLst>
            <pc:docMk/>
            <pc:sldMk cId="510621172" sldId="268"/>
            <ac:spMk id="6" creationId="{E7D5C5A5-41A2-4B4A-B2C2-65BB3628E59E}"/>
          </ac:spMkLst>
        </pc:spChg>
        <pc:picChg chg="add mod">
          <ac:chgData name="Arindam BASU" userId="e44240ce-abb5-476a-bff8-f15d6aa47beb" providerId="ADAL" clId="{5C8BDD97-215C-407A-98AC-8294D4E9E50D}" dt="2025-09-22T05:55:06.769" v="348" actId="1076"/>
          <ac:picMkLst>
            <pc:docMk/>
            <pc:sldMk cId="510621172" sldId="268"/>
            <ac:picMk id="4" creationId="{760AB569-B38A-48A0-977B-3E32766A9A8A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5:55:43.494" v="381" actId="1037"/>
        <pc:sldMkLst>
          <pc:docMk/>
          <pc:sldMk cId="95094983" sldId="269"/>
        </pc:sldMkLst>
        <pc:picChg chg="add mod">
          <ac:chgData name="Arindam BASU" userId="e44240ce-abb5-476a-bff8-f15d6aa47beb" providerId="ADAL" clId="{5C8BDD97-215C-407A-98AC-8294D4E9E50D}" dt="2025-09-22T05:55:43.494" v="381" actId="1037"/>
          <ac:picMkLst>
            <pc:docMk/>
            <pc:sldMk cId="95094983" sldId="269"/>
            <ac:picMk id="3" creationId="{3ADEF7E2-3329-4C5B-8C3B-2C7BF767F48E}"/>
          </ac:picMkLst>
        </pc:picChg>
        <pc:picChg chg="del">
          <ac:chgData name="Arindam BASU" userId="e44240ce-abb5-476a-bff8-f15d6aa47beb" providerId="ADAL" clId="{5C8BDD97-215C-407A-98AC-8294D4E9E50D}" dt="2025-09-22T05:55:18.286" v="351" actId="478"/>
          <ac:picMkLst>
            <pc:docMk/>
            <pc:sldMk cId="95094983" sldId="269"/>
            <ac:picMk id="4" creationId="{760AB569-B38A-48A0-977B-3E32766A9A8A}"/>
          </ac:picMkLst>
        </pc:picChg>
      </pc:sldChg>
      <pc:sldChg chg="addSp delSp modSp add ord">
        <pc:chgData name="Arindam BASU" userId="e44240ce-abb5-476a-bff8-f15d6aa47beb" providerId="ADAL" clId="{5C8BDD97-215C-407A-98AC-8294D4E9E50D}" dt="2025-09-22T06:15:29.288" v="408" actId="1076"/>
        <pc:sldMkLst>
          <pc:docMk/>
          <pc:sldMk cId="4277447612" sldId="270"/>
        </pc:sldMkLst>
        <pc:spChg chg="mod">
          <ac:chgData name="Arindam BASU" userId="e44240ce-abb5-476a-bff8-f15d6aa47beb" providerId="ADAL" clId="{5C8BDD97-215C-407A-98AC-8294D4E9E50D}" dt="2025-09-22T06:15:05.521" v="404" actId="20577"/>
          <ac:spMkLst>
            <pc:docMk/>
            <pc:sldMk cId="4277447612" sldId="270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15:07.791" v="405" actId="478"/>
          <ac:picMkLst>
            <pc:docMk/>
            <pc:sldMk cId="4277447612" sldId="270"/>
            <ac:picMk id="3" creationId="{3ADEF7E2-3329-4C5B-8C3B-2C7BF767F48E}"/>
          </ac:picMkLst>
        </pc:picChg>
        <pc:picChg chg="add mod">
          <ac:chgData name="Arindam BASU" userId="e44240ce-abb5-476a-bff8-f15d6aa47beb" providerId="ADAL" clId="{5C8BDD97-215C-407A-98AC-8294D4E9E50D}" dt="2025-09-22T06:15:29.288" v="408" actId="1076"/>
          <ac:picMkLst>
            <pc:docMk/>
            <pc:sldMk cId="4277447612" sldId="270"/>
            <ac:picMk id="4" creationId="{3ACE96F2-091B-4D06-BAD0-33BE76026602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16:18.671" v="413" actId="1076"/>
        <pc:sldMkLst>
          <pc:docMk/>
          <pc:sldMk cId="1271587185" sldId="271"/>
        </pc:sldMkLst>
        <pc:picChg chg="add mod">
          <ac:chgData name="Arindam BASU" userId="e44240ce-abb5-476a-bff8-f15d6aa47beb" providerId="ADAL" clId="{5C8BDD97-215C-407A-98AC-8294D4E9E50D}" dt="2025-09-22T06:16:18.671" v="413" actId="1076"/>
          <ac:picMkLst>
            <pc:docMk/>
            <pc:sldMk cId="1271587185" sldId="271"/>
            <ac:picMk id="3" creationId="{2A314761-D61E-4C97-9DA4-1E092DD2051E}"/>
          </ac:picMkLst>
        </pc:picChg>
        <pc:picChg chg="del">
          <ac:chgData name="Arindam BASU" userId="e44240ce-abb5-476a-bff8-f15d6aa47beb" providerId="ADAL" clId="{5C8BDD97-215C-407A-98AC-8294D4E9E50D}" dt="2025-09-22T06:15:45.361" v="410" actId="478"/>
          <ac:picMkLst>
            <pc:docMk/>
            <pc:sldMk cId="1271587185" sldId="271"/>
            <ac:picMk id="4" creationId="{3ACE96F2-091B-4D06-BAD0-33BE76026602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17:03.983" v="418" actId="1076"/>
        <pc:sldMkLst>
          <pc:docMk/>
          <pc:sldMk cId="194347563" sldId="272"/>
        </pc:sldMkLst>
        <pc:picChg chg="del">
          <ac:chgData name="Arindam BASU" userId="e44240ce-abb5-476a-bff8-f15d6aa47beb" providerId="ADAL" clId="{5C8BDD97-215C-407A-98AC-8294D4E9E50D}" dt="2025-09-22T06:16:40.291" v="415" actId="478"/>
          <ac:picMkLst>
            <pc:docMk/>
            <pc:sldMk cId="194347563" sldId="272"/>
            <ac:picMk id="3" creationId="{2A314761-D61E-4C97-9DA4-1E092DD2051E}"/>
          </ac:picMkLst>
        </pc:picChg>
        <pc:picChg chg="add mod">
          <ac:chgData name="Arindam BASU" userId="e44240ce-abb5-476a-bff8-f15d6aa47beb" providerId="ADAL" clId="{5C8BDD97-215C-407A-98AC-8294D4E9E50D}" dt="2025-09-22T06:17:03.983" v="418" actId="1076"/>
          <ac:picMkLst>
            <pc:docMk/>
            <pc:sldMk cId="194347563" sldId="272"/>
            <ac:picMk id="4" creationId="{62E66FAE-9778-4372-BDE4-7D28ACFD1418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23:15.030" v="423" actId="1076"/>
        <pc:sldMkLst>
          <pc:docMk/>
          <pc:sldMk cId="814520851" sldId="273"/>
        </pc:sldMkLst>
        <pc:picChg chg="add mod">
          <ac:chgData name="Arindam BASU" userId="e44240ce-abb5-476a-bff8-f15d6aa47beb" providerId="ADAL" clId="{5C8BDD97-215C-407A-98AC-8294D4E9E50D}" dt="2025-09-22T06:23:15.030" v="423" actId="1076"/>
          <ac:picMkLst>
            <pc:docMk/>
            <pc:sldMk cId="814520851" sldId="273"/>
            <ac:picMk id="3" creationId="{E5B74A95-A9B6-4C76-99DF-507E6E618F70}"/>
          </ac:picMkLst>
        </pc:picChg>
        <pc:picChg chg="del">
          <ac:chgData name="Arindam BASU" userId="e44240ce-abb5-476a-bff8-f15d6aa47beb" providerId="ADAL" clId="{5C8BDD97-215C-407A-98AC-8294D4E9E50D}" dt="2025-09-22T06:22:53.479" v="420" actId="478"/>
          <ac:picMkLst>
            <pc:docMk/>
            <pc:sldMk cId="814520851" sldId="273"/>
            <ac:picMk id="4" creationId="{62E66FAE-9778-4372-BDE4-7D28ACFD1418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25:14.095" v="428" actId="1076"/>
        <pc:sldMkLst>
          <pc:docMk/>
          <pc:sldMk cId="3293518513" sldId="274"/>
        </pc:sldMkLst>
        <pc:picChg chg="del">
          <ac:chgData name="Arindam BASU" userId="e44240ce-abb5-476a-bff8-f15d6aa47beb" providerId="ADAL" clId="{5C8BDD97-215C-407A-98AC-8294D4E9E50D}" dt="2025-09-22T06:24:57.126" v="425" actId="478"/>
          <ac:picMkLst>
            <pc:docMk/>
            <pc:sldMk cId="3293518513" sldId="274"/>
            <ac:picMk id="3" creationId="{E5B74A95-A9B6-4C76-99DF-507E6E618F70}"/>
          </ac:picMkLst>
        </pc:picChg>
        <pc:picChg chg="add mod">
          <ac:chgData name="Arindam BASU" userId="e44240ce-abb5-476a-bff8-f15d6aa47beb" providerId="ADAL" clId="{5C8BDD97-215C-407A-98AC-8294D4E9E50D}" dt="2025-09-22T06:25:14.095" v="428" actId="1076"/>
          <ac:picMkLst>
            <pc:docMk/>
            <pc:sldMk cId="3293518513" sldId="274"/>
            <ac:picMk id="4" creationId="{561C1029-C1C4-454F-B7EA-F28C4B3F248D}"/>
          </ac:picMkLst>
        </pc:picChg>
      </pc:sldChg>
      <pc:sldChg chg="addSp delSp modSp add ord">
        <pc:chgData name="Arindam BASU" userId="e44240ce-abb5-476a-bff8-f15d6aa47beb" providerId="ADAL" clId="{5C8BDD97-215C-407A-98AC-8294D4E9E50D}" dt="2025-09-22T06:29:44.667" v="460" actId="1076"/>
        <pc:sldMkLst>
          <pc:docMk/>
          <pc:sldMk cId="449142026" sldId="275"/>
        </pc:sldMkLst>
        <pc:spChg chg="mod">
          <ac:chgData name="Arindam BASU" userId="e44240ce-abb5-476a-bff8-f15d6aa47beb" providerId="ADAL" clId="{5C8BDD97-215C-407A-98AC-8294D4E9E50D}" dt="2025-09-22T06:28:44.857" v="453"/>
          <ac:spMkLst>
            <pc:docMk/>
            <pc:sldMk cId="449142026" sldId="275"/>
            <ac:spMk id="2" creationId="{0D57BA6D-86F3-42D8-B80B-5C49C03CE99A}"/>
          </ac:spMkLst>
        </pc:spChg>
        <pc:picChg chg="add del mod">
          <ac:chgData name="Arindam BASU" userId="e44240ce-abb5-476a-bff8-f15d6aa47beb" providerId="ADAL" clId="{5C8BDD97-215C-407A-98AC-8294D4E9E50D}" dt="2025-09-22T06:28:46.263" v="454" actId="478"/>
          <ac:picMkLst>
            <pc:docMk/>
            <pc:sldMk cId="449142026" sldId="275"/>
            <ac:picMk id="3" creationId="{81C14ABC-FAC1-4958-84F1-0D9E23C91F69}"/>
          </ac:picMkLst>
        </pc:picChg>
        <pc:picChg chg="del">
          <ac:chgData name="Arindam BASU" userId="e44240ce-abb5-476a-bff8-f15d6aa47beb" providerId="ADAL" clId="{5C8BDD97-215C-407A-98AC-8294D4E9E50D}" dt="2025-09-22T06:25:42.359" v="430" actId="478"/>
          <ac:picMkLst>
            <pc:docMk/>
            <pc:sldMk cId="449142026" sldId="275"/>
            <ac:picMk id="4" creationId="{561C1029-C1C4-454F-B7EA-F28C4B3F248D}"/>
          </ac:picMkLst>
        </pc:picChg>
        <pc:picChg chg="add mod">
          <ac:chgData name="Arindam BASU" userId="e44240ce-abb5-476a-bff8-f15d6aa47beb" providerId="ADAL" clId="{5C8BDD97-215C-407A-98AC-8294D4E9E50D}" dt="2025-09-22T06:29:44.667" v="460" actId="1076"/>
          <ac:picMkLst>
            <pc:docMk/>
            <pc:sldMk cId="449142026" sldId="275"/>
            <ac:picMk id="6" creationId="{D7A2CE6D-E507-4BC1-AE5C-F0963CD13F25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29:16.187" v="457" actId="1076"/>
        <pc:sldMkLst>
          <pc:docMk/>
          <pc:sldMk cId="921677141" sldId="276"/>
        </pc:sldMkLst>
        <pc:spChg chg="mod">
          <ac:chgData name="Arindam BASU" userId="e44240ce-abb5-476a-bff8-f15d6aa47beb" providerId="ADAL" clId="{5C8BDD97-215C-407A-98AC-8294D4E9E50D}" dt="2025-09-22T06:28:37.018" v="452" actId="20577"/>
          <ac:spMkLst>
            <pc:docMk/>
            <pc:sldMk cId="921677141" sldId="276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27:53.898" v="435" actId="478"/>
          <ac:picMkLst>
            <pc:docMk/>
            <pc:sldMk cId="921677141" sldId="276"/>
            <ac:picMk id="3" creationId="{81C14ABC-FAC1-4958-84F1-0D9E23C91F69}"/>
          </ac:picMkLst>
        </pc:picChg>
        <pc:picChg chg="add mod">
          <ac:chgData name="Arindam BASU" userId="e44240ce-abb5-476a-bff8-f15d6aa47beb" providerId="ADAL" clId="{5C8BDD97-215C-407A-98AC-8294D4E9E50D}" dt="2025-09-22T06:29:16.187" v="457" actId="1076"/>
          <ac:picMkLst>
            <pc:docMk/>
            <pc:sldMk cId="921677141" sldId="276"/>
            <ac:picMk id="4" creationId="{3007D931-5DF6-47E2-AA74-CDAE2BB1A377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2:03.234" v="483" actId="1076"/>
        <pc:sldMkLst>
          <pc:docMk/>
          <pc:sldMk cId="2975903233" sldId="277"/>
        </pc:sldMkLst>
        <pc:spChg chg="mod">
          <ac:chgData name="Arindam BASU" userId="e44240ce-abb5-476a-bff8-f15d6aa47beb" providerId="ADAL" clId="{5C8BDD97-215C-407A-98AC-8294D4E9E50D}" dt="2025-09-22T06:31:37.657" v="480" actId="20577"/>
          <ac:spMkLst>
            <pc:docMk/>
            <pc:sldMk cId="2975903233" sldId="277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2:03.234" v="483" actId="1076"/>
          <ac:picMkLst>
            <pc:docMk/>
            <pc:sldMk cId="2975903233" sldId="277"/>
            <ac:picMk id="3" creationId="{E9B94AEF-601C-4268-BAFA-C01CD20A6DDD}"/>
          </ac:picMkLst>
        </pc:picChg>
        <pc:picChg chg="del">
          <ac:chgData name="Arindam BASU" userId="e44240ce-abb5-476a-bff8-f15d6aa47beb" providerId="ADAL" clId="{5C8BDD97-215C-407A-98AC-8294D4E9E50D}" dt="2025-09-22T06:31:26.488" v="462" actId="478"/>
          <ac:picMkLst>
            <pc:docMk/>
            <pc:sldMk cId="2975903233" sldId="277"/>
            <ac:picMk id="6" creationId="{D7A2CE6D-E507-4BC1-AE5C-F0963CD13F25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3:00.945" v="508" actId="1076"/>
        <pc:sldMkLst>
          <pc:docMk/>
          <pc:sldMk cId="2076082959" sldId="278"/>
        </pc:sldMkLst>
        <pc:spChg chg="mod">
          <ac:chgData name="Arindam BASU" userId="e44240ce-abb5-476a-bff8-f15d6aa47beb" providerId="ADAL" clId="{5C8BDD97-215C-407A-98AC-8294D4E9E50D}" dt="2025-09-22T06:32:34.307" v="505" actId="20577"/>
          <ac:spMkLst>
            <pc:docMk/>
            <pc:sldMk cId="2076082959" sldId="278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32:26.087" v="485" actId="478"/>
          <ac:picMkLst>
            <pc:docMk/>
            <pc:sldMk cId="2076082959" sldId="278"/>
            <ac:picMk id="3" creationId="{E9B94AEF-601C-4268-BAFA-C01CD20A6DDD}"/>
          </ac:picMkLst>
        </pc:picChg>
        <pc:picChg chg="add mod">
          <ac:chgData name="Arindam BASU" userId="e44240ce-abb5-476a-bff8-f15d6aa47beb" providerId="ADAL" clId="{5C8BDD97-215C-407A-98AC-8294D4E9E50D}" dt="2025-09-22T06:33:00.945" v="508" actId="1076"/>
          <ac:picMkLst>
            <pc:docMk/>
            <pc:sldMk cId="2076082959" sldId="278"/>
            <ac:picMk id="4" creationId="{F2AD4C5F-F5DF-4A90-9C69-2A177A5EBBCE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4:22.193" v="539" actId="1076"/>
        <pc:sldMkLst>
          <pc:docMk/>
          <pc:sldMk cId="1596353946" sldId="279"/>
        </pc:sldMkLst>
        <pc:spChg chg="mod">
          <ac:chgData name="Arindam BASU" userId="e44240ce-abb5-476a-bff8-f15d6aa47beb" providerId="ADAL" clId="{5C8BDD97-215C-407A-98AC-8294D4E9E50D}" dt="2025-09-22T06:34:03.396" v="536" actId="20577"/>
          <ac:spMkLst>
            <pc:docMk/>
            <pc:sldMk cId="1596353946" sldId="279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4:22.193" v="539" actId="1076"/>
          <ac:picMkLst>
            <pc:docMk/>
            <pc:sldMk cId="1596353946" sldId="279"/>
            <ac:picMk id="3" creationId="{42C0DB2F-FBC5-4427-85CF-E10547B87EAC}"/>
          </ac:picMkLst>
        </pc:picChg>
        <pc:picChg chg="del">
          <ac:chgData name="Arindam BASU" userId="e44240ce-abb5-476a-bff8-f15d6aa47beb" providerId="ADAL" clId="{5C8BDD97-215C-407A-98AC-8294D4E9E50D}" dt="2025-09-22T06:33:07.667" v="510" actId="478"/>
          <ac:picMkLst>
            <pc:docMk/>
            <pc:sldMk cId="1596353946" sldId="279"/>
            <ac:picMk id="4" creationId="{F2AD4C5F-F5DF-4A90-9C69-2A177A5EBBCE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4:49.353" v="544" actId="1076"/>
        <pc:sldMkLst>
          <pc:docMk/>
          <pc:sldMk cId="3141027630" sldId="280"/>
        </pc:sldMkLst>
        <pc:picChg chg="del">
          <ac:chgData name="Arindam BASU" userId="e44240ce-abb5-476a-bff8-f15d6aa47beb" providerId="ADAL" clId="{5C8BDD97-215C-407A-98AC-8294D4E9E50D}" dt="2025-09-22T06:34:45.146" v="541" actId="478"/>
          <ac:picMkLst>
            <pc:docMk/>
            <pc:sldMk cId="3141027630" sldId="280"/>
            <ac:picMk id="3" creationId="{42C0DB2F-FBC5-4427-85CF-E10547B87EAC}"/>
          </ac:picMkLst>
        </pc:picChg>
        <pc:picChg chg="add mod">
          <ac:chgData name="Arindam BASU" userId="e44240ce-abb5-476a-bff8-f15d6aa47beb" providerId="ADAL" clId="{5C8BDD97-215C-407A-98AC-8294D4E9E50D}" dt="2025-09-22T06:34:49.353" v="544" actId="1076"/>
          <ac:picMkLst>
            <pc:docMk/>
            <pc:sldMk cId="3141027630" sldId="280"/>
            <ac:picMk id="4" creationId="{FB9BD8B1-00C3-4AB8-AFC6-DBFCDC2FCD00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5:27.994" v="558" actId="1076"/>
        <pc:sldMkLst>
          <pc:docMk/>
          <pc:sldMk cId="1504036413" sldId="281"/>
        </pc:sldMkLst>
        <pc:spChg chg="mod">
          <ac:chgData name="Arindam BASU" userId="e44240ce-abb5-476a-bff8-f15d6aa47beb" providerId="ADAL" clId="{5C8BDD97-215C-407A-98AC-8294D4E9E50D}" dt="2025-09-22T06:35:06.840" v="555" actId="20577"/>
          <ac:spMkLst>
            <pc:docMk/>
            <pc:sldMk cId="1504036413" sldId="281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5:27.994" v="558" actId="1076"/>
          <ac:picMkLst>
            <pc:docMk/>
            <pc:sldMk cId="1504036413" sldId="281"/>
            <ac:picMk id="3" creationId="{46115F84-664D-4D8E-A0F7-619A8E470DB1}"/>
          </ac:picMkLst>
        </pc:picChg>
        <pc:picChg chg="del">
          <ac:chgData name="Arindam BASU" userId="e44240ce-abb5-476a-bff8-f15d6aa47beb" providerId="ADAL" clId="{5C8BDD97-215C-407A-98AC-8294D4E9E50D}" dt="2025-09-22T06:34:56.816" v="546" actId="478"/>
          <ac:picMkLst>
            <pc:docMk/>
            <pc:sldMk cId="1504036413" sldId="281"/>
            <ac:picMk id="4" creationId="{FB9BD8B1-00C3-4AB8-AFC6-DBFCDC2FCD00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6:12.819" v="591" actId="1076"/>
        <pc:sldMkLst>
          <pc:docMk/>
          <pc:sldMk cId="24113233" sldId="282"/>
        </pc:sldMkLst>
        <pc:spChg chg="mod">
          <ac:chgData name="Arindam BASU" userId="e44240ce-abb5-476a-bff8-f15d6aa47beb" providerId="ADAL" clId="{5C8BDD97-215C-407A-98AC-8294D4E9E50D}" dt="2025-09-22T06:35:50.375" v="588" actId="5793"/>
          <ac:spMkLst>
            <pc:docMk/>
            <pc:sldMk cId="24113233" sldId="282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35:34.425" v="560" actId="478"/>
          <ac:picMkLst>
            <pc:docMk/>
            <pc:sldMk cId="24113233" sldId="282"/>
            <ac:picMk id="3" creationId="{46115F84-664D-4D8E-A0F7-619A8E470DB1}"/>
          </ac:picMkLst>
        </pc:picChg>
        <pc:picChg chg="add mod">
          <ac:chgData name="Arindam BASU" userId="e44240ce-abb5-476a-bff8-f15d6aa47beb" providerId="ADAL" clId="{5C8BDD97-215C-407A-98AC-8294D4E9E50D}" dt="2025-09-22T06:36:12.819" v="591" actId="1076"/>
          <ac:picMkLst>
            <pc:docMk/>
            <pc:sldMk cId="24113233" sldId="282"/>
            <ac:picMk id="4" creationId="{6812F669-171D-478E-B935-322B404694D4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7:07.666" v="643" actId="207"/>
        <pc:sldMkLst>
          <pc:docMk/>
          <pc:sldMk cId="3909500197" sldId="283"/>
        </pc:sldMkLst>
        <pc:spChg chg="add mod">
          <ac:chgData name="Arindam BASU" userId="e44240ce-abb5-476a-bff8-f15d6aa47beb" providerId="ADAL" clId="{5C8BDD97-215C-407A-98AC-8294D4E9E50D}" dt="2025-09-22T06:37:07.666" v="643" actId="207"/>
          <ac:spMkLst>
            <pc:docMk/>
            <pc:sldMk cId="3909500197" sldId="283"/>
            <ac:spMk id="6" creationId="{A50647A2-5E0F-478A-B1D7-2242E9CF485A}"/>
          </ac:spMkLst>
        </pc:spChg>
        <pc:picChg chg="add mod">
          <ac:chgData name="Arindam BASU" userId="e44240ce-abb5-476a-bff8-f15d6aa47beb" providerId="ADAL" clId="{5C8BDD97-215C-407A-98AC-8294D4E9E50D}" dt="2025-09-22T06:36:50.705" v="596" actId="1076"/>
          <ac:picMkLst>
            <pc:docMk/>
            <pc:sldMk cId="3909500197" sldId="283"/>
            <ac:picMk id="3" creationId="{9A22A98D-420F-4B69-81E4-592E39F4AA57}"/>
          </ac:picMkLst>
        </pc:picChg>
        <pc:picChg chg="del">
          <ac:chgData name="Arindam BASU" userId="e44240ce-abb5-476a-bff8-f15d6aa47beb" providerId="ADAL" clId="{5C8BDD97-215C-407A-98AC-8294D4E9E50D}" dt="2025-09-22T06:36:45.492" v="593" actId="478"/>
          <ac:picMkLst>
            <pc:docMk/>
            <pc:sldMk cId="3909500197" sldId="283"/>
            <ac:picMk id="4" creationId="{6812F669-171D-478E-B935-322B404694D4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7:40.545" v="648" actId="1076"/>
        <pc:sldMkLst>
          <pc:docMk/>
          <pc:sldMk cId="2959760266" sldId="284"/>
        </pc:sldMkLst>
        <pc:picChg chg="add mod">
          <ac:chgData name="Arindam BASU" userId="e44240ce-abb5-476a-bff8-f15d6aa47beb" providerId="ADAL" clId="{5C8BDD97-215C-407A-98AC-8294D4E9E50D}" dt="2025-09-22T06:37:40.545" v="648" actId="1076"/>
          <ac:picMkLst>
            <pc:docMk/>
            <pc:sldMk cId="2959760266" sldId="284"/>
            <ac:picMk id="3" creationId="{41920968-21BB-4DF7-BF86-63BF558F86EB}"/>
          </ac:picMkLst>
        </pc:picChg>
        <pc:picChg chg="del">
          <ac:chgData name="Arindam BASU" userId="e44240ce-abb5-476a-bff8-f15d6aa47beb" providerId="ADAL" clId="{5C8BDD97-215C-407A-98AC-8294D4E9E50D}" dt="2025-09-22T06:37:17.527" v="645" actId="478"/>
          <ac:picMkLst>
            <pc:docMk/>
            <pc:sldMk cId="2959760266" sldId="284"/>
            <ac:picMk id="4" creationId="{6812F669-171D-478E-B935-322B404694D4}"/>
          </ac:picMkLst>
        </pc:picChg>
      </pc:sldChg>
    </pc:docChg>
  </pc:docChgLst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ED28018E-9E7B-452D-9979-BFA449851C7C}"/>
  </pc:docChgLst>
  <pc:docChgLst>
    <pc:chgData name="Arindam BASU" userId="e44240ce-abb5-476a-bff8-f15d6aa47beb" providerId="ADAL" clId="{C3605984-7ACC-45F9-9F21-E75A11C8D8F3}"/>
    <pc:docChg chg="undo custSel addSld delSld modSld sldOrd">
      <pc:chgData name="Arindam BASU" userId="e44240ce-abb5-476a-bff8-f15d6aa47beb" providerId="ADAL" clId="{C3605984-7ACC-45F9-9F21-E75A11C8D8F3}" dt="2025-09-15T06:42:55.837" v="1952" actId="1076"/>
      <pc:docMkLst>
        <pc:docMk/>
      </pc:docMkLst>
      <pc:sldChg chg="modSp">
        <pc:chgData name="Arindam BASU" userId="e44240ce-abb5-476a-bff8-f15d6aa47beb" providerId="ADAL" clId="{C3605984-7ACC-45F9-9F21-E75A11C8D8F3}" dt="2025-08-19T05:38:06.048" v="68" actId="20577"/>
        <pc:sldMkLst>
          <pc:docMk/>
          <pc:sldMk cId="2688960853" sldId="256"/>
        </pc:sldMkLst>
        <pc:spChg chg="mod">
          <ac:chgData name="Arindam BASU" userId="e44240ce-abb5-476a-bff8-f15d6aa47beb" providerId="ADAL" clId="{C3605984-7ACC-45F9-9F21-E75A11C8D8F3}" dt="2025-08-19T05:38:06.048" v="68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">
        <pc:chgData name="Arindam BASU" userId="e44240ce-abb5-476a-bff8-f15d6aa47beb" providerId="ADAL" clId="{C3605984-7ACC-45F9-9F21-E75A11C8D8F3}" dt="2025-09-15T06:39:56.046" v="1939" actId="113"/>
        <pc:sldMkLst>
          <pc:docMk/>
          <pc:sldMk cId="2241725659" sldId="260"/>
        </pc:sldMkLst>
        <pc:spChg chg="mod">
          <ac:chgData name="Arindam BASU" userId="e44240ce-abb5-476a-bff8-f15d6aa47beb" providerId="ADAL" clId="{C3605984-7ACC-45F9-9F21-E75A11C8D8F3}" dt="2025-09-15T06:39:56.046" v="1939" actId="113"/>
          <ac:spMkLst>
            <pc:docMk/>
            <pc:sldMk cId="2241725659" sldId="260"/>
            <ac:spMk id="3" creationId="{E24DF2B4-DEA7-4402-92A1-BE75CAD2DC92}"/>
          </ac:spMkLst>
        </pc:spChg>
        <pc:spChg chg="add">
          <ac:chgData name="Arindam BASU" userId="e44240ce-abb5-476a-bff8-f15d6aa47beb" providerId="ADAL" clId="{C3605984-7ACC-45F9-9F21-E75A11C8D8F3}" dt="2025-08-28T04:05:05.141" v="258"/>
          <ac:spMkLst>
            <pc:docMk/>
            <pc:sldMk cId="2241725659" sldId="260"/>
            <ac:spMk id="6" creationId="{E7D5C5A5-41A2-4B4A-B2C2-65BB3628E59E}"/>
          </ac:spMkLst>
        </pc:spChg>
      </pc:sldChg>
    </pc:docChg>
  </pc:docChgLst>
  <pc:docChgLst>
    <pc:chgData name="Arindam BASU" userId="e44240ce-abb5-476a-bff8-f15d6aa47beb" providerId="ADAL" clId="{5DD4ED3D-75BC-48FE-B6E5-8FB72DB37961}"/>
    <pc:docChg chg="delSld">
      <pc:chgData name="Arindam BASU" userId="e44240ce-abb5-476a-bff8-f15d6aa47beb" providerId="ADAL" clId="{5DD4ED3D-75BC-48FE-B6E5-8FB72DB37961}" dt="2025-10-20T10:25:47.597" v="0" actId="2696"/>
      <pc:docMkLst>
        <pc:docMk/>
      </pc:docMkLst>
      <pc:sldChg chg="del">
        <pc:chgData name="Arindam BASU" userId="e44240ce-abb5-476a-bff8-f15d6aa47beb" providerId="ADAL" clId="{5DD4ED3D-75BC-48FE-B6E5-8FB72DB37961}" dt="2025-10-20T10:25:47.597" v="0" actId="2696"/>
        <pc:sldMkLst>
          <pc:docMk/>
          <pc:sldMk cId="3946313980" sldId="263"/>
        </pc:sldMkLst>
      </pc:sldChg>
    </pc:docChg>
  </pc:docChgLst>
  <pc:docChgLst>
    <pc:chgData name="Arindam BASU" userId="e44240ce-abb5-476a-bff8-f15d6aa47beb" providerId="ADAL" clId="{125C9022-88DE-4CCB-B3D0-13913EBF9CC4}"/>
    <pc:docChg chg="undo custSel addSld delSld modSld">
      <pc:chgData name="Arindam BASU" userId="e44240ce-abb5-476a-bff8-f15d6aa47beb" providerId="ADAL" clId="{125C9022-88DE-4CCB-B3D0-13913EBF9CC4}" dt="2025-08-19T05:22:15.915" v="172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2025/10/20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Amplifiers with Active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Amplifiers—Current mirror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Amplifiers—MOS diode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Amplifiers—Advanced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24172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Differential Amplifiers—Characterization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Amplifiers—Current mirror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Amplifiers—MOS diode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Amplifiers—Advanced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62032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Amplifiers: Characterization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69DF124-AC72-4346-A39F-8C125DD75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482" y="1157134"/>
            <a:ext cx="9997290" cy="522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5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Amplifiers: Characterization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1060259-F2C5-448E-A0CB-ECD0D92B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775" y="1326165"/>
            <a:ext cx="8184645" cy="47620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0865FE-8D58-4EB7-B841-BE4A0113EEF2}"/>
              </a:ext>
            </a:extLst>
          </p:cNvPr>
          <p:cNvSpPr/>
          <p:nvPr/>
        </p:nvSpPr>
        <p:spPr>
          <a:xfrm>
            <a:off x="5035378" y="6011562"/>
            <a:ext cx="1060622" cy="148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234B2E-25F5-46E0-8B04-0861A739E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208" y="5965410"/>
            <a:ext cx="1578961" cy="6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84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Differential Amplifiers—Current mirror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Amplifiers—MOS diode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Amplifiers—Advanced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673329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Pair—Transconductance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60AB569-B38A-48A0-977B-3E32766A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204" y="1235675"/>
            <a:ext cx="7758210" cy="471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21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Pair—Transconductance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ADEF7E2-3329-4C5B-8C3B-2C7BF767F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983" y="1259668"/>
            <a:ext cx="9274307" cy="559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4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ACE96F2-091B-4D06-BAD0-33BE76026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67" y="1198414"/>
            <a:ext cx="8890853" cy="526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47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314761-D61E-4C97-9DA4-1E092DD20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696" y="1212994"/>
            <a:ext cx="8400589" cy="564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8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2E66FAE-9778-4372-BDE4-7D28ACFD1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92" y="1228766"/>
            <a:ext cx="8611090" cy="56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7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5B74A95-A9B6-4C76-99DF-507E6E618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740" y="1180088"/>
            <a:ext cx="8493700" cy="559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20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61C1029-C1C4-454F-B7EA-F28C4B3F2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281" y="1160632"/>
            <a:ext cx="8894372" cy="563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18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Amplifiers—Current mirror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Differential Amplifiers—MOS diode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Amplifiers—Advanced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3580645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MOS diode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007D931-5DF6-47E2-AA74-CDAE2BB1A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878" y="1245973"/>
            <a:ext cx="9240226" cy="561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7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Pair with MOS diode load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7A2CE6D-E507-4BC1-AE5C-F0963CD1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703" y="1115206"/>
            <a:ext cx="8873636" cy="574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42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24DF2B4-DEA7-4402-92A1-BE75CAD2DC92}"/>
              </a:ext>
            </a:extLst>
          </p:cNvPr>
          <p:cNvSpPr txBox="1"/>
          <p:nvPr/>
        </p:nvSpPr>
        <p:spPr>
          <a:xfrm>
            <a:off x="1000897" y="1631093"/>
            <a:ext cx="9273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Amplifiers—Characterization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Amplifiers—Current mirror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Differential Amplifiers—MOS diode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Differential Amplifiers—Advanced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</p:spTree>
    <p:extLst>
      <p:ext uri="{BB962C8B-B14F-4D97-AF65-F5344CB8AC3E}">
        <p14:creationId xmlns:p14="http://schemas.microsoft.com/office/powerpoint/2010/main" val="248736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Frequency Response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9B94AEF-601C-4268-BAFA-C01CD20A6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481" y="1191825"/>
            <a:ext cx="9321563" cy="56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903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Intuitive Analysis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2AD4C5F-F5DF-4A90-9C69-2A177A5E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210" y="1146050"/>
            <a:ext cx="9188891" cy="56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82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Linearization Techniques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2C0DB2F-FBC5-4427-85CF-E10547B87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689" y="1124464"/>
            <a:ext cx="8427405" cy="561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53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Linearization Techniques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B9BD8B1-00C3-4AB8-AFC6-DBFCDC2FC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346" y="1626971"/>
            <a:ext cx="9189308" cy="418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27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Slew Rate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6115F84-664D-4D8E-A0F7-619A8E470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173" y="1236978"/>
            <a:ext cx="9057070" cy="562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36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Current-source loads—CMFB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812F669-171D-478E-B935-322B40469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982" y="1394119"/>
            <a:ext cx="9850395" cy="522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Current-source loads—CMFB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A22A98D-420F-4B69-81E4-592E39F4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005" y="1274866"/>
            <a:ext cx="8667971" cy="5385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0647A2-5E0F-478A-B1D7-2242E9CF485A}"/>
              </a:ext>
            </a:extLst>
          </p:cNvPr>
          <p:cNvSpPr txBox="1"/>
          <p:nvPr/>
        </p:nvSpPr>
        <p:spPr>
          <a:xfrm>
            <a:off x="4238367" y="1458094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(CMFB)</a:t>
            </a:r>
          </a:p>
        </p:txBody>
      </p:sp>
    </p:spTree>
    <p:extLst>
      <p:ext uri="{BB962C8B-B14F-4D97-AF65-F5344CB8AC3E}">
        <p14:creationId xmlns:p14="http://schemas.microsoft.com/office/powerpoint/2010/main" val="3909500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Current-source loads—CMFB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1920968-21BB-4DF7-BF86-63BF558F8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940" y="1326165"/>
            <a:ext cx="8979243" cy="460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6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23817</TotalTime>
  <Words>281</Words>
  <Application>Microsoft Office PowerPoint</Application>
  <PresentationFormat>Widescreen</PresentationFormat>
  <Paragraphs>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等线</vt:lpstr>
      <vt:lpstr>等线 Light</vt:lpstr>
      <vt:lpstr>Arial</vt:lpstr>
      <vt:lpstr>Office 主题​​</vt:lpstr>
      <vt:lpstr>PowerPoint Presentation</vt:lpstr>
      <vt:lpstr>Outline</vt:lpstr>
      <vt:lpstr>Outline</vt:lpstr>
      <vt:lpstr>Differential Amplifiers: Characterization</vt:lpstr>
      <vt:lpstr>Differential Amplifiers: Characterization</vt:lpstr>
      <vt:lpstr>Outline</vt:lpstr>
      <vt:lpstr>Differential Pair—Transconductance </vt:lpstr>
      <vt:lpstr>Differential Pair—Transconductance </vt:lpstr>
      <vt:lpstr>Differential Pair with Current Mirror</vt:lpstr>
      <vt:lpstr>Differential Pair with Current Mirror</vt:lpstr>
      <vt:lpstr>Differential Pair with Current Mirror</vt:lpstr>
      <vt:lpstr>Differential Pair with Current Mirror</vt:lpstr>
      <vt:lpstr>Differential Pair with Current Mirror</vt:lpstr>
      <vt:lpstr>Outline</vt:lpstr>
      <vt:lpstr>Differential Pair with MOS diode load</vt:lpstr>
      <vt:lpstr>Differential Pair with MOS diode load</vt:lpstr>
      <vt:lpstr>Outline</vt:lpstr>
      <vt:lpstr>Frequency Response</vt:lpstr>
      <vt:lpstr>Intuitive Analysis</vt:lpstr>
      <vt:lpstr>Linearization Techniques</vt:lpstr>
      <vt:lpstr>Linearization Techniques</vt:lpstr>
      <vt:lpstr>Slew Rate</vt:lpstr>
      <vt:lpstr>Current-source loads—CMFB </vt:lpstr>
      <vt:lpstr>Current-source loads—CMFB </vt:lpstr>
      <vt:lpstr>Current-source loads—CMFB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159</cp:revision>
  <dcterms:created xsi:type="dcterms:W3CDTF">2021-11-08T13:55:13Z</dcterms:created>
  <dcterms:modified xsi:type="dcterms:W3CDTF">2025-10-20T10:25:49Z</dcterms:modified>
</cp:coreProperties>
</file>