
<file path=[Content_Types].xml><?xml version="1.0" encoding="utf-8"?>
<Types xmlns="http://schemas.openxmlformats.org/package/2006/content-types">
  <Default Extension="png" ContentType="image/png"/>
  <Default Extension="jpeg" ContentType="image/jpeg"/>
  <Default Extension="rels" ContentType="application/vnd.openxmlformats-package.relationships+xml"/>
  <Default Extension="xml" ContentType="application/xml"/>
  <Default Extension="jpg" ContentType="image/jpeg"/>
  <Override PartName="/ppt/presentation.xml" ContentType="application/vnd.openxmlformats-officedocument.presentationml.presentation.main+xml"/>
  <Override PartName="/ppt/slideMasters/slideMaster1.xml" ContentType="application/vnd.openxmlformats-officedocument.presentationml.slideMaster+xml"/>
  <Override PartName="/ppt/slides/slide1.xml" ContentType="application/vnd.openxmlformats-officedocument.presentationml.slide+xml"/>
  <Override PartName="/ppt/slides/slide2.xml" ContentType="application/vnd.openxmlformats-officedocument.presentationml.slide+xml"/>
  <Override PartName="/ppt/slides/slide3.xml" ContentType="application/vnd.openxmlformats-officedocument.presentationml.slide+xml"/>
  <Override PartName="/ppt/slides/slide4.xml" ContentType="application/vnd.openxmlformats-officedocument.presentationml.slide+xml"/>
  <Override PartName="/ppt/slides/slide5.xml" ContentType="application/vnd.openxmlformats-officedocument.presentationml.slide+xml"/>
  <Override PartName="/ppt/slides/slide6.xml" ContentType="application/vnd.openxmlformats-officedocument.presentationml.slide+xml"/>
  <Override PartName="/ppt/slides/slide7.xml" ContentType="application/vnd.openxmlformats-officedocument.presentationml.slide+xml"/>
  <Override PartName="/ppt/slides/slide8.xml" ContentType="application/vnd.openxmlformats-officedocument.presentationml.slide+xml"/>
  <Override PartName="/ppt/slides/slide9.xml" ContentType="application/vnd.openxmlformats-officedocument.presentationml.slide+xml"/>
  <Override PartName="/ppt/slides/slide10.xml" ContentType="application/vnd.openxmlformats-officedocument.presentationml.slide+xml"/>
  <Override PartName="/ppt/slides/slide11.xml" ContentType="application/vnd.openxmlformats-officedocument.presentationml.slide+xml"/>
  <Override PartName="/ppt/slides/slide12.xml" ContentType="application/vnd.openxmlformats-officedocument.presentationml.slide+xml"/>
  <Override PartName="/ppt/slides/slide13.xml" ContentType="application/vnd.openxmlformats-officedocument.presentationml.slide+xml"/>
  <Override PartName="/ppt/slides/slide14.xml" ContentType="application/vnd.openxmlformats-officedocument.presentationml.slide+xml"/>
  <Override PartName="/ppt/slides/slide15.xml" ContentType="application/vnd.openxmlformats-officedocument.presentationml.slide+xml"/>
  <Override PartName="/ppt/slides/slide16.xml" ContentType="application/vnd.openxmlformats-officedocument.presentationml.slide+xml"/>
  <Override PartName="/ppt/slides/slide17.xml" ContentType="application/vnd.openxmlformats-officedocument.presentationml.slide+xml"/>
  <Override PartName="/ppt/slides/slide18.xml" ContentType="application/vnd.openxmlformats-officedocument.presentationml.slide+xml"/>
  <Override PartName="/ppt/slides/slide19.xml" ContentType="application/vnd.openxmlformats-officedocument.presentationml.slide+xml"/>
  <Override PartName="/ppt/slides/slide20.xml" ContentType="application/vnd.openxmlformats-officedocument.presentationml.slide+xml"/>
  <Override PartName="/ppt/slides/slide21.xml" ContentType="application/vnd.openxmlformats-officedocument.presentationml.slide+xml"/>
  <Override PartName="/ppt/slides/slide22.xml" ContentType="application/vnd.openxmlformats-officedocument.presentationml.slide+xml"/>
  <Override PartName="/ppt/slides/slide23.xml" ContentType="application/vnd.openxmlformats-officedocument.presentationml.slide+xml"/>
  <Override PartName="/ppt/slides/slide24.xml" ContentType="application/vnd.openxmlformats-officedocument.presentationml.slide+xml"/>
  <Override PartName="/ppt/slides/slide25.xml" ContentType="application/vnd.openxmlformats-officedocument.presentationml.slide+xml"/>
  <Override PartName="/ppt/slides/slide26.xml" ContentType="application/vnd.openxmlformats-officedocument.presentationml.slide+xml"/>
  <Override PartName="/ppt/slides/slide27.xml" ContentType="application/vnd.openxmlformats-officedocument.presentationml.slide+xml"/>
  <Override PartName="/ppt/slides/slide28.xml" ContentType="application/vnd.openxmlformats-officedocument.presentationml.slide+xml"/>
  <Override PartName="/ppt/slides/slide29.xml" ContentType="application/vnd.openxmlformats-officedocument.presentationml.slide+xml"/>
  <Override PartName="/ppt/slides/slide30.xml" ContentType="application/vnd.openxmlformats-officedocument.presentationml.slide+xml"/>
  <Override PartName="/ppt/slides/slide31.xml" ContentType="application/vnd.openxmlformats-officedocument.presentationml.slide+xml"/>
  <Override PartName="/ppt/slides/slide32.xml" ContentType="application/vnd.openxmlformats-officedocument.presentationml.slide+xml"/>
  <Override PartName="/ppt/slides/slide33.xml" ContentType="application/vnd.openxmlformats-officedocument.presentationml.slide+xml"/>
  <Override PartName="/ppt/slides/slide34.xml" ContentType="application/vnd.openxmlformats-officedocument.presentationml.slide+xml"/>
  <Override PartName="/ppt/slides/slide35.xml" ContentType="application/vnd.openxmlformats-officedocument.presentationml.slide+xml"/>
  <Override PartName="/ppt/slides/slide36.xml" ContentType="application/vnd.openxmlformats-officedocument.presentationml.slide+xml"/>
  <Override PartName="/ppt/slides/slide37.xml" ContentType="application/vnd.openxmlformats-officedocument.presentationml.slide+xml"/>
  <Override PartName="/ppt/slides/slide38.xml" ContentType="application/vnd.openxmlformats-officedocument.presentationml.slide+xml"/>
  <Override PartName="/ppt/slides/slide39.xml" ContentType="application/vnd.openxmlformats-officedocument.presentationml.slide+xml"/>
  <Override PartName="/ppt/slides/slide40.xml" ContentType="application/vnd.openxmlformats-officedocument.presentationml.slide+xml"/>
  <Override PartName="/ppt/slides/slide41.xml" ContentType="application/vnd.openxmlformats-officedocument.presentationml.slide+xml"/>
  <Override PartName="/ppt/slides/slide42.xml" ContentType="application/vnd.openxmlformats-officedocument.presentationml.slide+xml"/>
  <Override PartName="/ppt/slides/slide43.xml" ContentType="application/vnd.openxmlformats-officedocument.presentationml.slide+xml"/>
  <Override PartName="/ppt/slides/slide44.xml" ContentType="application/vnd.openxmlformats-officedocument.presentationml.slide+xml"/>
  <Override PartName="/ppt/slides/slide45.xml" ContentType="application/vnd.openxmlformats-officedocument.presentationml.slide+xml"/>
  <Override PartName="/ppt/slides/slide46.xml" ContentType="application/vnd.openxmlformats-officedocument.presentationml.slide+xml"/>
  <Override PartName="/ppt/slides/slide47.xml" ContentType="application/vnd.openxmlformats-officedocument.presentationml.slide+xml"/>
  <Override PartName="/ppt/slides/slide48.xml" ContentType="application/vnd.openxmlformats-officedocument.presentationml.slide+xml"/>
  <Override PartName="/ppt/slides/slide49.xml" ContentType="application/vnd.openxmlformats-officedocument.presentationml.slide+xml"/>
  <Override PartName="/ppt/slides/slide50.xml" ContentType="application/vnd.openxmlformats-officedocument.presentationml.slide+xml"/>
  <Override PartName="/ppt/slides/slide51.xml" ContentType="application/vnd.openxmlformats-officedocument.presentationml.slide+xml"/>
  <Override PartName="/ppt/slides/slide52.xml" ContentType="application/vnd.openxmlformats-officedocument.presentationml.slide+xml"/>
  <Override PartName="/ppt/notesMasters/notesMaster1.xml" ContentType="application/vnd.openxmlformats-officedocument.presentationml.notesMaster+xml"/>
  <Override PartName="/ppt/presProps.xml" ContentType="application/vnd.openxmlformats-officedocument.presentationml.presProps+xml"/>
  <Override PartName="/ppt/viewProps.xml" ContentType="application/vnd.openxmlformats-officedocument.presentationml.viewProps+xml"/>
  <Override PartName="/ppt/theme/theme1.xml" ContentType="application/vnd.openxmlformats-officedocument.theme+xml"/>
  <Override PartName="/ppt/tableStyles.xml" ContentType="application/vnd.openxmlformats-officedocument.presentationml.tableStyles+xml"/>
  <Override PartName="/ppt/slideLayouts/slideLayout1.xml" ContentType="application/vnd.openxmlformats-officedocument.presentationml.slideLayout+xml"/>
  <Override PartName="/ppt/slideLayouts/slideLayout2.xml" ContentType="application/vnd.openxmlformats-officedocument.presentationml.slideLayout+xml"/>
  <Override PartName="/ppt/slideLayouts/slideLayout3.xml" ContentType="application/vnd.openxmlformats-officedocument.presentationml.slideLayout+xml"/>
  <Override PartName="/ppt/slideLayouts/slideLayout4.xml" ContentType="application/vnd.openxmlformats-officedocument.presentationml.slideLayout+xml"/>
  <Override PartName="/ppt/slideLayouts/slideLayout5.xml" ContentType="application/vnd.openxmlformats-officedocument.presentationml.slideLayout+xml"/>
  <Override PartName="/ppt/slideLayouts/slideLayout6.xml" ContentType="application/vnd.openxmlformats-officedocument.presentationml.slideLayout+xml"/>
  <Override PartName="/ppt/slideLayouts/slideLayout7.xml" ContentType="application/vnd.openxmlformats-officedocument.presentationml.slideLayout+xml"/>
  <Override PartName="/ppt/slideLayouts/slideLayout8.xml" ContentType="application/vnd.openxmlformats-officedocument.presentationml.slideLayout+xml"/>
  <Override PartName="/ppt/slideLayouts/slideLayout9.xml" ContentType="application/vnd.openxmlformats-officedocument.presentationml.slideLayout+xml"/>
  <Override PartName="/ppt/slideLayouts/slideLayout10.xml" ContentType="application/vnd.openxmlformats-officedocument.presentationml.slideLayout+xml"/>
  <Override PartName="/ppt/slideLayouts/slideLayout11.xml" ContentType="application/vnd.openxmlformats-officedocument.presentationml.slideLayout+xml"/>
  <Override PartName="/ppt/theme/theme2.xml" ContentType="application/vnd.openxmlformats-officedocument.theme+xml"/>
  <Override PartName="/ppt/notesSlides/notesSlide1.xml" ContentType="application/vnd.openxmlformats-officedocument.presentationml.notesSlide+xml"/>
  <Override PartName="/ppt/notesSlides/notesSlide2.xml" ContentType="application/vnd.openxmlformats-officedocument.presentationml.notesSlide+xml"/>
  <Override PartName="/ppt/notesSlides/notesSlide3.xml" ContentType="application/vnd.openxmlformats-officedocument.presentationml.notesSlide+xml"/>
  <Override PartName="/ppt/notesSlides/notesSlide4.xml" ContentType="application/vnd.openxmlformats-officedocument.presentationml.notesSlide+xml"/>
  <Override PartName="/ppt/notesSlides/notesSlide5.xml" ContentType="application/vnd.openxmlformats-officedocument.presentationml.notesSlide+xml"/>
  <Override PartName="/ppt/notesSlides/notesSlide6.xml" ContentType="application/vnd.openxmlformats-officedocument.presentationml.notesSlide+xml"/>
  <Override PartName="/ppt/notesSlides/notesSlide7.xml" ContentType="application/vnd.openxmlformats-officedocument.presentationml.notesSlide+xml"/>
  <Override PartName="/ppt/notesSlides/notesSlide8.xml" ContentType="application/vnd.openxmlformats-officedocument.presentationml.notesSlide+xml"/>
  <Override PartName="/ppt/notesSlides/notesSlide9.xml" ContentType="application/vnd.openxmlformats-officedocument.presentationml.notesSlide+xml"/>
  <Override PartName="/ppt/notesSlides/notesSlide10.xml" ContentType="application/vnd.openxmlformats-officedocument.presentationml.notesSlide+xml"/>
  <Override PartName="/ppt/notesSlides/notesSlide11.xml" ContentType="application/vnd.openxmlformats-officedocument.presentationml.notesSlide+xml"/>
  <Override PartName="/ppt/notesSlides/notesSlide12.xml" ContentType="application/vnd.openxmlformats-officedocument.presentationml.notesSlide+xml"/>
  <Override PartName="/ppt/notesSlides/notesSlide13.xml" ContentType="application/vnd.openxmlformats-officedocument.presentationml.notesSlide+xml"/>
  <Override PartName="/ppt/notesSlides/notesSlide14.xml" ContentType="application/vnd.openxmlformats-officedocument.presentationml.notesSlide+xml"/>
  <Override PartName="/ppt/notesSlides/notesSlide15.xml" ContentType="application/vnd.openxmlformats-officedocument.presentationml.notesSlide+xml"/>
  <Override PartName="/ppt/notesSlides/notesSlide16.xml" ContentType="application/vnd.openxmlformats-officedocument.presentationml.notesSlide+xml"/>
  <Override PartName="/ppt/notesSlides/notesSlide17.xml" ContentType="application/vnd.openxmlformats-officedocument.presentationml.notesSlide+xml"/>
  <Override PartName="/ppt/notesSlides/notesSlide18.xml" ContentType="application/vnd.openxmlformats-officedocument.presentationml.notesSlide+xml"/>
  <Override PartName="/ppt/notesSlides/notesSlide19.xml" ContentType="application/vnd.openxmlformats-officedocument.presentationml.notesSlide+xml"/>
  <Override PartName="/ppt/notesSlides/notesSlide20.xml" ContentType="application/vnd.openxmlformats-officedocument.presentationml.notesSlide+xml"/>
  <Override PartName="/ppt/notesSlides/notesSlide21.xml" ContentType="application/vnd.openxmlformats-officedocument.presentationml.notesSlide+xml"/>
  <Override PartName="/ppt/notesSlides/notesSlide22.xml" ContentType="application/vnd.openxmlformats-officedocument.presentationml.notesSlide+xml"/>
  <Override PartName="/ppt/notesSlides/notesSlide23.xml" ContentType="application/vnd.openxmlformats-officedocument.presentationml.notesSlide+xml"/>
  <Override PartName="/ppt/notesSlides/notesSlide24.xml" ContentType="application/vnd.openxmlformats-officedocument.presentationml.notesSlide+xml"/>
  <Override PartName="/ppt/notesSlides/notesSlide25.xml" ContentType="application/vnd.openxmlformats-officedocument.presentationml.notesSlide+xml"/>
  <Override PartName="/ppt/notesSlides/notesSlide26.xml" ContentType="application/vnd.openxmlformats-officedocument.presentationml.notesSlide+xml"/>
  <Override PartName="/ppt/notesSlides/notesSlide27.xml" ContentType="application/vnd.openxmlformats-officedocument.presentationml.notesSlide+xml"/>
  <Override PartName="/ppt/notesSlides/notesSlide28.xml" ContentType="application/vnd.openxmlformats-officedocument.presentationml.notesSlide+xml"/>
  <Override PartName="/ppt/notesSlides/notesSlide29.xml" ContentType="application/vnd.openxmlformats-officedocument.presentationml.notesSlide+xml"/>
  <Override PartName="/ppt/notesSlides/notesSlide30.xml" ContentType="application/vnd.openxmlformats-officedocument.presentationml.notesSlide+xml"/>
  <Override PartName="/ppt/notesSlides/notesSlide31.xml" ContentType="application/vnd.openxmlformats-officedocument.presentationml.notesSlide+xml"/>
  <Override PartName="/ppt/notesSlides/notesSlide32.xml" ContentType="application/vnd.openxmlformats-officedocument.presentationml.notesSlide+xml"/>
  <Override PartName="/ppt/notesSlides/notesSlide33.xml" ContentType="application/vnd.openxmlformats-officedocument.presentationml.notesSlide+xml"/>
  <Override PartName="/ppt/notesSlides/notesSlide34.xml" ContentType="application/vnd.openxmlformats-officedocument.presentationml.notesSlide+xml"/>
  <Override PartName="/ppt/notesSlides/notesSlide35.xml" ContentType="application/vnd.openxmlformats-officedocument.presentationml.notesSlide+xml"/>
  <Override PartName="/ppt/notesSlides/notesSlide36.xml" ContentType="application/vnd.openxmlformats-officedocument.presentationml.notesSlide+xml"/>
  <Override PartName="/ppt/notesSlides/notesSlide37.xml" ContentType="application/vnd.openxmlformats-officedocument.presentationml.notesSlide+xml"/>
  <Override PartName="/ppt/notesSlides/notesSlide38.xml" ContentType="application/vnd.openxmlformats-officedocument.presentationml.notesSlide+xml"/>
  <Override PartName="/ppt/notesSlides/notesSlide39.xml" ContentType="application/vnd.openxmlformats-officedocument.presentationml.notesSlide+xml"/>
  <Override PartName="/ppt/notesSlides/notesSlide40.xml" ContentType="application/vnd.openxmlformats-officedocument.presentationml.notesSlide+xml"/>
  <Override PartName="/ppt/notesSlides/notesSlide41.xml" ContentType="application/vnd.openxmlformats-officedocument.presentationml.notesSlide+xml"/>
  <Override PartName="/ppt/notesSlides/notesSlide42.xml" ContentType="application/vnd.openxmlformats-officedocument.presentationml.notesSlide+xml"/>
  <Override PartName="/ppt/notesSlides/notesSlide43.xml" ContentType="application/vnd.openxmlformats-officedocument.presentationml.notesSlide+xml"/>
  <Override PartName="/ppt/notesSlides/notesSlide44.xml" ContentType="application/vnd.openxmlformats-officedocument.presentationml.notesSlide+xml"/>
  <Override PartName="/ppt/notesSlides/notesSlide45.xml" ContentType="application/vnd.openxmlformats-officedocument.presentationml.notesSlide+xml"/>
  <Override PartName="/ppt/notesSlides/notesSlide46.xml" ContentType="application/vnd.openxmlformats-officedocument.presentationml.notesSlide+xml"/>
  <Override PartName="/ppt/notesSlides/notesSlide47.xml" ContentType="application/vnd.openxmlformats-officedocument.presentationml.notesSlide+xml"/>
  <Override PartName="/ppt/notesSlides/notesSlide48.xml" ContentType="application/vnd.openxmlformats-officedocument.presentationml.notesSlide+xml"/>
  <Override PartName="/docProps/core.xml" ContentType="application/vnd.openxmlformats-package.core-properties+xml"/>
  <Override PartName="/docProps/app.xml" ContentType="application/vnd.openxmlformats-officedocument.extended-properties+xml"/>
</Types>
</file>

<file path=_rels/.rels><?xml version="1.0" encoding="UTF-8" standalone="yes"?>
<Relationships xmlns="http://schemas.openxmlformats.org/package/2006/relationships"><Relationship Id="rId3" Type="http://schemas.openxmlformats.org/package/2006/relationships/metadata/core-properties" Target="docProps/core.xml"/><Relationship Id="rId2" Type="http://schemas.openxmlformats.org/package/2006/relationships/metadata/thumbnail" Target="docProps/thumbnail.jpeg"/><Relationship Id="rId1" Type="http://schemas.openxmlformats.org/officeDocument/2006/relationships/officeDocument" Target="ppt/presentation.xml"/><Relationship Id="rId4" Type="http://schemas.openxmlformats.org/officeDocument/2006/relationships/extended-properties" Target="docProps/app.xml"/></Relationships>
</file>

<file path=ppt/presentation.xml><?xml version="1.0" encoding="utf-8"?>
<p:presentation xmlns:a="http://schemas.openxmlformats.org/drawingml/2006/main" xmlns:r="http://schemas.openxmlformats.org/officeDocument/2006/relationships" xmlns:p="http://schemas.openxmlformats.org/presentationml/2006/main" saveSubsetFonts="1">
  <p:sldMasterIdLst>
    <p:sldMasterId id="2147483672" r:id="rId1"/>
  </p:sldMasterIdLst>
  <p:notesMasterIdLst>
    <p:notesMasterId r:id="rId54"/>
  </p:notesMasterIdLst>
  <p:sldIdLst>
    <p:sldId id="371" r:id="rId2"/>
    <p:sldId id="372" r:id="rId3"/>
    <p:sldId id="378" r:id="rId4"/>
    <p:sldId id="373" r:id="rId5"/>
    <p:sldId id="374" r:id="rId6"/>
    <p:sldId id="375" r:id="rId7"/>
    <p:sldId id="376" r:id="rId8"/>
    <p:sldId id="377" r:id="rId9"/>
    <p:sldId id="256" r:id="rId10"/>
    <p:sldId id="291" r:id="rId11"/>
    <p:sldId id="338" r:id="rId12"/>
    <p:sldId id="339" r:id="rId13"/>
    <p:sldId id="340" r:id="rId14"/>
    <p:sldId id="341" r:id="rId15"/>
    <p:sldId id="342" r:id="rId16"/>
    <p:sldId id="343" r:id="rId17"/>
    <p:sldId id="352" r:id="rId18"/>
    <p:sldId id="370" r:id="rId19"/>
    <p:sldId id="369" r:id="rId20"/>
    <p:sldId id="368" r:id="rId21"/>
    <p:sldId id="367" r:id="rId22"/>
    <p:sldId id="366" r:id="rId23"/>
    <p:sldId id="365" r:id="rId24"/>
    <p:sldId id="364" r:id="rId25"/>
    <p:sldId id="363" r:id="rId26"/>
    <p:sldId id="362" r:id="rId27"/>
    <p:sldId id="361" r:id="rId28"/>
    <p:sldId id="360" r:id="rId29"/>
    <p:sldId id="359" r:id="rId30"/>
    <p:sldId id="358" r:id="rId31"/>
    <p:sldId id="357" r:id="rId32"/>
    <p:sldId id="356" r:id="rId33"/>
    <p:sldId id="355" r:id="rId34"/>
    <p:sldId id="354" r:id="rId35"/>
    <p:sldId id="353" r:id="rId36"/>
    <p:sldId id="344" r:id="rId37"/>
    <p:sldId id="350" r:id="rId38"/>
    <p:sldId id="351" r:id="rId39"/>
    <p:sldId id="349" r:id="rId40"/>
    <p:sldId id="345" r:id="rId41"/>
    <p:sldId id="346" r:id="rId42"/>
    <p:sldId id="348" r:id="rId43"/>
    <p:sldId id="337" r:id="rId44"/>
    <p:sldId id="325" r:id="rId45"/>
    <p:sldId id="326" r:id="rId46"/>
    <p:sldId id="328" r:id="rId47"/>
    <p:sldId id="327" r:id="rId48"/>
    <p:sldId id="329" r:id="rId49"/>
    <p:sldId id="330" r:id="rId50"/>
    <p:sldId id="331" r:id="rId51"/>
    <p:sldId id="314" r:id="rId52"/>
    <p:sldId id="259" r:id="rId53"/>
  </p:sldIdLst>
  <p:sldSz cx="9144000" cy="6858000" type="screen4x3"/>
  <p:notesSz cx="6858000" cy="9144000"/>
  <p:defaultTextStyle>
    <a:defPPr>
      <a:defRPr lang="en-US"/>
    </a:defPPr>
    <a:lvl1pPr marL="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800" kern="1200">
        <a:solidFill>
          <a:schemeClr val="tx1"/>
        </a:solidFill>
        <a:latin typeface="+mn-lt"/>
        <a:ea typeface="+mn-ea"/>
        <a:cs typeface="+mn-cs"/>
      </a:defRPr>
    </a:lvl9pPr>
  </p:defaultTextStyle>
  <p:extLst>
    <p:ext uri="{EFAFB233-063F-42B5-8137-9DF3F51BA10A}">
      <p15:sldGuideLst xmlns:p15="http://schemas.microsoft.com/office/powerpoint/2012/main">
        <p15:guide id="1" orient="horz" pos="2160">
          <p15:clr>
            <a:srgbClr val="A4A3A4"/>
          </p15:clr>
        </p15:guide>
        <p15:guide id="2" pos="2880">
          <p15:clr>
            <a:srgbClr val="A4A3A4"/>
          </p15:clr>
        </p15:guide>
      </p15:sldGuideLst>
    </p:ext>
    <p:ext uri="{2D200454-40CA-4A62-9FC3-DE9A4176ACB9}">
      <p15:notesGuideLst xmlns:p15="http://schemas.microsoft.com/office/powerpoint/2012/main"/>
    </p:ext>
  </p:extLst>
</p:presentation>
</file>

<file path=ppt/presProps.xml><?xml version="1.0" encoding="utf-8"?>
<p:presentationPr xmlns:a="http://schemas.openxmlformats.org/drawingml/2006/main" xmlns:r="http://schemas.openxmlformats.org/officeDocument/2006/relationships" xmlns:p="http://schemas.openxmlformats.org/presentationml/2006/main">
  <p:clrMru>
    <a:srgbClr val="0000FF"/>
  </p:clrMru>
  <p:extLst>
    <p:ext uri="{E76CE94A-603C-4142-B9EB-6D1370010A27}">
      <p14:discardImageEditData xmlns:p14="http://schemas.microsoft.com/office/powerpoint/2010/main" val="0"/>
    </p:ext>
    <p:ext uri="{D31A062A-798A-4329-ABDD-BBA856620510}">
      <p14:defaultImageDpi xmlns:p14="http://schemas.microsoft.com/office/powerpoint/2010/main" val="220"/>
    </p:ext>
    <p:ext uri="{FD5EFAAD-0ECE-453E-9831-46B23BE46B34}">
      <p15:chartTrackingRefBased xmlns:p15="http://schemas.microsoft.com/office/powerpoint/2012/main" val="0"/>
    </p:ext>
  </p:extLst>
</p:presentationPr>
</file>

<file path=ppt/tableStyles.xml><?xml version="1.0" encoding="utf-8"?>
<a:tblStyleLst xmlns:a="http://schemas.openxmlformats.org/drawingml/2006/main" def="{5C22544A-7EE6-4342-B048-85BDC9FD1C3A}">
  <a:tblStyle styleId="{5C22544A-7EE6-4342-B048-85BDC9FD1C3A}" styleName="Medium Style 2 - Accent 1">
    <a:wholeTbl>
      <a:tcTxStyle>
        <a:fontRef idx="minor">
          <a:prstClr val="black"/>
        </a:fontRef>
        <a:schemeClr val="dk1"/>
      </a:tcTxStyle>
      <a:tcStyle>
        <a:tcBdr>
          <a:left>
            <a:ln w="12700" cmpd="sng">
              <a:solidFill>
                <a:schemeClr val="lt1"/>
              </a:solidFill>
            </a:ln>
          </a:left>
          <a:right>
            <a:ln w="12700" cmpd="sng">
              <a:solidFill>
                <a:schemeClr val="lt1"/>
              </a:solidFill>
            </a:ln>
          </a:right>
          <a:top>
            <a:ln w="12700" cmpd="sng">
              <a:solidFill>
                <a:schemeClr val="lt1"/>
              </a:solidFill>
            </a:ln>
          </a:top>
          <a:bottom>
            <a:ln w="12700" cmpd="sng">
              <a:solidFill>
                <a:schemeClr val="lt1"/>
              </a:solidFill>
            </a:ln>
          </a:bottom>
          <a:insideH>
            <a:ln w="12700" cmpd="sng">
              <a:solidFill>
                <a:schemeClr val="lt1"/>
              </a:solidFill>
            </a:ln>
          </a:insideH>
          <a:insideV>
            <a:ln w="12700" cmpd="sng">
              <a:solidFill>
                <a:schemeClr val="lt1"/>
              </a:solidFill>
            </a:ln>
          </a:insideV>
        </a:tcBdr>
        <a:fill>
          <a:solidFill>
            <a:schemeClr val="accent1">
              <a:tint val="20000"/>
            </a:schemeClr>
          </a:solidFill>
        </a:fill>
      </a:tcStyle>
    </a:wholeTbl>
    <a:band1H>
      <a:tcStyle>
        <a:tcBdr/>
        <a:fill>
          <a:solidFill>
            <a:schemeClr val="accent1">
              <a:tint val="40000"/>
            </a:schemeClr>
          </a:solidFill>
        </a:fill>
      </a:tcStyle>
    </a:band1H>
    <a:band2H>
      <a:tcStyle>
        <a:tcBdr/>
      </a:tcStyle>
    </a:band2H>
    <a:band1V>
      <a:tcStyle>
        <a:tcBdr/>
        <a:fill>
          <a:solidFill>
            <a:schemeClr val="accent1">
              <a:tint val="40000"/>
            </a:schemeClr>
          </a:solidFill>
        </a:fill>
      </a:tcStyle>
    </a:band1V>
    <a:band2V>
      <a:tcStyle>
        <a:tcBdr/>
      </a:tcStyle>
    </a:band2V>
    <a:la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lastCol>
    <a:firstCol>
      <a:tcTxStyle b="on">
        <a:fontRef idx="minor">
          <a:prstClr val="black"/>
        </a:fontRef>
        <a:schemeClr val="lt1"/>
      </a:tcTxStyle>
      <a:tcStyle>
        <a:tcBdr/>
        <a:fill>
          <a:solidFill>
            <a:schemeClr val="accent1"/>
          </a:solidFill>
        </a:fill>
      </a:tcStyle>
    </a:firstCol>
    <a:lastRow>
      <a:tcTxStyle b="on">
        <a:fontRef idx="minor">
          <a:prstClr val="black"/>
        </a:fontRef>
        <a:schemeClr val="lt1"/>
      </a:tcTxStyle>
      <a:tcStyle>
        <a:tcBdr>
          <a:top>
            <a:ln w="38100" cmpd="sng">
              <a:solidFill>
                <a:schemeClr val="lt1"/>
              </a:solidFill>
            </a:ln>
          </a:top>
        </a:tcBdr>
        <a:fill>
          <a:solidFill>
            <a:schemeClr val="accent1"/>
          </a:solidFill>
        </a:fill>
      </a:tcStyle>
    </a:lastRow>
    <a:firstRow>
      <a:tcTxStyle b="on">
        <a:fontRef idx="minor">
          <a:prstClr val="black"/>
        </a:fontRef>
        <a:schemeClr val="lt1"/>
      </a:tcTxStyle>
      <a:tcStyle>
        <a:tcBdr>
          <a:bottom>
            <a:ln w="38100" cmpd="sng">
              <a:solidFill>
                <a:schemeClr val="lt1"/>
              </a:solidFill>
            </a:ln>
          </a:bottom>
        </a:tcBdr>
        <a:fill>
          <a:solidFill>
            <a:schemeClr val="accent1"/>
          </a:solidFill>
        </a:fill>
      </a:tcStyle>
    </a:firstRow>
  </a:tblStyle>
</a:tblStyleLst>
</file>

<file path=ppt/viewProps.xml><?xml version="1.0" encoding="utf-8"?>
<p:viewPr xmlns:a="http://schemas.openxmlformats.org/drawingml/2006/main" xmlns:r="http://schemas.openxmlformats.org/officeDocument/2006/relationships" xmlns:p="http://schemas.openxmlformats.org/presentationml/2006/main">
  <p:normalViewPr horzBarState="maximized">
    <p:restoredLeft sz="9666" autoAdjust="0"/>
    <p:restoredTop sz="94281" autoAdjust="0"/>
  </p:normalViewPr>
  <p:slideViewPr>
    <p:cSldViewPr>
      <p:cViewPr varScale="1">
        <p:scale>
          <a:sx n="115" d="100"/>
          <a:sy n="115" d="100"/>
        </p:scale>
        <p:origin x="1836" y="108"/>
      </p:cViewPr>
      <p:guideLst>
        <p:guide orient="horz" pos="2160"/>
        <p:guide pos="2880"/>
      </p:guideLst>
    </p:cSldViewPr>
  </p:slideViewPr>
  <p:outlineViewPr>
    <p:cViewPr>
      <p:scale>
        <a:sx n="33" d="100"/>
        <a:sy n="33" d="100"/>
      </p:scale>
      <p:origin x="0" y="-528"/>
    </p:cViewPr>
  </p:outlineViewPr>
  <p:notesTextViewPr>
    <p:cViewPr>
      <p:scale>
        <a:sx n="1" d="1"/>
        <a:sy n="1" d="1"/>
      </p:scale>
      <p:origin x="0" y="0"/>
    </p:cViewPr>
  </p:notesTextViewPr>
  <p:sorterViewPr>
    <p:cViewPr varScale="1">
      <p:scale>
        <a:sx n="100" d="100"/>
        <a:sy n="100" d="100"/>
      </p:scale>
      <p:origin x="0" y="-8664"/>
    </p:cViewPr>
  </p:sorterViewPr>
  <p:notesViewPr>
    <p:cSldViewPr>
      <p:cViewPr varScale="1">
        <p:scale>
          <a:sx n="66" d="100"/>
          <a:sy n="66" d="100"/>
        </p:scale>
        <p:origin x="2766" y="66"/>
      </p:cViewPr>
      <p:guideLst/>
    </p:cSldViewPr>
  </p:notesViewPr>
  <p:gridSpacing cx="76200" cy="76200"/>
</p:viewPr>
</file>

<file path=ppt/_rels/presentation.xml.rels><?xml version="1.0" encoding="UTF-8" standalone="yes"?>
<Relationships xmlns="http://schemas.openxmlformats.org/package/2006/relationships"><Relationship Id="rId13" Type="http://schemas.openxmlformats.org/officeDocument/2006/relationships/slide" Target="slides/slide12.xml"/><Relationship Id="rId18" Type="http://schemas.openxmlformats.org/officeDocument/2006/relationships/slide" Target="slides/slide17.xml"/><Relationship Id="rId26" Type="http://schemas.openxmlformats.org/officeDocument/2006/relationships/slide" Target="slides/slide25.xml"/><Relationship Id="rId39" Type="http://schemas.openxmlformats.org/officeDocument/2006/relationships/slide" Target="slides/slide38.xml"/><Relationship Id="rId21" Type="http://schemas.openxmlformats.org/officeDocument/2006/relationships/slide" Target="slides/slide20.xml"/><Relationship Id="rId34" Type="http://schemas.openxmlformats.org/officeDocument/2006/relationships/slide" Target="slides/slide33.xml"/><Relationship Id="rId42" Type="http://schemas.openxmlformats.org/officeDocument/2006/relationships/slide" Target="slides/slide41.xml"/><Relationship Id="rId47" Type="http://schemas.openxmlformats.org/officeDocument/2006/relationships/slide" Target="slides/slide46.xml"/><Relationship Id="rId50" Type="http://schemas.openxmlformats.org/officeDocument/2006/relationships/slide" Target="slides/slide49.xml"/><Relationship Id="rId55" Type="http://schemas.openxmlformats.org/officeDocument/2006/relationships/presProps" Target="presProps.xml"/><Relationship Id="rId7" Type="http://schemas.openxmlformats.org/officeDocument/2006/relationships/slide" Target="slides/slide6.xml"/><Relationship Id="rId2" Type="http://schemas.openxmlformats.org/officeDocument/2006/relationships/slide" Target="slides/slide1.xml"/><Relationship Id="rId16" Type="http://schemas.openxmlformats.org/officeDocument/2006/relationships/slide" Target="slides/slide15.xml"/><Relationship Id="rId29" Type="http://schemas.openxmlformats.org/officeDocument/2006/relationships/slide" Target="slides/slide28.xml"/><Relationship Id="rId11" Type="http://schemas.openxmlformats.org/officeDocument/2006/relationships/slide" Target="slides/slide10.xml"/><Relationship Id="rId24" Type="http://schemas.openxmlformats.org/officeDocument/2006/relationships/slide" Target="slides/slide23.xml"/><Relationship Id="rId32" Type="http://schemas.openxmlformats.org/officeDocument/2006/relationships/slide" Target="slides/slide31.xml"/><Relationship Id="rId37" Type="http://schemas.openxmlformats.org/officeDocument/2006/relationships/slide" Target="slides/slide36.xml"/><Relationship Id="rId40" Type="http://schemas.openxmlformats.org/officeDocument/2006/relationships/slide" Target="slides/slide39.xml"/><Relationship Id="rId45" Type="http://schemas.openxmlformats.org/officeDocument/2006/relationships/slide" Target="slides/slide44.xml"/><Relationship Id="rId53" Type="http://schemas.openxmlformats.org/officeDocument/2006/relationships/slide" Target="slides/slide52.xml"/><Relationship Id="rId58" Type="http://schemas.openxmlformats.org/officeDocument/2006/relationships/tableStyles" Target="tableStyles.xml"/><Relationship Id="rId5" Type="http://schemas.openxmlformats.org/officeDocument/2006/relationships/slide" Target="slides/slide4.xml"/><Relationship Id="rId19" Type="http://schemas.openxmlformats.org/officeDocument/2006/relationships/slide" Target="slides/slide18.xml"/><Relationship Id="rId4" Type="http://schemas.openxmlformats.org/officeDocument/2006/relationships/slide" Target="slides/slide3.xml"/><Relationship Id="rId9" Type="http://schemas.openxmlformats.org/officeDocument/2006/relationships/slide" Target="slides/slide8.xml"/><Relationship Id="rId14" Type="http://schemas.openxmlformats.org/officeDocument/2006/relationships/slide" Target="slides/slide13.xml"/><Relationship Id="rId22" Type="http://schemas.openxmlformats.org/officeDocument/2006/relationships/slide" Target="slides/slide21.xml"/><Relationship Id="rId27" Type="http://schemas.openxmlformats.org/officeDocument/2006/relationships/slide" Target="slides/slide26.xml"/><Relationship Id="rId30" Type="http://schemas.openxmlformats.org/officeDocument/2006/relationships/slide" Target="slides/slide29.xml"/><Relationship Id="rId35" Type="http://schemas.openxmlformats.org/officeDocument/2006/relationships/slide" Target="slides/slide34.xml"/><Relationship Id="rId43" Type="http://schemas.openxmlformats.org/officeDocument/2006/relationships/slide" Target="slides/slide42.xml"/><Relationship Id="rId48" Type="http://schemas.openxmlformats.org/officeDocument/2006/relationships/slide" Target="slides/slide47.xml"/><Relationship Id="rId56" Type="http://schemas.openxmlformats.org/officeDocument/2006/relationships/viewProps" Target="viewProps.xml"/><Relationship Id="rId8" Type="http://schemas.openxmlformats.org/officeDocument/2006/relationships/slide" Target="slides/slide7.xml"/><Relationship Id="rId51" Type="http://schemas.openxmlformats.org/officeDocument/2006/relationships/slide" Target="slides/slide50.xml"/><Relationship Id="rId3" Type="http://schemas.openxmlformats.org/officeDocument/2006/relationships/slide" Target="slides/slide2.xml"/><Relationship Id="rId12" Type="http://schemas.openxmlformats.org/officeDocument/2006/relationships/slide" Target="slides/slide11.xml"/><Relationship Id="rId17" Type="http://schemas.openxmlformats.org/officeDocument/2006/relationships/slide" Target="slides/slide16.xml"/><Relationship Id="rId25" Type="http://schemas.openxmlformats.org/officeDocument/2006/relationships/slide" Target="slides/slide24.xml"/><Relationship Id="rId33" Type="http://schemas.openxmlformats.org/officeDocument/2006/relationships/slide" Target="slides/slide32.xml"/><Relationship Id="rId38" Type="http://schemas.openxmlformats.org/officeDocument/2006/relationships/slide" Target="slides/slide37.xml"/><Relationship Id="rId46" Type="http://schemas.openxmlformats.org/officeDocument/2006/relationships/slide" Target="slides/slide45.xml"/><Relationship Id="rId20" Type="http://schemas.openxmlformats.org/officeDocument/2006/relationships/slide" Target="slides/slide19.xml"/><Relationship Id="rId41" Type="http://schemas.openxmlformats.org/officeDocument/2006/relationships/slide" Target="slides/slide40.xml"/><Relationship Id="rId54" Type="http://schemas.openxmlformats.org/officeDocument/2006/relationships/notesMaster" Target="notesMasters/notesMaster1.xml"/><Relationship Id="rId1" Type="http://schemas.openxmlformats.org/officeDocument/2006/relationships/slideMaster" Target="slideMasters/slideMaster1.xml"/><Relationship Id="rId6" Type="http://schemas.openxmlformats.org/officeDocument/2006/relationships/slide" Target="slides/slide5.xml"/><Relationship Id="rId15" Type="http://schemas.openxmlformats.org/officeDocument/2006/relationships/slide" Target="slides/slide14.xml"/><Relationship Id="rId23" Type="http://schemas.openxmlformats.org/officeDocument/2006/relationships/slide" Target="slides/slide22.xml"/><Relationship Id="rId28" Type="http://schemas.openxmlformats.org/officeDocument/2006/relationships/slide" Target="slides/slide27.xml"/><Relationship Id="rId36" Type="http://schemas.openxmlformats.org/officeDocument/2006/relationships/slide" Target="slides/slide35.xml"/><Relationship Id="rId49" Type="http://schemas.openxmlformats.org/officeDocument/2006/relationships/slide" Target="slides/slide48.xml"/><Relationship Id="rId57" Type="http://schemas.openxmlformats.org/officeDocument/2006/relationships/theme" Target="theme/theme1.xml"/><Relationship Id="rId10" Type="http://schemas.openxmlformats.org/officeDocument/2006/relationships/slide" Target="slides/slide9.xml"/><Relationship Id="rId31" Type="http://schemas.openxmlformats.org/officeDocument/2006/relationships/slide" Target="slides/slide30.xml"/><Relationship Id="rId44" Type="http://schemas.openxmlformats.org/officeDocument/2006/relationships/slide" Target="slides/slide43.xml"/><Relationship Id="rId52" Type="http://schemas.openxmlformats.org/officeDocument/2006/relationships/slide" Target="slides/slide51.xml"/></Relationships>
</file>

<file path=ppt/notesMasters/_rels/notesMaster1.xml.rels><?xml version="1.0" encoding="UTF-8" standalone="yes"?>
<Relationships xmlns="http://schemas.openxmlformats.org/package/2006/relationships"><Relationship Id="rId1" Type="http://schemas.openxmlformats.org/officeDocument/2006/relationships/theme" Target="../theme/theme2.xml"/></Relationships>
</file>

<file path=ppt/notesMasters/notesMaster1.xml><?xml version="1.0" encoding="utf-8"?>
<p:notesMaster xmlns:a="http://schemas.openxmlformats.org/drawingml/2006/main" xmlns:r="http://schemas.openxmlformats.org/officeDocument/2006/relationships" xmlns:p="http://schemas.openxmlformats.org/presentationml/2006/main">
  <p:cSld>
    <p:bg>
      <p:bgRef idx="1001">
        <a:schemeClr val="bg1"/>
      </p:bgRef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Header Placeholder 1"/>
          <p:cNvSpPr>
            <a:spLocks noGrp="1"/>
          </p:cNvSpPr>
          <p:nvPr>
            <p:ph type="hdr" sz="quarter"/>
          </p:nvPr>
        </p:nvSpPr>
        <p:spPr>
          <a:xfrm>
            <a:off x="0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idx="1"/>
          </p:nvPr>
        </p:nvSpPr>
        <p:spPr>
          <a:xfrm>
            <a:off x="3884613" y="0"/>
            <a:ext cx="2971800" cy="458788"/>
          </a:xfrm>
          <a:prstGeom prst="rect">
            <a:avLst/>
          </a:prstGeom>
        </p:spPr>
        <p:txBody>
          <a:bodyPr vert="horz" lIns="91440" tIns="45720" rIns="91440" bIns="45720" rtlCol="0"/>
          <a:lstStyle>
            <a:lvl1pPr algn="r">
              <a:defRPr sz="1200"/>
            </a:lvl1pPr>
          </a:lstStyle>
          <a:p>
            <a:fld id="{6DD8340A-6FB0-4595-9145-74597A58B8F2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4" name="Slide Image Placeholder 3"/>
          <p:cNvSpPr>
            <a:spLocks noGrp="1" noRot="1" noChangeAspect="1"/>
          </p:cNvSpPr>
          <p:nvPr>
            <p:ph type="sldImg" idx="2"/>
          </p:nvPr>
        </p:nvSpPr>
        <p:spPr>
          <a:xfrm>
            <a:off x="1371600" y="1143000"/>
            <a:ext cx="4114800" cy="3086100"/>
          </a:xfrm>
          <a:prstGeom prst="rect">
            <a:avLst/>
          </a:prstGeom>
          <a:noFill/>
          <a:ln w="12700">
            <a:solidFill>
              <a:prstClr val="black"/>
            </a:solidFill>
          </a:ln>
        </p:spPr>
        <p:txBody>
          <a:bodyPr vert="horz" lIns="91440" tIns="45720" rIns="91440" bIns="45720" rtlCol="0" anchor="ctr"/>
          <a:lstStyle/>
          <a:p>
            <a:endParaRPr lang="en-US"/>
          </a:p>
        </p:txBody>
      </p:sp>
      <p:sp>
        <p:nvSpPr>
          <p:cNvPr id="5" name="Notes Placeholder 4"/>
          <p:cNvSpPr>
            <a:spLocks noGrp="1"/>
          </p:cNvSpPr>
          <p:nvPr>
            <p:ph type="body" sz="quarter" idx="3"/>
          </p:nvPr>
        </p:nvSpPr>
        <p:spPr>
          <a:xfrm>
            <a:off x="685800" y="4400550"/>
            <a:ext cx="5486400" cy="3600450"/>
          </a:xfrm>
          <a:prstGeom prst="rect">
            <a:avLst/>
          </a:prstGeom>
        </p:spPr>
        <p:txBody>
          <a:bodyPr vert="horz" lIns="91440" tIns="45720" rIns="91440" bIns="45720" rtlCol="0"/>
          <a:lstStyle/>
          <a:p>
            <a:pPr lvl="0"/>
            <a:r>
              <a:rPr lang="en-US" smtClean="0"/>
              <a:t>Click to 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4"/>
          </p:nvPr>
        </p:nvSpPr>
        <p:spPr>
          <a:xfrm>
            <a:off x="0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l">
              <a:defRPr sz="1200"/>
            </a:lvl1pPr>
          </a:lstStyle>
          <a:p>
            <a:endParaRPr lang="en-US"/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5"/>
          </p:nvPr>
        </p:nvSpPr>
        <p:spPr>
          <a:xfrm>
            <a:off x="3884613" y="8685213"/>
            <a:ext cx="2971800" cy="458787"/>
          </a:xfrm>
          <a:prstGeom prst="rect">
            <a:avLst/>
          </a:prstGeom>
        </p:spPr>
        <p:txBody>
          <a:bodyPr vert="horz" lIns="91440" tIns="45720" rIns="91440" bIns="45720" rtlCol="0" anchor="b"/>
          <a:lstStyle>
            <a:lvl1pPr algn="r">
              <a:defRPr sz="1200"/>
            </a:lvl1pPr>
          </a:lstStyle>
          <a:p>
            <a:fld id="{0553D7B5-9EFE-4A63-94BD-93200CDE5FE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27937973"/>
      </p:ext>
    </p:extLst>
  </p:cSld>
  <p:clrMap bg1="lt1" tx1="dk1" bg2="lt2" tx2="dk2" accent1="accent1" accent2="accent2" accent3="accent3" accent4="accent4" accent5="accent5" accent6="accent6" hlink="hlink" folHlink="folHlink"/>
  <p:notesStyle>
    <a:lvl1pPr marL="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1pPr>
    <a:lvl2pPr marL="457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2pPr>
    <a:lvl3pPr marL="914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3pPr>
    <a:lvl4pPr marL="1371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4pPr>
    <a:lvl5pPr marL="18288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5pPr>
    <a:lvl6pPr marL="22860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6pPr>
    <a:lvl7pPr marL="27432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7pPr>
    <a:lvl8pPr marL="32004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8pPr>
    <a:lvl9pPr marL="3657600" algn="l" defTabSz="914400" rtl="0" eaLnBrk="1" latinLnBrk="0" hangingPunct="1">
      <a:defRPr sz="1200" kern="1200">
        <a:solidFill>
          <a:schemeClr val="tx1"/>
        </a:solidFill>
        <a:latin typeface="+mn-lt"/>
        <a:ea typeface="+mn-ea"/>
        <a:cs typeface="+mn-cs"/>
      </a:defRPr>
    </a:lvl9pPr>
  </p:notesStyle>
</p:notesMaster>
</file>

<file path=ppt/notesSlides/_rels/notesSlide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.xml"/><Relationship Id="rId1" Type="http://schemas.openxmlformats.org/officeDocument/2006/relationships/notesMaster" Target="../notesMasters/notesMaster1.xml"/></Relationships>
</file>

<file path=ppt/notesSlides/_rels/notesSlide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.xml"/><Relationship Id="rId1" Type="http://schemas.openxmlformats.org/officeDocument/2006/relationships/notesMaster" Target="../notesMasters/notesMaster1.xml"/></Relationships>
</file>

<file path=ppt/notesSlides/_rels/notesSlide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6.xml"/><Relationship Id="rId1" Type="http://schemas.openxmlformats.org/officeDocument/2006/relationships/notesMaster" Target="../notesMasters/notesMaster1.xml"/></Relationships>
</file>

<file path=ppt/notesSlides/_rels/notesSlide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7.xml"/><Relationship Id="rId1" Type="http://schemas.openxmlformats.org/officeDocument/2006/relationships/notesMaster" Target="../notesMasters/notesMaster1.xml"/></Relationships>
</file>

<file path=ppt/notesSlides/_rels/notesSlide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9.xml"/><Relationship Id="rId1" Type="http://schemas.openxmlformats.org/officeDocument/2006/relationships/notesMaster" Target="../notesMasters/notesMaster1.xml"/></Relationships>
</file>

<file path=ppt/notesSlides/_rels/notesSlide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0.xml"/><Relationship Id="rId1" Type="http://schemas.openxmlformats.org/officeDocument/2006/relationships/notesMaster" Target="../notesMasters/notesMaster1.xml"/></Relationships>
</file>

<file path=ppt/notesSlides/_rels/notesSlide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1.xml"/><Relationship Id="rId1" Type="http://schemas.openxmlformats.org/officeDocument/2006/relationships/notesMaster" Target="../notesMasters/notesMaster1.xml"/></Relationships>
</file>

<file path=ppt/notesSlides/_rels/notesSlide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2.xml"/><Relationship Id="rId1" Type="http://schemas.openxmlformats.org/officeDocument/2006/relationships/notesMaster" Target="../notesMasters/notesMaster1.xml"/></Relationships>
</file>

<file path=ppt/notesSlides/_rels/notesSlide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3.xml"/><Relationship Id="rId1" Type="http://schemas.openxmlformats.org/officeDocument/2006/relationships/notesMaster" Target="../notesMasters/notesMaster1.xml"/></Relationships>
</file>

<file path=ppt/notesSlides/_rels/notesSlide1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4.xml"/><Relationship Id="rId1" Type="http://schemas.openxmlformats.org/officeDocument/2006/relationships/notesMaster" Target="../notesMasters/notesMaster1.xml"/></Relationships>
</file>

<file path=ppt/notesSlides/_rels/notesSlide1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5.xml"/><Relationship Id="rId1" Type="http://schemas.openxmlformats.org/officeDocument/2006/relationships/notesMaster" Target="../notesMasters/notesMaster1.xml"/></Relationships>
</file>

<file path=ppt/notesSlides/_rels/notesSlide1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6.xml"/><Relationship Id="rId1" Type="http://schemas.openxmlformats.org/officeDocument/2006/relationships/notesMaster" Target="../notesMasters/notesMaster1.xml"/></Relationships>
</file>

<file path=ppt/notesSlides/_rels/notesSlide1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7.xml"/><Relationship Id="rId1" Type="http://schemas.openxmlformats.org/officeDocument/2006/relationships/notesMaster" Target="../notesMasters/notesMaster1.xml"/></Relationships>
</file>

<file path=ppt/notesSlides/_rels/notesSlide1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8.xml"/><Relationship Id="rId1" Type="http://schemas.openxmlformats.org/officeDocument/2006/relationships/notesMaster" Target="../notesMasters/notesMaster1.xml"/></Relationships>
</file>

<file path=ppt/notesSlides/_rels/notesSlide1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19.xml"/><Relationship Id="rId1" Type="http://schemas.openxmlformats.org/officeDocument/2006/relationships/notesMaster" Target="../notesMasters/notesMaster1.xml"/></Relationships>
</file>

<file path=ppt/notesSlides/_rels/notesSlide1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0.xml"/><Relationship Id="rId1" Type="http://schemas.openxmlformats.org/officeDocument/2006/relationships/notesMaster" Target="../notesMasters/notesMaster1.xml"/></Relationships>
</file>

<file path=ppt/notesSlides/_rels/notesSlide1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1.xml"/><Relationship Id="rId1" Type="http://schemas.openxmlformats.org/officeDocument/2006/relationships/notesMaster" Target="../notesMasters/notesMaster1.xml"/></Relationships>
</file>

<file path=ppt/notesSlides/_rels/notesSlide1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2.xml"/><Relationship Id="rId1" Type="http://schemas.openxmlformats.org/officeDocument/2006/relationships/notesMaster" Target="../notesMasters/notesMaster1.xml"/></Relationships>
</file>

<file path=ppt/notesSlides/_rels/notesSlide1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3.xml"/><Relationship Id="rId1" Type="http://schemas.openxmlformats.org/officeDocument/2006/relationships/notesMaster" Target="../notesMasters/notesMaster1.xml"/></Relationships>
</file>

<file path=ppt/notesSlides/_rels/notesSlide2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4.xml"/><Relationship Id="rId1" Type="http://schemas.openxmlformats.org/officeDocument/2006/relationships/notesMaster" Target="../notesMasters/notesMaster1.xml"/></Relationships>
</file>

<file path=ppt/notesSlides/_rels/notesSlide2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5.xml"/><Relationship Id="rId1" Type="http://schemas.openxmlformats.org/officeDocument/2006/relationships/notesMaster" Target="../notesMasters/notesMaster1.xml"/></Relationships>
</file>

<file path=ppt/notesSlides/_rels/notesSlide2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6.xml"/><Relationship Id="rId1" Type="http://schemas.openxmlformats.org/officeDocument/2006/relationships/notesMaster" Target="../notesMasters/notesMaster1.xml"/></Relationships>
</file>

<file path=ppt/notesSlides/_rels/notesSlide2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7.xml"/><Relationship Id="rId1" Type="http://schemas.openxmlformats.org/officeDocument/2006/relationships/notesMaster" Target="../notesMasters/notesMaster1.xml"/></Relationships>
</file>

<file path=ppt/notesSlides/_rels/notesSlide2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8.xml"/><Relationship Id="rId1" Type="http://schemas.openxmlformats.org/officeDocument/2006/relationships/notesMaster" Target="../notesMasters/notesMaster1.xml"/></Relationships>
</file>

<file path=ppt/notesSlides/_rels/notesSlide2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29.xml"/><Relationship Id="rId1" Type="http://schemas.openxmlformats.org/officeDocument/2006/relationships/notesMaster" Target="../notesMasters/notesMaster1.xml"/></Relationships>
</file>

<file path=ppt/notesSlides/_rels/notesSlide2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0.xml"/><Relationship Id="rId1" Type="http://schemas.openxmlformats.org/officeDocument/2006/relationships/notesMaster" Target="../notesMasters/notesMaster1.xml"/></Relationships>
</file>

<file path=ppt/notesSlides/_rels/notesSlide2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1.xml"/><Relationship Id="rId1" Type="http://schemas.openxmlformats.org/officeDocument/2006/relationships/notesMaster" Target="../notesMasters/notesMaster1.xml"/></Relationships>
</file>

<file path=ppt/notesSlides/_rels/notesSlide2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2.xml"/><Relationship Id="rId1" Type="http://schemas.openxmlformats.org/officeDocument/2006/relationships/notesMaster" Target="../notesMasters/notesMaster1.xml"/></Relationships>
</file>

<file path=ppt/notesSlides/_rels/notesSlide2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3.xml"/><Relationship Id="rId1" Type="http://schemas.openxmlformats.org/officeDocument/2006/relationships/notesMaster" Target="../notesMasters/notesMaster1.xml"/></Relationships>
</file>

<file path=ppt/notesSlides/_rels/notesSlide3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4.xml"/><Relationship Id="rId1" Type="http://schemas.openxmlformats.org/officeDocument/2006/relationships/notesMaster" Target="../notesMasters/notesMaster1.xml"/></Relationships>
</file>

<file path=ppt/notesSlides/_rels/notesSlide3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5.xml"/><Relationship Id="rId1" Type="http://schemas.openxmlformats.org/officeDocument/2006/relationships/notesMaster" Target="../notesMasters/notesMaster1.xml"/></Relationships>
</file>

<file path=ppt/notesSlides/_rels/notesSlide3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6.xml"/><Relationship Id="rId1" Type="http://schemas.openxmlformats.org/officeDocument/2006/relationships/notesMaster" Target="../notesMasters/notesMaster1.xml"/></Relationships>
</file>

<file path=ppt/notesSlides/_rels/notesSlide3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7.xml"/><Relationship Id="rId1" Type="http://schemas.openxmlformats.org/officeDocument/2006/relationships/notesMaster" Target="../notesMasters/notesMaster1.xml"/></Relationships>
</file>

<file path=ppt/notesSlides/_rels/notesSlide3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8.xml"/><Relationship Id="rId1" Type="http://schemas.openxmlformats.org/officeDocument/2006/relationships/notesMaster" Target="../notesMasters/notesMaster1.xml"/></Relationships>
</file>

<file path=ppt/notesSlides/_rels/notesSlide3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39.xml"/><Relationship Id="rId1" Type="http://schemas.openxmlformats.org/officeDocument/2006/relationships/notesMaster" Target="../notesMasters/notesMaster1.xml"/></Relationships>
</file>

<file path=ppt/notesSlides/_rels/notesSlide3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0.xml"/><Relationship Id="rId1" Type="http://schemas.openxmlformats.org/officeDocument/2006/relationships/notesMaster" Target="../notesMasters/notesMaster1.xml"/></Relationships>
</file>

<file path=ppt/notesSlides/_rels/notesSlide3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1.xml"/><Relationship Id="rId1" Type="http://schemas.openxmlformats.org/officeDocument/2006/relationships/notesMaster" Target="../notesMasters/notesMaster1.xml"/></Relationships>
</file>

<file path=ppt/notesSlides/_rels/notesSlide3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2.xml"/><Relationship Id="rId1" Type="http://schemas.openxmlformats.org/officeDocument/2006/relationships/notesMaster" Target="../notesMasters/notesMaster1.xml"/></Relationships>
</file>

<file path=ppt/notesSlides/_rels/notesSlide39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3.xml"/><Relationship Id="rId1" Type="http://schemas.openxmlformats.org/officeDocument/2006/relationships/notesMaster" Target="../notesMasters/notesMaster1.xml"/></Relationships>
</file>

<file path=ppt/notesSlides/_rels/notesSlide40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4.xml"/><Relationship Id="rId1" Type="http://schemas.openxmlformats.org/officeDocument/2006/relationships/notesMaster" Target="../notesMasters/notesMaster1.xml"/></Relationships>
</file>

<file path=ppt/notesSlides/_rels/notesSlide41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5.xml"/><Relationship Id="rId1" Type="http://schemas.openxmlformats.org/officeDocument/2006/relationships/notesMaster" Target="../notesMasters/notesMaster1.xml"/></Relationships>
</file>

<file path=ppt/notesSlides/_rels/notesSlide42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6.xml"/><Relationship Id="rId1" Type="http://schemas.openxmlformats.org/officeDocument/2006/relationships/notesMaster" Target="../notesMasters/notesMaster1.xml"/></Relationships>
</file>

<file path=ppt/notesSlides/_rels/notesSlide43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7.xml"/><Relationship Id="rId1" Type="http://schemas.openxmlformats.org/officeDocument/2006/relationships/notesMaster" Target="../notesMasters/notesMaster1.xml"/></Relationships>
</file>

<file path=ppt/notesSlides/_rels/notesSlide44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8.xml"/><Relationship Id="rId1" Type="http://schemas.openxmlformats.org/officeDocument/2006/relationships/notesMaster" Target="../notesMasters/notesMaster1.xml"/></Relationships>
</file>

<file path=ppt/notesSlides/_rels/notesSlide45.xml.rels><?xml version="1.0" encoding="UTF-8" standalone="yes"?>
<Relationships xmlns="http://schemas.openxmlformats.org/package/2006/relationships"><Relationship Id="rId2" Type="http://schemas.openxmlformats.org/officeDocument/2006/relationships/slide" Target="../slides/slide49.xml"/><Relationship Id="rId1" Type="http://schemas.openxmlformats.org/officeDocument/2006/relationships/notesMaster" Target="../notesMasters/notesMaster1.xml"/></Relationships>
</file>

<file path=ppt/notesSlides/_rels/notesSlide46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0.xml"/><Relationship Id="rId1" Type="http://schemas.openxmlformats.org/officeDocument/2006/relationships/notesMaster" Target="../notesMasters/notesMaster1.xml"/></Relationships>
</file>

<file path=ppt/notesSlides/_rels/notesSlide47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1.xml"/><Relationship Id="rId1" Type="http://schemas.openxmlformats.org/officeDocument/2006/relationships/notesMaster" Target="../notesMasters/notesMaster1.xml"/></Relationships>
</file>

<file path=ppt/notesSlides/_rels/notesSlide48.xml.rels><?xml version="1.0" encoding="UTF-8" standalone="yes"?>
<Relationships xmlns="http://schemas.openxmlformats.org/package/2006/relationships"><Relationship Id="rId2" Type="http://schemas.openxmlformats.org/officeDocument/2006/relationships/slide" Target="../slides/slide52.xml"/><Relationship Id="rId1" Type="http://schemas.openxmlformats.org/officeDocument/2006/relationships/notesMaster" Target="../notesMasters/notesMaster1.xml"/></Relationships>
</file>

<file path=ppt/notesSlides/notesSlide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490426416"/>
      </p:ext>
    </p:extLst>
  </p:cSld>
  <p:clrMapOvr>
    <a:masterClrMapping/>
  </p:clrMapOvr>
</p:notes>
</file>

<file path=ppt/notesSlides/notesSlide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703C3-FE52-4C84-9533-74051214F127}" type="slidenum">
              <a:rPr lang="en-US" smtClean="0"/>
              <a:t>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98203685"/>
      </p:ext>
    </p:extLst>
  </p:cSld>
  <p:clrMapOvr>
    <a:masterClrMapping/>
  </p:clrMapOvr>
</p:notes>
</file>

<file path=ppt/notesSlides/notesSlide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703C3-FE52-4C84-9533-74051214F127}" type="slidenum">
              <a:rPr lang="en-US" smtClean="0"/>
              <a:t>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0343766"/>
      </p:ext>
    </p:extLst>
  </p:cSld>
  <p:clrMapOvr>
    <a:masterClrMapping/>
  </p:clrMapOvr>
</p:notes>
</file>

<file path=ppt/notesSlides/notesSlide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EC2703C3-FE52-4C84-9533-74051214F127}" type="slidenum">
              <a:rPr lang="en-US" smtClean="0"/>
              <a:t>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87342714"/>
      </p:ext>
    </p:extLst>
  </p:cSld>
  <p:clrMapOvr>
    <a:masterClrMapping/>
  </p:clrMapOvr>
</p:notes>
</file>

<file path=ppt/notesSlides/notesSlide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793838085"/>
      </p:ext>
    </p:extLst>
  </p:cSld>
  <p:clrMapOvr>
    <a:masterClrMapping/>
  </p:clrMapOvr>
</p:notes>
</file>

<file path=ppt/notesSlides/notesSlide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120961524"/>
      </p:ext>
    </p:extLst>
  </p:cSld>
  <p:clrMapOvr>
    <a:masterClrMapping/>
  </p:clrMapOvr>
</p:notes>
</file>

<file path=ppt/notesSlides/notesSlide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95508034"/>
      </p:ext>
    </p:extLst>
  </p:cSld>
  <p:clrMapOvr>
    <a:masterClrMapping/>
  </p:clrMapOvr>
</p:notes>
</file>

<file path=ppt/notesSlides/notesSlide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90778049"/>
      </p:ext>
    </p:extLst>
  </p:cSld>
  <p:clrMapOvr>
    <a:masterClrMapping/>
  </p:clrMapOvr>
</p:notes>
</file>

<file path=ppt/notesSlides/notesSlide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590106200"/>
      </p:ext>
    </p:extLst>
  </p:cSld>
  <p:clrMapOvr>
    <a:masterClrMapping/>
  </p:clrMapOvr>
</p:notes>
</file>

<file path=ppt/notesSlides/notesSlide1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42376239"/>
      </p:ext>
    </p:extLst>
  </p:cSld>
  <p:clrMapOvr>
    <a:masterClrMapping/>
  </p:clrMapOvr>
</p:notes>
</file>

<file path=ppt/notesSlides/notesSlide1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78795806"/>
      </p:ext>
    </p:extLst>
  </p:cSld>
  <p:clrMapOvr>
    <a:masterClrMapping/>
  </p:clrMapOvr>
</p:notes>
</file>

<file path=ppt/notesSlides/notesSlide1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38666936"/>
      </p:ext>
    </p:extLst>
  </p:cSld>
  <p:clrMapOvr>
    <a:masterClrMapping/>
  </p:clrMapOvr>
</p:notes>
</file>

<file path=ppt/notesSlides/notesSlide1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56954907"/>
      </p:ext>
    </p:extLst>
  </p:cSld>
  <p:clrMapOvr>
    <a:masterClrMapping/>
  </p:clrMapOvr>
</p:notes>
</file>

<file path=ppt/notesSlides/notesSlide1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67867904"/>
      </p:ext>
    </p:extLst>
  </p:cSld>
  <p:clrMapOvr>
    <a:masterClrMapping/>
  </p:clrMapOvr>
</p:notes>
</file>

<file path=ppt/notesSlides/notesSlide1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19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46961246"/>
      </p:ext>
    </p:extLst>
  </p:cSld>
  <p:clrMapOvr>
    <a:masterClrMapping/>
  </p:clrMapOvr>
</p:notes>
</file>

<file path=ppt/notesSlides/notesSlide1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28101772"/>
      </p:ext>
    </p:extLst>
  </p:cSld>
  <p:clrMapOvr>
    <a:masterClrMapping/>
  </p:clrMapOvr>
</p:notes>
</file>

<file path=ppt/notesSlides/notesSlide1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888752202"/>
      </p:ext>
    </p:extLst>
  </p:cSld>
  <p:clrMapOvr>
    <a:masterClrMapping/>
  </p:clrMapOvr>
</p:notes>
</file>

<file path=ppt/notesSlides/notesSlide1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358867100"/>
      </p:ext>
    </p:extLst>
  </p:cSld>
  <p:clrMapOvr>
    <a:masterClrMapping/>
  </p:clrMapOvr>
</p:notes>
</file>

<file path=ppt/notesSlides/notesSlide1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330434188"/>
      </p:ext>
    </p:extLst>
  </p:cSld>
  <p:clrMapOvr>
    <a:masterClrMapping/>
  </p:clrMapOvr>
</p:notes>
</file>

<file path=ppt/notesSlides/notesSlide2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1646123"/>
      </p:ext>
    </p:extLst>
  </p:cSld>
  <p:clrMapOvr>
    <a:masterClrMapping/>
  </p:clrMapOvr>
</p:notes>
</file>

<file path=ppt/notesSlides/notesSlide2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005654647"/>
      </p:ext>
    </p:extLst>
  </p:cSld>
  <p:clrMapOvr>
    <a:masterClrMapping/>
  </p:clrMapOvr>
</p:notes>
</file>

<file path=ppt/notesSlides/notesSlide2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713724767"/>
      </p:ext>
    </p:extLst>
  </p:cSld>
  <p:clrMapOvr>
    <a:masterClrMapping/>
  </p:clrMapOvr>
</p:notes>
</file>

<file path=ppt/notesSlides/notesSlide2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99867975"/>
      </p:ext>
    </p:extLst>
  </p:cSld>
  <p:clrMapOvr>
    <a:masterClrMapping/>
  </p:clrMapOvr>
</p:notes>
</file>

<file path=ppt/notesSlides/notesSlide2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8356703"/>
      </p:ext>
    </p:extLst>
  </p:cSld>
  <p:clrMapOvr>
    <a:masterClrMapping/>
  </p:clrMapOvr>
</p:notes>
</file>

<file path=ppt/notesSlides/notesSlide2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29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95031734"/>
      </p:ext>
    </p:extLst>
  </p:cSld>
  <p:clrMapOvr>
    <a:masterClrMapping/>
  </p:clrMapOvr>
</p:notes>
</file>

<file path=ppt/notesSlides/notesSlide2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30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720105"/>
      </p:ext>
    </p:extLst>
  </p:cSld>
  <p:clrMapOvr>
    <a:masterClrMapping/>
  </p:clrMapOvr>
</p:notes>
</file>

<file path=ppt/notesSlides/notesSlide2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31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75439610"/>
      </p:ext>
    </p:extLst>
  </p:cSld>
  <p:clrMapOvr>
    <a:masterClrMapping/>
  </p:clrMapOvr>
</p:notes>
</file>

<file path=ppt/notesSlides/notesSlide2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32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44292550"/>
      </p:ext>
    </p:extLst>
  </p:cSld>
  <p:clrMapOvr>
    <a:masterClrMapping/>
  </p:clrMapOvr>
</p:notes>
</file>

<file path=ppt/notesSlides/notesSlide2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33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83688549"/>
      </p:ext>
    </p:extLst>
  </p:cSld>
  <p:clrMapOvr>
    <a:masterClrMapping/>
  </p:clrMapOvr>
</p:notes>
</file>

<file path=ppt/notesSlides/notesSlide3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34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04670686"/>
      </p:ext>
    </p:extLst>
  </p:cSld>
  <p:clrMapOvr>
    <a:masterClrMapping/>
  </p:clrMapOvr>
</p:notes>
</file>

<file path=ppt/notesSlides/notesSlide3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pPr marL="0" marR="0" lvl="0" indent="0" algn="l" defTabSz="914400" rtl="0" eaLnBrk="1" fontAlgn="auto" latinLnBrk="0" hangingPunct="1">
              <a:lnSpc>
                <a:spcPct val="100000"/>
              </a:lnSpc>
              <a:spcBef>
                <a:spcPts val="0"/>
              </a:spcBef>
              <a:spcAft>
                <a:spcPts val="0"/>
              </a:spcAft>
              <a:buClrTx/>
              <a:buSzTx/>
              <a:buFontTx/>
              <a:buNone/>
              <a:tabLst/>
              <a:defRPr/>
            </a:pPr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35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91065380"/>
      </p:ext>
    </p:extLst>
  </p:cSld>
  <p:clrMapOvr>
    <a:masterClrMapping/>
  </p:clrMapOvr>
</p:notes>
</file>

<file path=ppt/notesSlides/notesSlide3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36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87552849"/>
      </p:ext>
    </p:extLst>
  </p:cSld>
  <p:clrMapOvr>
    <a:masterClrMapping/>
  </p:clrMapOvr>
</p:notes>
</file>

<file path=ppt/notesSlides/notesSlide3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37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848417644"/>
      </p:ext>
    </p:extLst>
  </p:cSld>
  <p:clrMapOvr>
    <a:masterClrMapping/>
  </p:clrMapOvr>
</p:notes>
</file>

<file path=ppt/notesSlides/notesSlide3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38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81520322"/>
      </p:ext>
    </p:extLst>
  </p:cSld>
  <p:clrMapOvr>
    <a:masterClrMapping/>
  </p:clrMapOvr>
</p:notes>
</file>

<file path=ppt/notesSlides/notesSlide3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39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854915702"/>
      </p:ext>
    </p:extLst>
  </p:cSld>
  <p:clrMapOvr>
    <a:masterClrMapping/>
  </p:clrMapOvr>
</p:notes>
</file>

<file path=ppt/notesSlides/notesSlide3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40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600832556"/>
      </p:ext>
    </p:extLst>
  </p:cSld>
  <p:clrMapOvr>
    <a:masterClrMapping/>
  </p:clrMapOvr>
</p:notes>
</file>

<file path=ppt/notesSlides/notesSlide3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41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594417241"/>
      </p:ext>
    </p:extLst>
  </p:cSld>
  <p:clrMapOvr>
    <a:masterClrMapping/>
  </p:clrMapOvr>
</p:notes>
</file>

<file path=ppt/notesSlides/notesSlide3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42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45753651"/>
      </p:ext>
    </p:extLst>
  </p:cSld>
  <p:clrMapOvr>
    <a:masterClrMapping/>
  </p:clrMapOvr>
</p:notes>
</file>

<file path=ppt/notesSlides/notesSlide39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43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192857220"/>
      </p:ext>
    </p:extLst>
  </p:cSld>
  <p:clrMapOvr>
    <a:masterClrMapping/>
  </p:clrMapOvr>
</p:notes>
</file>

<file path=ppt/notesSlides/notesSlide40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44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265477264"/>
      </p:ext>
    </p:extLst>
  </p:cSld>
  <p:clrMapOvr>
    <a:masterClrMapping/>
  </p:clrMapOvr>
</p:notes>
</file>

<file path=ppt/notesSlides/notesSlide41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45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85759663"/>
      </p:ext>
    </p:extLst>
  </p:cSld>
  <p:clrMapOvr>
    <a:masterClrMapping/>
  </p:clrMapOvr>
</p:notes>
</file>

<file path=ppt/notesSlides/notesSlide42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baseline="0" dirty="0" smtClean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46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590636199"/>
      </p:ext>
    </p:extLst>
  </p:cSld>
  <p:clrMapOvr>
    <a:masterClrMapping/>
  </p:clrMapOvr>
</p:notes>
</file>

<file path=ppt/notesSlides/notesSlide43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47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426842853"/>
      </p:ext>
    </p:extLst>
  </p:cSld>
  <p:clrMapOvr>
    <a:masterClrMapping/>
  </p:clrMapOvr>
</p:notes>
</file>

<file path=ppt/notesSlides/notesSlide44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48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1919074650"/>
      </p:ext>
    </p:extLst>
  </p:cSld>
  <p:clrMapOvr>
    <a:masterClrMapping/>
  </p:clrMapOvr>
</p:notes>
</file>

<file path=ppt/notesSlides/notesSlide45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49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997422625"/>
      </p:ext>
    </p:extLst>
  </p:cSld>
  <p:clrMapOvr>
    <a:masterClrMapping/>
  </p:clrMapOvr>
</p:notes>
</file>

<file path=ppt/notesSlides/notesSlide46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50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690131168"/>
      </p:ext>
    </p:extLst>
  </p:cSld>
  <p:clrMapOvr>
    <a:masterClrMapping/>
  </p:clrMapOvr>
</p:notes>
</file>

<file path=ppt/notesSlides/notesSlide47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51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155502256"/>
      </p:ext>
    </p:extLst>
  </p:cSld>
  <p:clrMapOvr>
    <a:masterClrMapping/>
  </p:clrMapOvr>
</p:notes>
</file>

<file path=ppt/notesSlides/notesSlide48.xml><?xml version="1.0" encoding="utf-8"?>
<p:notes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Slide Image Placeholder 1"/>
          <p:cNvSpPr>
            <a:spLocks noGrp="1" noRot="1" noChangeAspect="1"/>
          </p:cNvSpPr>
          <p:nvPr>
            <p:ph type="sldImg"/>
          </p:nvPr>
        </p:nvSpPr>
        <p:spPr/>
      </p:sp>
      <p:sp>
        <p:nvSpPr>
          <p:cNvPr id="3" name="Notes Placeholder 2"/>
          <p:cNvSpPr>
            <a:spLocks noGrp="1"/>
          </p:cNvSpPr>
          <p:nvPr>
            <p:ph type="body" idx="1"/>
          </p:nvPr>
        </p:nvSpPr>
        <p:spPr/>
        <p:txBody>
          <a:bodyPr/>
          <a:lstStyle/>
          <a:p>
            <a:endParaRPr lang="en-US" dirty="0"/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0"/>
          </p:nvPr>
        </p:nvSpPr>
        <p:spPr/>
        <p:txBody>
          <a:bodyPr/>
          <a:lstStyle/>
          <a:p>
            <a:fld id="{0553D7B5-9EFE-4A63-94BD-93200CDE5FE7}" type="slidenum">
              <a:rPr lang="en-US" smtClean="0"/>
              <a:t>52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474939441"/>
      </p:ext>
    </p:extLst>
  </p:cSld>
  <p:clrMapOvr>
    <a:masterClrMapping/>
  </p:clrMapOvr>
</p:notes>
</file>

<file path=ppt/slideLayouts/_rels/slideLayout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2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3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4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5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6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7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8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9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0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_rels/slideLayout11.xml.rels><?xml version="1.0" encoding="UTF-8" standalone="yes"?>
<Relationships xmlns="http://schemas.openxmlformats.org/package/2006/relationships"><Relationship Id="rId1" Type="http://schemas.openxmlformats.org/officeDocument/2006/relationships/slideMaster" Target="../slideMasters/slideMaster1.xml"/></Relationships>
</file>

<file path=ppt/slideLayouts/slideLayout1.xml><?xml version="1.0" encoding="utf-8"?>
<p:sldLayout xmlns:a="http://schemas.openxmlformats.org/drawingml/2006/main" xmlns:r="http://schemas.openxmlformats.org/officeDocument/2006/relationships" xmlns:p="http://schemas.openxmlformats.org/presentationml/2006/main" type="title" preserve="1">
  <p:cSld name="Title Slide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>
          <a:xfrm>
            <a:off x="685800" y="2130425"/>
            <a:ext cx="7772400" cy="1470025"/>
          </a:xfrm>
        </p:spPr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>
          <a:xfrm>
            <a:off x="1371600" y="3886200"/>
            <a:ext cx="6400800" cy="1752600"/>
          </a:xfrm>
        </p:spPr>
        <p:txBody>
          <a:bodyPr/>
          <a:lstStyle>
            <a:lvl1pPr marL="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1pPr>
            <a:lvl2pPr marL="457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2pPr>
            <a:lvl3pPr marL="914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3pPr>
            <a:lvl4pPr marL="1371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4pPr>
            <a:lvl5pPr marL="18288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5pPr>
            <a:lvl6pPr marL="22860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6pPr>
            <a:lvl7pPr marL="27432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7pPr>
            <a:lvl8pPr marL="32004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8pPr>
            <a:lvl9pPr marL="3657600" indent="0" algn="ctr">
              <a:buNone/>
              <a:defRPr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r>
              <a:rPr lang="en-US" smtClean="0"/>
              <a:t>Click to edit Master subtitle style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169736977"/>
      </p:ext>
    </p:extLst>
  </p:cSld>
  <p:clrMapOvr>
    <a:masterClrMapping/>
  </p:clrMapOvr>
</p:sldLayout>
</file>

<file path=ppt/slideLayouts/slideLayout2.xml><?xml version="1.0" encoding="utf-8"?>
<p:sldLayout xmlns:a="http://schemas.openxmlformats.org/drawingml/2006/main" xmlns:r="http://schemas.openxmlformats.org/officeDocument/2006/relationships" xmlns:p="http://schemas.openxmlformats.org/presentationml/2006/main" type="obj" preserve="1">
  <p:cSld name="Title and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768164654"/>
      </p:ext>
    </p:extLst>
  </p:cSld>
  <p:clrMapOvr>
    <a:masterClrMapping/>
  </p:clrMapOvr>
</p:sldLayout>
</file>

<file path=ppt/slideLayouts/slideLayout3.xml><?xml version="1.0" encoding="utf-8"?>
<p:sldLayout xmlns:a="http://schemas.openxmlformats.org/drawingml/2006/main" xmlns:r="http://schemas.openxmlformats.org/officeDocument/2006/relationships" xmlns:p="http://schemas.openxmlformats.org/presentationml/2006/main" type="secHead" preserve="1">
  <p:cSld name="Section Header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722313" y="4406900"/>
            <a:ext cx="7772400" cy="1362075"/>
          </a:xfrm>
        </p:spPr>
        <p:txBody>
          <a:bodyPr anchor="t"/>
          <a:lstStyle>
            <a:lvl1pPr algn="l">
              <a:defRPr sz="4000" b="1" cap="all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722313" y="2906713"/>
            <a:ext cx="7772400" cy="1500187"/>
          </a:xfrm>
        </p:spPr>
        <p:txBody>
          <a:bodyPr anchor="b"/>
          <a:lstStyle>
            <a:lvl1pPr marL="0" indent="0">
              <a:buNone/>
              <a:defRPr sz="2000">
                <a:solidFill>
                  <a:schemeClr val="tx1">
                    <a:tint val="75000"/>
                  </a:schemeClr>
                </a:solidFill>
              </a:defRPr>
            </a:lvl1pPr>
            <a:lvl2pPr marL="457200" indent="0">
              <a:buNone/>
              <a:defRPr sz="1800">
                <a:solidFill>
                  <a:schemeClr val="tx1">
                    <a:tint val="75000"/>
                  </a:schemeClr>
                </a:solidFill>
              </a:defRPr>
            </a:lvl2pPr>
            <a:lvl3pPr marL="914400" indent="0">
              <a:buNone/>
              <a:defRPr sz="1600">
                <a:solidFill>
                  <a:schemeClr val="tx1">
                    <a:tint val="75000"/>
                  </a:schemeClr>
                </a:solidFill>
              </a:defRPr>
            </a:lvl3pPr>
            <a:lvl4pPr marL="1371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4pPr>
            <a:lvl5pPr marL="18288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5pPr>
            <a:lvl6pPr marL="22860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6pPr>
            <a:lvl7pPr marL="27432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7pPr>
            <a:lvl8pPr marL="32004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8pPr>
            <a:lvl9pPr marL="3657600" indent="0">
              <a:buNone/>
              <a:defRPr sz="1400">
                <a:solidFill>
                  <a:schemeClr val="tx1">
                    <a:tint val="75000"/>
                  </a:schemeClr>
                </a:solidFill>
              </a:defRPr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8228501"/>
      </p:ext>
    </p:extLst>
  </p:cSld>
  <p:clrMapOvr>
    <a:masterClrMapping/>
  </p:clrMapOvr>
</p:sldLayout>
</file>

<file path=ppt/slideLayouts/slideLayout4.xml><?xml version="1.0" encoding="utf-8"?>
<p:sldLayout xmlns:a="http://schemas.openxmlformats.org/drawingml/2006/main" xmlns:r="http://schemas.openxmlformats.org/officeDocument/2006/relationships" xmlns:p="http://schemas.openxmlformats.org/presentationml/2006/main" type="twoObj" preserve="1">
  <p:cSld name="Two Conten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sz="half" idx="1"/>
          </p:nvPr>
        </p:nvSpPr>
        <p:spPr>
          <a:xfrm>
            <a:off x="457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648200" y="1600200"/>
            <a:ext cx="4038600" cy="4525963"/>
          </a:xfrm>
        </p:spPr>
        <p:txBody>
          <a:bodyPr/>
          <a:lstStyle>
            <a:lvl1pPr>
              <a:defRPr sz="2800"/>
            </a:lvl1pPr>
            <a:lvl2pPr>
              <a:defRPr sz="2400"/>
            </a:lvl2pPr>
            <a:lvl3pPr>
              <a:defRPr sz="2000"/>
            </a:lvl3pPr>
            <a:lvl4pPr>
              <a:defRPr sz="1800"/>
            </a:lvl4pPr>
            <a:lvl5pPr>
              <a:defRPr sz="1800"/>
            </a:lvl5pPr>
            <a:lvl6pPr>
              <a:defRPr sz="1800"/>
            </a:lvl6pPr>
            <a:lvl7pPr>
              <a:defRPr sz="1800"/>
            </a:lvl7pPr>
            <a:lvl8pPr>
              <a:defRPr sz="1800"/>
            </a:lvl8pPr>
            <a:lvl9pPr>
              <a:defRPr sz="18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651405004"/>
      </p:ext>
    </p:extLst>
  </p:cSld>
  <p:clrMapOvr>
    <a:masterClrMapping/>
  </p:clrMapOvr>
</p:sldLayout>
</file>

<file path=ppt/slideLayouts/slideLayout5.xml><?xml version="1.0" encoding="utf-8"?>
<p:sldLayout xmlns:a="http://schemas.openxmlformats.org/drawingml/2006/main" xmlns:r="http://schemas.openxmlformats.org/officeDocument/2006/relationships" xmlns:p="http://schemas.openxmlformats.org/presentationml/2006/main" type="twoTxTwoObj" preserve="1">
  <p:cSld name="Comparis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>
            <a:lvl1pPr>
              <a:defRPr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535113"/>
            <a:ext cx="4040188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4" name="Content Placeholder 3"/>
          <p:cNvSpPr>
            <a:spLocks noGrp="1"/>
          </p:cNvSpPr>
          <p:nvPr>
            <p:ph sz="half" idx="2"/>
          </p:nvPr>
        </p:nvSpPr>
        <p:spPr>
          <a:xfrm>
            <a:off x="457200" y="2174875"/>
            <a:ext cx="4040188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5" name="Text Placeholder 4"/>
          <p:cNvSpPr>
            <a:spLocks noGrp="1"/>
          </p:cNvSpPr>
          <p:nvPr>
            <p:ph type="body" sz="quarter" idx="3"/>
          </p:nvPr>
        </p:nvSpPr>
        <p:spPr>
          <a:xfrm>
            <a:off x="4645025" y="1535113"/>
            <a:ext cx="4041775" cy="639762"/>
          </a:xfrm>
        </p:spPr>
        <p:txBody>
          <a:bodyPr anchor="b"/>
          <a:lstStyle>
            <a:lvl1pPr marL="0" indent="0">
              <a:buNone/>
              <a:defRPr sz="2400" b="1"/>
            </a:lvl1pPr>
            <a:lvl2pPr marL="457200" indent="0">
              <a:buNone/>
              <a:defRPr sz="2000" b="1"/>
            </a:lvl2pPr>
            <a:lvl3pPr marL="914400" indent="0">
              <a:buNone/>
              <a:defRPr sz="1800" b="1"/>
            </a:lvl3pPr>
            <a:lvl4pPr marL="1371600" indent="0">
              <a:buNone/>
              <a:defRPr sz="1600" b="1"/>
            </a:lvl4pPr>
            <a:lvl5pPr marL="1828800" indent="0">
              <a:buNone/>
              <a:defRPr sz="1600" b="1"/>
            </a:lvl5pPr>
            <a:lvl6pPr marL="2286000" indent="0">
              <a:buNone/>
              <a:defRPr sz="1600" b="1"/>
            </a:lvl6pPr>
            <a:lvl7pPr marL="2743200" indent="0">
              <a:buNone/>
              <a:defRPr sz="1600" b="1"/>
            </a:lvl7pPr>
            <a:lvl8pPr marL="3200400" indent="0">
              <a:buNone/>
              <a:defRPr sz="1600" b="1"/>
            </a:lvl8pPr>
            <a:lvl9pPr marL="3657600" indent="0">
              <a:buNone/>
              <a:defRPr sz="1600" b="1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6" name="Content Placeholder 5"/>
          <p:cNvSpPr>
            <a:spLocks noGrp="1"/>
          </p:cNvSpPr>
          <p:nvPr>
            <p:ph sz="quarter" idx="4"/>
          </p:nvPr>
        </p:nvSpPr>
        <p:spPr>
          <a:xfrm>
            <a:off x="4645025" y="2174875"/>
            <a:ext cx="4041775" cy="3951288"/>
          </a:xfrm>
        </p:spPr>
        <p:txBody>
          <a:bodyPr/>
          <a:lstStyle>
            <a:lvl1pPr>
              <a:defRPr sz="2400"/>
            </a:lvl1pPr>
            <a:lvl2pPr>
              <a:defRPr sz="2000"/>
            </a:lvl2pPr>
            <a:lvl3pPr>
              <a:defRPr sz="1800"/>
            </a:lvl3pPr>
            <a:lvl4pPr>
              <a:defRPr sz="1600"/>
            </a:lvl4pPr>
            <a:lvl5pPr>
              <a:defRPr sz="1600"/>
            </a:lvl5pPr>
            <a:lvl6pPr>
              <a:defRPr sz="1600"/>
            </a:lvl6pPr>
            <a:lvl7pPr>
              <a:defRPr sz="1600"/>
            </a:lvl7pPr>
            <a:lvl8pPr>
              <a:defRPr sz="1600"/>
            </a:lvl8pPr>
            <a:lvl9pPr>
              <a:defRPr sz="16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7" name="Date Placeholder 6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8" name="Footer Placeholder 7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9" name="Slide Number Placeholder 8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2869922196"/>
      </p:ext>
    </p:extLst>
  </p:cSld>
  <p:clrMapOvr>
    <a:masterClrMapping/>
  </p:clrMapOvr>
</p:sldLayout>
</file>

<file path=ppt/slideLayouts/slideLayout6.xml><?xml version="1.0" encoding="utf-8"?>
<p:sldLayout xmlns:a="http://schemas.openxmlformats.org/drawingml/2006/main" xmlns:r="http://schemas.openxmlformats.org/officeDocument/2006/relationships" xmlns:p="http://schemas.openxmlformats.org/presentationml/2006/main" type="titleOnly" preserve="1">
  <p:cSld name="Title Only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Date Placeholder 2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Footer Placeholder 3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Slide Number Placeholder 4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354191747"/>
      </p:ext>
    </p:extLst>
  </p:cSld>
  <p:clrMapOvr>
    <a:masterClrMapping/>
  </p:clrMapOvr>
</p:sldLayout>
</file>

<file path=ppt/slideLayouts/slideLayout7.xml><?xml version="1.0" encoding="utf-8"?>
<p:sldLayout xmlns:a="http://schemas.openxmlformats.org/drawingml/2006/main" xmlns:r="http://schemas.openxmlformats.org/officeDocument/2006/relationships" xmlns:p="http://schemas.openxmlformats.org/presentationml/2006/main" type="blank" preserve="1">
  <p:cSld name="Blank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Date Placeholder 1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3" name="Footer Placeholder 2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4" name="Slide Number Placeholder 3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1093284162"/>
      </p:ext>
    </p:extLst>
  </p:cSld>
  <p:clrMapOvr>
    <a:masterClrMapping/>
  </p:clrMapOvr>
</p:sldLayout>
</file>

<file path=ppt/slideLayouts/slideLayout8.xml><?xml version="1.0" encoding="utf-8"?>
<p:sldLayout xmlns:a="http://schemas.openxmlformats.org/drawingml/2006/main" xmlns:r="http://schemas.openxmlformats.org/officeDocument/2006/relationships" xmlns:p="http://schemas.openxmlformats.org/presentationml/2006/main" type="objTx" preserve="1">
  <p:cSld name="Content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457200" y="273050"/>
            <a:ext cx="3008313" cy="1162050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Content Placeholder 2"/>
          <p:cNvSpPr>
            <a:spLocks noGrp="1"/>
          </p:cNvSpPr>
          <p:nvPr>
            <p:ph idx="1"/>
          </p:nvPr>
        </p:nvSpPr>
        <p:spPr>
          <a:xfrm>
            <a:off x="3575050" y="273050"/>
            <a:ext cx="5111750" cy="5853113"/>
          </a:xfrm>
        </p:spPr>
        <p:txBody>
          <a:bodyPr/>
          <a:lstStyle>
            <a:lvl1pPr>
              <a:defRPr sz="3200"/>
            </a:lvl1pPr>
            <a:lvl2pPr>
              <a:defRPr sz="2800"/>
            </a:lvl2pPr>
            <a:lvl3pPr>
              <a:defRPr sz="2400"/>
            </a:lvl3pPr>
            <a:lvl4pPr>
              <a:defRPr sz="2000"/>
            </a:lvl4pPr>
            <a:lvl5pPr>
              <a:defRPr sz="2000"/>
            </a:lvl5pPr>
            <a:lvl6pPr>
              <a:defRPr sz="2000"/>
            </a:lvl6pPr>
            <a:lvl7pPr>
              <a:defRPr sz="2000"/>
            </a:lvl7pPr>
            <a:lvl8pPr>
              <a:defRPr sz="2000"/>
            </a:lvl8pPr>
            <a:lvl9pPr>
              <a:defRPr sz="2000"/>
            </a:lvl9pPr>
          </a:lstStyle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457200" y="1435100"/>
            <a:ext cx="3008313" cy="4691063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4174315143"/>
      </p:ext>
    </p:extLst>
  </p:cSld>
  <p:clrMapOvr>
    <a:masterClrMapping/>
  </p:clrMapOvr>
</p:sldLayout>
</file>

<file path=ppt/slideLayouts/slideLayout9.xml><?xml version="1.0" encoding="utf-8"?>
<p:sldLayout xmlns:a="http://schemas.openxmlformats.org/drawingml/2006/main" xmlns:r="http://schemas.openxmlformats.org/officeDocument/2006/relationships" xmlns:p="http://schemas.openxmlformats.org/presentationml/2006/main" type="picTx" preserve="1">
  <p:cSld name="Picture with Caption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>
          <a:xfrm>
            <a:off x="1792288" y="4800600"/>
            <a:ext cx="5486400" cy="566738"/>
          </a:xfrm>
        </p:spPr>
        <p:txBody>
          <a:bodyPr anchor="b"/>
          <a:lstStyle>
            <a:lvl1pPr algn="l">
              <a:defRPr sz="2000" b="1"/>
            </a:lvl1pPr>
          </a:lstStyle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Picture Placeholder 2"/>
          <p:cNvSpPr>
            <a:spLocks noGrp="1"/>
          </p:cNvSpPr>
          <p:nvPr>
            <p:ph type="pic" idx="1"/>
          </p:nvPr>
        </p:nvSpPr>
        <p:spPr>
          <a:xfrm>
            <a:off x="1792288" y="612775"/>
            <a:ext cx="5486400" cy="4114800"/>
          </a:xfrm>
        </p:spPr>
        <p:txBody>
          <a:bodyPr/>
          <a:lstStyle>
            <a:lvl1pPr marL="0" indent="0">
              <a:buNone/>
              <a:defRPr sz="3200"/>
            </a:lvl1pPr>
            <a:lvl2pPr marL="457200" indent="0">
              <a:buNone/>
              <a:defRPr sz="2800"/>
            </a:lvl2pPr>
            <a:lvl3pPr marL="914400" indent="0">
              <a:buNone/>
              <a:defRPr sz="2400"/>
            </a:lvl3pPr>
            <a:lvl4pPr marL="1371600" indent="0">
              <a:buNone/>
              <a:defRPr sz="2000"/>
            </a:lvl4pPr>
            <a:lvl5pPr marL="1828800" indent="0">
              <a:buNone/>
              <a:defRPr sz="2000"/>
            </a:lvl5pPr>
            <a:lvl6pPr marL="2286000" indent="0">
              <a:buNone/>
              <a:defRPr sz="2000"/>
            </a:lvl6pPr>
            <a:lvl7pPr marL="2743200" indent="0">
              <a:buNone/>
              <a:defRPr sz="2000"/>
            </a:lvl7pPr>
            <a:lvl8pPr marL="3200400" indent="0">
              <a:buNone/>
              <a:defRPr sz="2000"/>
            </a:lvl8pPr>
            <a:lvl9pPr marL="3657600" indent="0">
              <a:buNone/>
              <a:defRPr sz="2000"/>
            </a:lvl9pPr>
          </a:lstStyle>
          <a:p>
            <a:r>
              <a:rPr lang="en-US" smtClean="0"/>
              <a:t>Click icon to add picture</a:t>
            </a:r>
            <a:endParaRPr lang="en-US"/>
          </a:p>
        </p:txBody>
      </p:sp>
      <p:sp>
        <p:nvSpPr>
          <p:cNvPr id="4" name="Text Placeholder 3"/>
          <p:cNvSpPr>
            <a:spLocks noGrp="1"/>
          </p:cNvSpPr>
          <p:nvPr>
            <p:ph type="body" sz="half" idx="2"/>
          </p:nvPr>
        </p:nvSpPr>
        <p:spPr>
          <a:xfrm>
            <a:off x="1792288" y="5367338"/>
            <a:ext cx="5486400" cy="804862"/>
          </a:xfrm>
        </p:spPr>
        <p:txBody>
          <a:bodyPr/>
          <a:lstStyle>
            <a:lvl1pPr marL="0" indent="0">
              <a:buNone/>
              <a:defRPr sz="1400"/>
            </a:lvl1pPr>
            <a:lvl2pPr marL="457200" indent="0">
              <a:buNone/>
              <a:defRPr sz="1200"/>
            </a:lvl2pPr>
            <a:lvl3pPr marL="914400" indent="0">
              <a:buNone/>
              <a:defRPr sz="1000"/>
            </a:lvl3pPr>
            <a:lvl4pPr marL="1371600" indent="0">
              <a:buNone/>
              <a:defRPr sz="900"/>
            </a:lvl4pPr>
            <a:lvl5pPr marL="1828800" indent="0">
              <a:buNone/>
              <a:defRPr sz="900"/>
            </a:lvl5pPr>
            <a:lvl6pPr marL="2286000" indent="0">
              <a:buNone/>
              <a:defRPr sz="900"/>
            </a:lvl6pPr>
            <a:lvl7pPr marL="2743200" indent="0">
              <a:buNone/>
              <a:defRPr sz="900"/>
            </a:lvl7pPr>
            <a:lvl8pPr marL="3200400" indent="0">
              <a:buNone/>
              <a:defRPr sz="900"/>
            </a:lvl8pPr>
            <a:lvl9pPr marL="3657600" indent="0">
              <a:buNone/>
              <a:defRPr sz="900"/>
            </a:lvl9pPr>
          </a:lstStyle>
          <a:p>
            <a:pPr lvl="0"/>
            <a:r>
              <a:rPr lang="en-US" smtClean="0"/>
              <a:t>Edit Master text styles</a:t>
            </a:r>
          </a:p>
        </p:txBody>
      </p:sp>
      <p:sp>
        <p:nvSpPr>
          <p:cNvPr id="5" name="Date Placeholder 4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Footer Placeholder 5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7" name="Slide Number Placeholder 6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4163984"/>
      </p:ext>
    </p:extLst>
  </p:cSld>
  <p:clrMapOvr>
    <a:masterClrMapping/>
  </p:clrMapOvr>
</p:sldLayout>
</file>

<file path=ppt/slideLayouts/slideLayout10.xml><?xml version="1.0" encoding="utf-8"?>
<p:sldLayout xmlns:a="http://schemas.openxmlformats.org/drawingml/2006/main" xmlns:r="http://schemas.openxmlformats.org/officeDocument/2006/relationships" xmlns:p="http://schemas.openxmlformats.org/presentationml/2006/main" type="vertTx" preserve="1">
  <p:cSld name="Title and Vertical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title"/>
          </p:nvPr>
        </p:nvSpPr>
        <p:spPr/>
        <p:txBody>
          <a:bodyPr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/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286398519"/>
      </p:ext>
    </p:extLst>
  </p:cSld>
  <p:clrMapOvr>
    <a:masterClrMapping/>
  </p:clrMapOvr>
</p:sldLayout>
</file>

<file path=ppt/slideLayouts/slideLayout11.xml><?xml version="1.0" encoding="utf-8"?>
<p:sldLayout xmlns:a="http://schemas.openxmlformats.org/drawingml/2006/main" xmlns:r="http://schemas.openxmlformats.org/officeDocument/2006/relationships" xmlns:p="http://schemas.openxmlformats.org/presentationml/2006/main" type="vertTitleAndTx" preserve="1">
  <p:cSld name="Vertical Title and Text"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Vertical Title 1"/>
          <p:cNvSpPr>
            <a:spLocks noGrp="1"/>
          </p:cNvSpPr>
          <p:nvPr>
            <p:ph type="title" orient="vert"/>
          </p:nvPr>
        </p:nvSpPr>
        <p:spPr>
          <a:xfrm>
            <a:off x="6629400" y="274638"/>
            <a:ext cx="2057400" cy="5851525"/>
          </a:xfrm>
        </p:spPr>
        <p:txBody>
          <a:bodyPr vert="eaVert"/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Vertical Text Placeholder 2"/>
          <p:cNvSpPr>
            <a:spLocks noGrp="1"/>
          </p:cNvSpPr>
          <p:nvPr>
            <p:ph type="body" orient="vert" idx="1"/>
          </p:nvPr>
        </p:nvSpPr>
        <p:spPr>
          <a:xfrm>
            <a:off x="457200" y="274638"/>
            <a:ext cx="6019800" cy="5851525"/>
          </a:xfrm>
        </p:spPr>
        <p:txBody>
          <a:bodyPr vert="eaVert"/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10"/>
          </p:nvPr>
        </p:nvSpPr>
        <p:spPr/>
        <p:txBody>
          <a:bodyPr/>
          <a:lstStyle/>
          <a:p>
            <a:fld id="{108C04F3-BD5C-43C6-84FC-7DF4AB43F2DE}" type="datetimeFigureOut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1/17/2019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11"/>
          </p:nvPr>
        </p:nvSpPr>
        <p:spPr/>
        <p:txBody>
          <a:bodyPr/>
          <a:lstStyle/>
          <a:p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12"/>
          </p:nvPr>
        </p:nvSpPr>
        <p:spPr/>
        <p:txBody>
          <a:bodyPr/>
          <a:lstStyle/>
          <a:p>
            <a:fld id="{EFD33923-E5BB-4411-951C-3B4506BA2C7A}" type="slidenum">
              <a:rPr lang="en-US" smtClean="0">
                <a:solidFill>
                  <a:prstClr val="black">
                    <a:tint val="75000"/>
                  </a:prstClr>
                </a:solidFill>
              </a:rPr>
              <a:pPr/>
              <a:t>‹#›</a:t>
            </a:fld>
            <a:endParaRPr lang="en-US">
              <a:solidFill>
                <a:prstClr val="black">
                  <a:tint val="75000"/>
                </a:prstClr>
              </a:solidFill>
            </a:endParaRPr>
          </a:p>
        </p:txBody>
      </p:sp>
    </p:spTree>
    <p:extLst>
      <p:ext uri="{BB962C8B-B14F-4D97-AF65-F5344CB8AC3E}">
        <p14:creationId xmlns:p14="http://schemas.microsoft.com/office/powerpoint/2010/main" val="30891759"/>
      </p:ext>
    </p:extLst>
  </p:cSld>
  <p:clrMapOvr>
    <a:masterClrMapping/>
  </p:clrMapOvr>
</p:sldLayout>
</file>

<file path=ppt/slideMasters/_rels/slideMaster1.xml.rels><?xml version="1.0" encoding="UTF-8" standalone="yes"?>
<Relationships xmlns="http://schemas.openxmlformats.org/package/2006/relationships"><Relationship Id="rId8" Type="http://schemas.openxmlformats.org/officeDocument/2006/relationships/slideLayout" Target="../slideLayouts/slideLayout8.xml"/><Relationship Id="rId13" Type="http://schemas.openxmlformats.org/officeDocument/2006/relationships/image" Target="../media/image1.png"/><Relationship Id="rId3" Type="http://schemas.openxmlformats.org/officeDocument/2006/relationships/slideLayout" Target="../slideLayouts/slideLayout3.xml"/><Relationship Id="rId7" Type="http://schemas.openxmlformats.org/officeDocument/2006/relationships/slideLayout" Target="../slideLayouts/slideLayout7.xml"/><Relationship Id="rId12" Type="http://schemas.openxmlformats.org/officeDocument/2006/relationships/theme" Target="../theme/theme1.xml"/><Relationship Id="rId2" Type="http://schemas.openxmlformats.org/officeDocument/2006/relationships/slideLayout" Target="../slideLayouts/slideLayout2.xml"/><Relationship Id="rId1" Type="http://schemas.openxmlformats.org/officeDocument/2006/relationships/slideLayout" Target="../slideLayouts/slideLayout1.xml"/><Relationship Id="rId6" Type="http://schemas.openxmlformats.org/officeDocument/2006/relationships/slideLayout" Target="../slideLayouts/slideLayout6.xml"/><Relationship Id="rId11" Type="http://schemas.openxmlformats.org/officeDocument/2006/relationships/slideLayout" Target="../slideLayouts/slideLayout11.xml"/><Relationship Id="rId5" Type="http://schemas.openxmlformats.org/officeDocument/2006/relationships/slideLayout" Target="../slideLayouts/slideLayout5.xml"/><Relationship Id="rId10" Type="http://schemas.openxmlformats.org/officeDocument/2006/relationships/slideLayout" Target="../slideLayouts/slideLayout10.xml"/><Relationship Id="rId4" Type="http://schemas.openxmlformats.org/officeDocument/2006/relationships/slideLayout" Target="../slideLayouts/slideLayout4.xml"/><Relationship Id="rId9" Type="http://schemas.openxmlformats.org/officeDocument/2006/relationships/slideLayout" Target="../slideLayouts/slideLayout9.xml"/></Relationships>
</file>

<file path=ppt/slideMasters/slideMaster1.xml><?xml version="1.0" encoding="utf-8"?>
<p:sldMaster xmlns:a="http://schemas.openxmlformats.org/drawingml/2006/main" xmlns:r="http://schemas.openxmlformats.org/officeDocument/2006/relationships" xmlns:p="http://schemas.openxmlformats.org/presentationml/2006/main">
  <p:cSld>
    <p:bg>
      <p:bgPr>
        <a:blipFill dpi="0" rotWithShape="1">
          <a:blip r:embed="rId13">
            <a:lum/>
          </a:blip>
          <a:srcRect/>
          <a:stretch>
            <a:fillRect/>
          </a:stretch>
        </a:blipFill>
        <a:effectLst/>
      </p:bgPr>
    </p:bg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Placeholder 1"/>
          <p:cNvSpPr>
            <a:spLocks noGrp="1"/>
          </p:cNvSpPr>
          <p:nvPr>
            <p:ph type="title"/>
          </p:nvPr>
        </p:nvSpPr>
        <p:spPr>
          <a:xfrm>
            <a:off x="457200" y="274638"/>
            <a:ext cx="8229600" cy="1143000"/>
          </a:xfrm>
          <a:prstGeom prst="rect">
            <a:avLst/>
          </a:prstGeom>
        </p:spPr>
        <p:txBody>
          <a:bodyPr vert="horz" lIns="91440" tIns="45720" rIns="91440" bIns="45720" rtlCol="0" anchor="ctr">
            <a:normAutofit/>
          </a:bodyPr>
          <a:lstStyle/>
          <a:p>
            <a:r>
              <a:rPr lang="en-US" smtClean="0"/>
              <a:t>Click to edit Master title style</a:t>
            </a:r>
            <a:endParaRPr lang="en-US"/>
          </a:p>
        </p:txBody>
      </p:sp>
      <p:sp>
        <p:nvSpPr>
          <p:cNvPr id="3" name="Text Placeholder 2"/>
          <p:cNvSpPr>
            <a:spLocks noGrp="1"/>
          </p:cNvSpPr>
          <p:nvPr>
            <p:ph type="body" idx="1"/>
          </p:nvPr>
        </p:nvSpPr>
        <p:spPr>
          <a:xfrm>
            <a:off x="457200" y="1600200"/>
            <a:ext cx="8229600" cy="4525963"/>
          </a:xfrm>
          <a:prstGeom prst="rect">
            <a:avLst/>
          </a:prstGeom>
        </p:spPr>
        <p:txBody>
          <a:bodyPr vert="horz" lIns="91440" tIns="45720" rIns="91440" bIns="45720" rtlCol="0">
            <a:normAutofit/>
          </a:bodyPr>
          <a:lstStyle/>
          <a:p>
            <a:pPr lvl="0"/>
            <a:r>
              <a:rPr lang="en-US" smtClean="0"/>
              <a:t>Edit Master text styles</a:t>
            </a:r>
          </a:p>
          <a:p>
            <a:pPr lvl="1"/>
            <a:r>
              <a:rPr lang="en-US" smtClean="0"/>
              <a:t>Second level</a:t>
            </a:r>
          </a:p>
          <a:p>
            <a:pPr lvl="2"/>
            <a:r>
              <a:rPr lang="en-US" smtClean="0"/>
              <a:t>Third level</a:t>
            </a:r>
          </a:p>
          <a:p>
            <a:pPr lvl="3"/>
            <a:r>
              <a:rPr lang="en-US" smtClean="0"/>
              <a:t>Fourth level</a:t>
            </a:r>
          </a:p>
          <a:p>
            <a:pPr lvl="4"/>
            <a:r>
              <a:rPr lang="en-US" smtClean="0"/>
              <a:t>Fifth level</a:t>
            </a:r>
            <a:endParaRPr lang="en-US"/>
          </a:p>
        </p:txBody>
      </p:sp>
      <p:sp>
        <p:nvSpPr>
          <p:cNvPr id="4" name="Date Placeholder 3"/>
          <p:cNvSpPr>
            <a:spLocks noGrp="1"/>
          </p:cNvSpPr>
          <p:nvPr>
            <p:ph type="dt" sz="half" idx="2"/>
          </p:nvPr>
        </p:nvSpPr>
        <p:spPr>
          <a:xfrm>
            <a:off x="457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l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D771141E-5704-4F40-9CAE-9E3B1E12430B}" type="datetimeFigureOut">
              <a:rPr lang="en-US" smtClean="0"/>
              <a:t>1/17/2019</a:t>
            </a:fld>
            <a:endParaRPr lang="en-US"/>
          </a:p>
        </p:txBody>
      </p:sp>
      <p:sp>
        <p:nvSpPr>
          <p:cNvPr id="5" name="Footer Placeholder 4"/>
          <p:cNvSpPr>
            <a:spLocks noGrp="1"/>
          </p:cNvSpPr>
          <p:nvPr>
            <p:ph type="ftr" sz="quarter" idx="3"/>
          </p:nvPr>
        </p:nvSpPr>
        <p:spPr>
          <a:xfrm>
            <a:off x="3124200" y="6356350"/>
            <a:ext cx="2895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ct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endParaRPr lang="en-US"/>
          </a:p>
        </p:txBody>
      </p:sp>
      <p:sp>
        <p:nvSpPr>
          <p:cNvPr id="6" name="Slide Number Placeholder 5"/>
          <p:cNvSpPr>
            <a:spLocks noGrp="1"/>
          </p:cNvSpPr>
          <p:nvPr>
            <p:ph type="sldNum" sz="quarter" idx="4"/>
          </p:nvPr>
        </p:nvSpPr>
        <p:spPr>
          <a:xfrm>
            <a:off x="6553200" y="6356350"/>
            <a:ext cx="2133600" cy="365125"/>
          </a:xfrm>
          <a:prstGeom prst="rect">
            <a:avLst/>
          </a:prstGeom>
        </p:spPr>
        <p:txBody>
          <a:bodyPr vert="horz" lIns="91440" tIns="45720" rIns="91440" bIns="45720" rtlCol="0" anchor="ctr"/>
          <a:lstStyle>
            <a:lvl1pPr algn="r">
              <a:defRPr sz="1200">
                <a:solidFill>
                  <a:schemeClr val="tx1">
                    <a:tint val="75000"/>
                  </a:schemeClr>
                </a:solidFill>
              </a:defRPr>
            </a:lvl1pPr>
          </a:lstStyle>
          <a:p>
            <a:fld id="{987AB823-02A4-4545-B877-6BB70F2FE597}" type="slidenum">
              <a:rPr lang="en-US" smtClean="0"/>
              <a:t>‹#›</a:t>
            </a:fld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965240053"/>
      </p:ext>
    </p:extLst>
  </p:cSld>
  <p:clrMap bg1="lt1" tx1="dk1" bg2="lt2" tx2="dk2" accent1="accent1" accent2="accent2" accent3="accent3" accent4="accent4" accent5="accent5" accent6="accent6" hlink="hlink" folHlink="folHlink"/>
  <p:sldLayoutIdLst>
    <p:sldLayoutId id="2147483673" r:id="rId1"/>
    <p:sldLayoutId id="2147483674" r:id="rId2"/>
    <p:sldLayoutId id="2147483675" r:id="rId3"/>
    <p:sldLayoutId id="2147483676" r:id="rId4"/>
    <p:sldLayoutId id="2147483677" r:id="rId5"/>
    <p:sldLayoutId id="2147483678" r:id="rId6"/>
    <p:sldLayoutId id="2147483679" r:id="rId7"/>
    <p:sldLayoutId id="2147483680" r:id="rId8"/>
    <p:sldLayoutId id="2147483681" r:id="rId9"/>
    <p:sldLayoutId id="2147483682" r:id="rId10"/>
    <p:sldLayoutId id="2147483683" r:id="rId11"/>
  </p:sldLayoutIdLst>
  <p:txStyles>
    <p:titleStyle>
      <a:lvl1pPr algn="ctr" defTabSz="914400" rtl="0" eaLnBrk="1" latinLnBrk="0" hangingPunct="1">
        <a:spcBef>
          <a:spcPct val="0"/>
        </a:spcBef>
        <a:buNone/>
        <a:defRPr sz="4400" kern="1200">
          <a:solidFill>
            <a:schemeClr val="tx1"/>
          </a:solidFill>
          <a:latin typeface="+mj-lt"/>
          <a:ea typeface="+mj-ea"/>
          <a:cs typeface="+mj-cs"/>
        </a:defRPr>
      </a:lvl1pPr>
    </p:titleStyle>
    <p:bodyStyle>
      <a:lvl1pPr marL="342900" indent="-3429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3200" kern="1200">
          <a:solidFill>
            <a:schemeClr val="tx1"/>
          </a:solidFill>
          <a:latin typeface="+mn-lt"/>
          <a:ea typeface="+mn-ea"/>
          <a:cs typeface="+mn-cs"/>
        </a:defRPr>
      </a:lvl1pPr>
      <a:lvl2pPr marL="742950" indent="-28575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800" kern="1200">
          <a:solidFill>
            <a:schemeClr val="tx1"/>
          </a:solidFill>
          <a:latin typeface="+mn-lt"/>
          <a:ea typeface="+mn-ea"/>
          <a:cs typeface="+mn-cs"/>
        </a:defRPr>
      </a:lvl2pPr>
      <a:lvl3pPr marL="1143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400" kern="1200">
          <a:solidFill>
            <a:schemeClr val="tx1"/>
          </a:solidFill>
          <a:latin typeface="+mn-lt"/>
          <a:ea typeface="+mn-ea"/>
          <a:cs typeface="+mn-cs"/>
        </a:defRPr>
      </a:lvl3pPr>
      <a:lvl4pPr marL="1600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–"/>
        <a:defRPr sz="2000" kern="1200">
          <a:solidFill>
            <a:schemeClr val="tx1"/>
          </a:solidFill>
          <a:latin typeface="+mn-lt"/>
          <a:ea typeface="+mn-ea"/>
          <a:cs typeface="+mn-cs"/>
        </a:defRPr>
      </a:lvl4pPr>
      <a:lvl5pPr marL="20574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»"/>
        <a:defRPr sz="2000" kern="1200">
          <a:solidFill>
            <a:schemeClr val="tx1"/>
          </a:solidFill>
          <a:latin typeface="+mn-lt"/>
          <a:ea typeface="+mn-ea"/>
          <a:cs typeface="+mn-cs"/>
        </a:defRPr>
      </a:lvl5pPr>
      <a:lvl6pPr marL="25146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6pPr>
      <a:lvl7pPr marL="29718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7pPr>
      <a:lvl8pPr marL="34290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8pPr>
      <a:lvl9pPr marL="3886200" indent="-228600" algn="l" defTabSz="914400" rtl="0" eaLnBrk="1" latinLnBrk="0" hangingPunct="1">
        <a:spcBef>
          <a:spcPct val="20000"/>
        </a:spcBef>
        <a:buFont typeface="Arial" panose="020B0604020202020204" pitchFamily="34" charset="0"/>
        <a:buChar char="•"/>
        <a:defRPr sz="2000" kern="1200">
          <a:solidFill>
            <a:schemeClr val="tx1"/>
          </a:solidFill>
          <a:latin typeface="+mn-lt"/>
          <a:ea typeface="+mn-ea"/>
          <a:cs typeface="+mn-cs"/>
        </a:defRPr>
      </a:lvl9pPr>
    </p:bodyStyle>
    <p:otherStyle>
      <a:defPPr>
        <a:defRPr lang="en-US"/>
      </a:defPPr>
      <a:lvl1pPr marL="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1pPr>
      <a:lvl2pPr marL="457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2pPr>
      <a:lvl3pPr marL="914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3pPr>
      <a:lvl4pPr marL="1371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4pPr>
      <a:lvl5pPr marL="18288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5pPr>
      <a:lvl6pPr marL="22860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6pPr>
      <a:lvl7pPr marL="27432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7pPr>
      <a:lvl8pPr marL="32004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8pPr>
      <a:lvl9pPr marL="3657600" algn="l" defTabSz="914400" rtl="0" eaLnBrk="1" latinLnBrk="0" hangingPunct="1">
        <a:defRPr sz="1800" kern="1200">
          <a:solidFill>
            <a:schemeClr val="tx1"/>
          </a:solidFill>
          <a:latin typeface="+mn-lt"/>
          <a:ea typeface="+mn-ea"/>
          <a:cs typeface="+mn-cs"/>
        </a:defRPr>
      </a:lvl9pPr>
    </p:otherStyle>
  </p:txStyles>
</p:sldMaster>
</file>

<file path=ppt/slides/_rels/slide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.xml"/><Relationship Id="rId1" Type="http://schemas.openxmlformats.org/officeDocument/2006/relationships/slideLayout" Target="../slideLayouts/slideLayout1.xml"/></Relationships>
</file>

<file path=ppt/slides/_rels/slide2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3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2.xml"/></Relationships>
</file>

<file path=ppt/slides/_rels/slide4.xml.rels><?xml version="1.0" encoding="UTF-8" standalone="yes"?>
<Relationships xmlns="http://schemas.openxmlformats.org/package/2006/relationships"><Relationship Id="rId3" Type="http://schemas.openxmlformats.org/officeDocument/2006/relationships/image" Target="../media/image2.jpg"/><Relationship Id="rId2" Type="http://schemas.openxmlformats.org/officeDocument/2006/relationships/notesSlide" Target="../notesSlides/notesSlide2.xml"/><Relationship Id="rId1" Type="http://schemas.openxmlformats.org/officeDocument/2006/relationships/slideLayout" Target="../slideLayouts/slideLayout1.xml"/><Relationship Id="rId4" Type="http://schemas.openxmlformats.org/officeDocument/2006/relationships/image" Target="../media/image3.png"/></Relationships>
</file>

<file path=ppt/slides/_rels/slide5.xml.rels><?xml version="1.0" encoding="UTF-8" standalone="yes"?>
<Relationships xmlns="http://schemas.openxmlformats.org/package/2006/relationships"><Relationship Id="rId1" Type="http://schemas.openxmlformats.org/officeDocument/2006/relationships/slideLayout" Target="../slideLayouts/slideLayout1.xml"/></Relationships>
</file>

<file path=ppt/slides/_rels/slide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.xml"/><Relationship Id="rId1" Type="http://schemas.openxmlformats.org/officeDocument/2006/relationships/slideLayout" Target="../slideLayouts/slideLayout1.xml"/></Relationships>
</file>

<file path=ppt/slides/_rels/slide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.xml"/><Relationship Id="rId1" Type="http://schemas.openxmlformats.org/officeDocument/2006/relationships/slideLayout" Target="../slideLayouts/slideLayout1.xml"/></Relationships>
</file>

<file path=ppt/slides/_rels/slide8.xml.rels><?xml version="1.0" encoding="UTF-8" standalone="yes"?>
<Relationships xmlns="http://schemas.openxmlformats.org/package/2006/relationships"><Relationship Id="rId2" Type="http://schemas.openxmlformats.org/officeDocument/2006/relationships/image" Target="../media/image4.png"/><Relationship Id="rId1" Type="http://schemas.openxmlformats.org/officeDocument/2006/relationships/slideLayout" Target="../slideLayouts/slideLayout1.xml"/></Relationships>
</file>

<file path=ppt/slides/_rels/slide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5.xml"/><Relationship Id="rId1" Type="http://schemas.openxmlformats.org/officeDocument/2006/relationships/slideLayout" Target="../slideLayouts/slideLayout1.xml"/></Relationships>
</file>

<file path=ppt/slides/_rels/slide1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6.xml"/><Relationship Id="rId1" Type="http://schemas.openxmlformats.org/officeDocument/2006/relationships/slideLayout" Target="../slideLayouts/slideLayout1.xml"/></Relationships>
</file>

<file path=ppt/slides/_rels/slide1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7.xml"/><Relationship Id="rId1" Type="http://schemas.openxmlformats.org/officeDocument/2006/relationships/slideLayout" Target="../slideLayouts/slideLayout1.xml"/></Relationships>
</file>

<file path=ppt/slides/_rels/slide12.xml.rels><?xml version="1.0" encoding="UTF-8" standalone="yes"?>
<Relationships xmlns="http://schemas.openxmlformats.org/package/2006/relationships"><Relationship Id="rId3" Type="http://schemas.openxmlformats.org/officeDocument/2006/relationships/image" Target="../media/image5.png"/><Relationship Id="rId2" Type="http://schemas.openxmlformats.org/officeDocument/2006/relationships/notesSlide" Target="../notesSlides/notesSlide8.xml"/><Relationship Id="rId1" Type="http://schemas.openxmlformats.org/officeDocument/2006/relationships/slideLayout" Target="../slideLayouts/slideLayout1.xml"/></Relationships>
</file>

<file path=ppt/slides/_rels/slide13.xml.rels><?xml version="1.0" encoding="UTF-8" standalone="yes"?>
<Relationships xmlns="http://schemas.openxmlformats.org/package/2006/relationships"><Relationship Id="rId3" Type="http://schemas.openxmlformats.org/officeDocument/2006/relationships/image" Target="../media/image6.png"/><Relationship Id="rId2" Type="http://schemas.openxmlformats.org/officeDocument/2006/relationships/notesSlide" Target="../notesSlides/notesSlide9.xml"/><Relationship Id="rId1" Type="http://schemas.openxmlformats.org/officeDocument/2006/relationships/slideLayout" Target="../slideLayouts/slideLayout1.xml"/></Relationships>
</file>

<file path=ppt/slides/_rels/slide1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0.xml"/><Relationship Id="rId1" Type="http://schemas.openxmlformats.org/officeDocument/2006/relationships/slideLayout" Target="../slideLayouts/slideLayout1.xml"/></Relationships>
</file>

<file path=ppt/slides/_rels/slide1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1.xml"/><Relationship Id="rId1" Type="http://schemas.openxmlformats.org/officeDocument/2006/relationships/slideLayout" Target="../slideLayouts/slideLayout1.xml"/></Relationships>
</file>

<file path=ppt/slides/_rels/slide16.xml.rels><?xml version="1.0" encoding="UTF-8" standalone="yes"?>
<Relationships xmlns="http://schemas.openxmlformats.org/package/2006/relationships"><Relationship Id="rId3" Type="http://schemas.openxmlformats.org/officeDocument/2006/relationships/image" Target="../media/image7.jpeg"/><Relationship Id="rId2" Type="http://schemas.openxmlformats.org/officeDocument/2006/relationships/notesSlide" Target="../notesSlides/notesSlide12.xml"/><Relationship Id="rId1" Type="http://schemas.openxmlformats.org/officeDocument/2006/relationships/slideLayout" Target="../slideLayouts/slideLayout1.xml"/></Relationships>
</file>

<file path=ppt/slides/_rels/slide1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3.xml"/><Relationship Id="rId1" Type="http://schemas.openxmlformats.org/officeDocument/2006/relationships/slideLayout" Target="../slideLayouts/slideLayout1.xml"/></Relationships>
</file>

<file path=ppt/slides/_rels/slide1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4.xml"/><Relationship Id="rId1" Type="http://schemas.openxmlformats.org/officeDocument/2006/relationships/slideLayout" Target="../slideLayouts/slideLayout1.xml"/></Relationships>
</file>

<file path=ppt/slides/_rels/slide19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5.xml"/><Relationship Id="rId1" Type="http://schemas.openxmlformats.org/officeDocument/2006/relationships/slideLayout" Target="../slideLayouts/slideLayout1.xml"/></Relationships>
</file>

<file path=ppt/slides/_rels/slide2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6.xml"/><Relationship Id="rId1" Type="http://schemas.openxmlformats.org/officeDocument/2006/relationships/slideLayout" Target="../slideLayouts/slideLayout1.xml"/></Relationships>
</file>

<file path=ppt/slides/_rels/slide2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7.xml"/><Relationship Id="rId1" Type="http://schemas.openxmlformats.org/officeDocument/2006/relationships/slideLayout" Target="../slideLayouts/slideLayout1.xml"/></Relationships>
</file>

<file path=ppt/slides/_rels/slide2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8.xml"/><Relationship Id="rId1" Type="http://schemas.openxmlformats.org/officeDocument/2006/relationships/slideLayout" Target="../slideLayouts/slideLayout1.xml"/></Relationships>
</file>

<file path=ppt/slides/_rels/slide2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19.xml"/><Relationship Id="rId1" Type="http://schemas.openxmlformats.org/officeDocument/2006/relationships/slideLayout" Target="../slideLayouts/slideLayout1.xml"/></Relationships>
</file>

<file path=ppt/slides/_rels/slide2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0.xml"/><Relationship Id="rId1" Type="http://schemas.openxmlformats.org/officeDocument/2006/relationships/slideLayout" Target="../slideLayouts/slideLayout1.xml"/></Relationships>
</file>

<file path=ppt/slides/_rels/slide2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1.xml"/><Relationship Id="rId1" Type="http://schemas.openxmlformats.org/officeDocument/2006/relationships/slideLayout" Target="../slideLayouts/slideLayout1.xml"/></Relationships>
</file>

<file path=ppt/slides/_rels/slide2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2.xml"/><Relationship Id="rId1" Type="http://schemas.openxmlformats.org/officeDocument/2006/relationships/slideLayout" Target="../slideLayouts/slideLayout1.xml"/></Relationships>
</file>

<file path=ppt/slides/_rels/slide2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23.xml"/><Relationship Id="rId1" Type="http://schemas.openxmlformats.org/officeDocument/2006/relationships/slideLayout" Target="../slideLayouts/slideLayout1.xml"/></Relationships>
</file>

<file path=ppt/slides/_rels/slide28.xml.rels><?xml version="1.0" encoding="UTF-8" standalone="yes"?>
<Relationships xmlns="http://schemas.openxmlformats.org/package/2006/relationships"><Relationship Id="rId3" Type="http://schemas.openxmlformats.org/officeDocument/2006/relationships/image" Target="../media/image8.png"/><Relationship Id="rId2" Type="http://schemas.openxmlformats.org/officeDocument/2006/relationships/notesSlide" Target="../notesSlides/notesSlide24.xml"/><Relationship Id="rId1" Type="http://schemas.openxmlformats.org/officeDocument/2006/relationships/slideLayout" Target="../slideLayouts/slideLayout1.xml"/></Relationships>
</file>

<file path=ppt/slides/_rels/slide29.xml.rels><?xml version="1.0" encoding="UTF-8" standalone="yes"?>
<Relationships xmlns="http://schemas.openxmlformats.org/package/2006/relationships"><Relationship Id="rId3" Type="http://schemas.openxmlformats.org/officeDocument/2006/relationships/image" Target="../media/image9.png"/><Relationship Id="rId2" Type="http://schemas.openxmlformats.org/officeDocument/2006/relationships/notesSlide" Target="../notesSlides/notesSlide25.xml"/><Relationship Id="rId1" Type="http://schemas.openxmlformats.org/officeDocument/2006/relationships/slideLayout" Target="../slideLayouts/slideLayout1.xml"/></Relationships>
</file>

<file path=ppt/slides/_rels/slide30.xml.rels><?xml version="1.0" encoding="UTF-8" standalone="yes"?>
<Relationships xmlns="http://schemas.openxmlformats.org/package/2006/relationships"><Relationship Id="rId3" Type="http://schemas.openxmlformats.org/officeDocument/2006/relationships/image" Target="../media/image10.png"/><Relationship Id="rId2" Type="http://schemas.openxmlformats.org/officeDocument/2006/relationships/notesSlide" Target="../notesSlides/notesSlide26.xml"/><Relationship Id="rId1" Type="http://schemas.openxmlformats.org/officeDocument/2006/relationships/slideLayout" Target="../slideLayouts/slideLayout1.xml"/></Relationships>
</file>

<file path=ppt/slides/_rels/slide31.xml.rels><?xml version="1.0" encoding="UTF-8" standalone="yes"?>
<Relationships xmlns="http://schemas.openxmlformats.org/package/2006/relationships"><Relationship Id="rId3" Type="http://schemas.openxmlformats.org/officeDocument/2006/relationships/image" Target="../media/image11.png"/><Relationship Id="rId2" Type="http://schemas.openxmlformats.org/officeDocument/2006/relationships/notesSlide" Target="../notesSlides/notesSlide27.xml"/><Relationship Id="rId1" Type="http://schemas.openxmlformats.org/officeDocument/2006/relationships/slideLayout" Target="../slideLayouts/slideLayout1.xml"/></Relationships>
</file>

<file path=ppt/slides/_rels/slide32.xml.rels><?xml version="1.0" encoding="UTF-8" standalone="yes"?>
<Relationships xmlns="http://schemas.openxmlformats.org/package/2006/relationships"><Relationship Id="rId3" Type="http://schemas.openxmlformats.org/officeDocument/2006/relationships/image" Target="../media/image12.png"/><Relationship Id="rId2" Type="http://schemas.openxmlformats.org/officeDocument/2006/relationships/notesSlide" Target="../notesSlides/notesSlide28.xml"/><Relationship Id="rId1" Type="http://schemas.openxmlformats.org/officeDocument/2006/relationships/slideLayout" Target="../slideLayouts/slideLayout1.xml"/></Relationships>
</file>

<file path=ppt/slides/_rels/slide33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.png"/><Relationship Id="rId2" Type="http://schemas.openxmlformats.org/officeDocument/2006/relationships/notesSlide" Target="../notesSlides/notesSlide29.xml"/><Relationship Id="rId1" Type="http://schemas.openxmlformats.org/officeDocument/2006/relationships/slideLayout" Target="../slideLayouts/slideLayout1.xml"/></Relationships>
</file>

<file path=ppt/slides/_rels/slide34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0.xml"/><Relationship Id="rId1" Type="http://schemas.openxmlformats.org/officeDocument/2006/relationships/slideLayout" Target="../slideLayouts/slideLayout1.xml"/></Relationships>
</file>

<file path=ppt/slides/_rels/slide3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1.xml"/><Relationship Id="rId1" Type="http://schemas.openxmlformats.org/officeDocument/2006/relationships/slideLayout" Target="../slideLayouts/slideLayout1.xml"/></Relationships>
</file>

<file path=ppt/slides/_rels/slide3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2.xml"/><Relationship Id="rId1" Type="http://schemas.openxmlformats.org/officeDocument/2006/relationships/slideLayout" Target="../slideLayouts/slideLayout1.xml"/></Relationships>
</file>

<file path=ppt/slides/_rels/slide37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jpeg"/><Relationship Id="rId2" Type="http://schemas.openxmlformats.org/officeDocument/2006/relationships/notesSlide" Target="../notesSlides/notesSlide33.xml"/><Relationship Id="rId1" Type="http://schemas.openxmlformats.org/officeDocument/2006/relationships/slideLayout" Target="../slideLayouts/slideLayout1.xml"/></Relationships>
</file>

<file path=ppt/slides/_rels/slide38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4.xml"/><Relationship Id="rId1" Type="http://schemas.openxmlformats.org/officeDocument/2006/relationships/slideLayout" Target="../slideLayouts/slideLayout1.xml"/></Relationships>
</file>

<file path=ppt/slides/_rels/slide3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jpeg"/><Relationship Id="rId2" Type="http://schemas.openxmlformats.org/officeDocument/2006/relationships/notesSlide" Target="../notesSlides/notesSlide35.xml"/><Relationship Id="rId1" Type="http://schemas.openxmlformats.org/officeDocument/2006/relationships/slideLayout" Target="../slideLayouts/slideLayout1.xml"/></Relationships>
</file>

<file path=ppt/slides/_rels/slide4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6.xml"/><Relationship Id="rId1" Type="http://schemas.openxmlformats.org/officeDocument/2006/relationships/slideLayout" Target="../slideLayouts/slideLayout1.xml"/></Relationships>
</file>

<file path=ppt/slides/_rels/slide4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7.xml"/><Relationship Id="rId1" Type="http://schemas.openxmlformats.org/officeDocument/2006/relationships/slideLayout" Target="../slideLayouts/slideLayout1.xml"/></Relationships>
</file>

<file path=ppt/slides/_rels/slide4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8.xml"/><Relationship Id="rId1" Type="http://schemas.openxmlformats.org/officeDocument/2006/relationships/slideLayout" Target="../slideLayouts/slideLayout1.xml"/></Relationships>
</file>

<file path=ppt/slides/_rels/slide43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39.xml"/><Relationship Id="rId1" Type="http://schemas.openxmlformats.org/officeDocument/2006/relationships/slideLayout" Target="../slideLayouts/slideLayout1.xml"/></Relationships>
</file>

<file path=ppt/slides/_rels/slide44.xml.rels><?xml version="1.0" encoding="UTF-8" standalone="yes"?>
<Relationships xmlns="http://schemas.openxmlformats.org/package/2006/relationships"><Relationship Id="rId3" Type="http://schemas.openxmlformats.org/officeDocument/2006/relationships/image" Target="../media/image130.png"/><Relationship Id="rId2" Type="http://schemas.openxmlformats.org/officeDocument/2006/relationships/notesSlide" Target="../notesSlides/notesSlide40.xml"/><Relationship Id="rId1" Type="http://schemas.openxmlformats.org/officeDocument/2006/relationships/slideLayout" Target="../slideLayouts/slideLayout1.xml"/></Relationships>
</file>

<file path=ppt/slides/_rels/slide45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1.xml"/><Relationship Id="rId1" Type="http://schemas.openxmlformats.org/officeDocument/2006/relationships/slideLayout" Target="../slideLayouts/slideLayout1.xml"/></Relationships>
</file>

<file path=ppt/slides/_rels/slide46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2.xml"/><Relationship Id="rId1" Type="http://schemas.openxmlformats.org/officeDocument/2006/relationships/slideLayout" Target="../slideLayouts/slideLayout1.xml"/></Relationships>
</file>

<file path=ppt/slides/_rels/slide47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3.xml"/><Relationship Id="rId1" Type="http://schemas.openxmlformats.org/officeDocument/2006/relationships/slideLayout" Target="../slideLayouts/slideLayout1.xml"/></Relationships>
</file>

<file path=ppt/slides/_rels/slide48.xml.rels><?xml version="1.0" encoding="UTF-8" standalone="yes"?>
<Relationships xmlns="http://schemas.openxmlformats.org/package/2006/relationships"><Relationship Id="rId3" Type="http://schemas.openxmlformats.org/officeDocument/2006/relationships/image" Target="../media/image14.png"/><Relationship Id="rId2" Type="http://schemas.openxmlformats.org/officeDocument/2006/relationships/notesSlide" Target="../notesSlides/notesSlide44.xml"/><Relationship Id="rId1" Type="http://schemas.openxmlformats.org/officeDocument/2006/relationships/slideLayout" Target="../slideLayouts/slideLayout1.xml"/></Relationships>
</file>

<file path=ppt/slides/_rels/slide49.xml.rels><?xml version="1.0" encoding="UTF-8" standalone="yes"?>
<Relationships xmlns="http://schemas.openxmlformats.org/package/2006/relationships"><Relationship Id="rId3" Type="http://schemas.openxmlformats.org/officeDocument/2006/relationships/image" Target="../media/image15.png"/><Relationship Id="rId2" Type="http://schemas.openxmlformats.org/officeDocument/2006/relationships/notesSlide" Target="../notesSlides/notesSlide45.xml"/><Relationship Id="rId1" Type="http://schemas.openxmlformats.org/officeDocument/2006/relationships/slideLayout" Target="../slideLayouts/slideLayout1.xml"/></Relationships>
</file>

<file path=ppt/slides/_rels/slide50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6.xml"/><Relationship Id="rId1" Type="http://schemas.openxmlformats.org/officeDocument/2006/relationships/slideLayout" Target="../slideLayouts/slideLayout1.xml"/></Relationships>
</file>

<file path=ppt/slides/_rels/slide51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7.xml"/><Relationship Id="rId1" Type="http://schemas.openxmlformats.org/officeDocument/2006/relationships/slideLayout" Target="../slideLayouts/slideLayout1.xml"/></Relationships>
</file>

<file path=ppt/slides/_rels/slide52.xml.rels><?xml version="1.0" encoding="UTF-8" standalone="yes"?>
<Relationships xmlns="http://schemas.openxmlformats.org/package/2006/relationships"><Relationship Id="rId2" Type="http://schemas.openxmlformats.org/officeDocument/2006/relationships/notesSlide" Target="../notesSlides/notesSlide48.xml"/><Relationship Id="rId1" Type="http://schemas.openxmlformats.org/officeDocument/2006/relationships/slideLayout" Target="../slideLayouts/slideLayout1.xml"/></Relationships>
</file>

<file path=ppt/slides/slide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itle 1"/>
          <p:cNvSpPr>
            <a:spLocks noGrp="1"/>
          </p:cNvSpPr>
          <p:nvPr>
            <p:ph type="ctrTitle"/>
          </p:nvPr>
        </p:nvSpPr>
        <p:spPr/>
        <p:txBody>
          <a:bodyPr/>
          <a:lstStyle/>
          <a:p>
            <a:r>
              <a:rPr lang="en-US" dirty="0" smtClean="0">
                <a:latin typeface="Arial" panose="020B0604020202020204" pitchFamily="34" charset="0"/>
                <a:cs typeface="Arial" panose="020B0604020202020204" pitchFamily="34" charset="0"/>
              </a:rPr>
              <a:t>EE2203 Modelling Techniques </a:t>
            </a:r>
            <a:endParaRPr lang="en-US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Subtitle 2"/>
          <p:cNvSpPr>
            <a:spLocks noGrp="1"/>
          </p:cNvSpPr>
          <p:nvPr>
            <p:ph type="subTitle" idx="1"/>
          </p:nvPr>
        </p:nvSpPr>
        <p:spPr/>
        <p:txBody>
          <a:bodyPr/>
          <a:lstStyle/>
          <a:p>
            <a:r>
              <a:rPr lang="en-US" dirty="0" smtClean="0">
                <a:solidFill>
                  <a:schemeClr val="tx1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Week 1</a:t>
            </a:r>
            <a:endParaRPr lang="en-US" dirty="0">
              <a:solidFill>
                <a:schemeClr val="tx1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92552429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graphicFrame>
        <p:nvGraphicFramePr>
          <p:cNvPr id="4" name="Table 3"/>
          <p:cNvGraphicFramePr>
            <a:graphicFrameLocks noGrp="1"/>
          </p:cNvGraphicFramePr>
          <p:nvPr>
            <p:extLst>
              <p:ext uri="{D42A27DB-BD31-4B8C-83A1-F6EECF244321}">
                <p14:modId xmlns:p14="http://schemas.microsoft.com/office/powerpoint/2010/main" val="3365660840"/>
              </p:ext>
            </p:extLst>
          </p:nvPr>
        </p:nvGraphicFramePr>
        <p:xfrm>
          <a:off x="1066800" y="1066800"/>
          <a:ext cx="7315200" cy="5128679"/>
        </p:xfrm>
        <a:graphic>
          <a:graphicData uri="http://schemas.openxmlformats.org/drawingml/2006/table">
            <a:tbl>
              <a:tblPr firstRow="1" firstCol="1" bandRow="1">
                <a:tableStyleId>{5C22544A-7EE6-4342-B048-85BDC9FD1C3A}</a:tableStyleId>
              </a:tblPr>
              <a:tblGrid>
                <a:gridCol w="1225184">
                  <a:extLst>
                    <a:ext uri="{9D8B030D-6E8A-4147-A177-3AD203B41FA5}">
                      <a16:colId xmlns:a16="http://schemas.microsoft.com/office/drawing/2014/main" val="1922933251"/>
                    </a:ext>
                  </a:extLst>
                </a:gridCol>
                <a:gridCol w="6090016">
                  <a:extLst>
                    <a:ext uri="{9D8B030D-6E8A-4147-A177-3AD203B41FA5}">
                      <a16:colId xmlns:a16="http://schemas.microsoft.com/office/drawing/2014/main" val="1485207411"/>
                    </a:ext>
                  </a:extLst>
                </a:gridCol>
              </a:tblGrid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Week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Topic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858599445"/>
                  </a:ext>
                </a:extLst>
              </a:tr>
              <a:tr h="381000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MATLAB 101; types of optimization problems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998232110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2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Search methods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014611551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3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Nonlinear optimization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61886213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 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No class (CNY)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128091126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4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Linear optimization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86511616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5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Linear Algebraic equations and </a:t>
                      </a:r>
                      <a:r>
                        <a:rPr lang="en-US" sz="2000" dirty="0" err="1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matrics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2535518"/>
                  </a:ext>
                </a:extLst>
              </a:tr>
              <a:tr h="407915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6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Matrix Inverse and condition and iterative methods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673952298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7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Midterm </a:t>
                      </a:r>
                      <a:r>
                        <a:rPr lang="en-US" sz="2000" dirty="0" smtClean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test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3727466971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8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Simple and Multiple regression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616831673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9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Generalized linear models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505348786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10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Logistic regression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870915613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11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Variables selection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4040756856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12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Interaction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2216980306"/>
                  </a:ext>
                </a:extLst>
              </a:tr>
              <a:tr h="329897"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13</a:t>
                      </a:r>
                      <a:endParaRPr lang="en-US" sz="200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tc>
                  <a:txBody>
                    <a:bodyPr/>
                    <a:lstStyle/>
                    <a:p>
                      <a:pPr marL="0" marR="0">
                        <a:lnSpc>
                          <a:spcPct val="107000"/>
                        </a:lnSpc>
                        <a:spcBef>
                          <a:spcPts val="0"/>
                        </a:spcBef>
                        <a:spcAft>
                          <a:spcPts val="0"/>
                        </a:spcAft>
                      </a:pPr>
                      <a:r>
                        <a:rPr lang="en-US" sz="2000" dirty="0">
                          <a:effectLst/>
                          <a:latin typeface="Arial" panose="020B0604020202020204" pitchFamily="34" charset="0"/>
                          <a:cs typeface="Arial" panose="020B0604020202020204" pitchFamily="34" charset="0"/>
                        </a:rPr>
                        <a:t>Survival analysis</a:t>
                      </a:r>
                      <a:endParaRPr lang="en-US" sz="2000" dirty="0">
                        <a:effectLst/>
                        <a:latin typeface="Arial" panose="020B0604020202020204" pitchFamily="34" charset="0"/>
                        <a:ea typeface="DengXian"/>
                        <a:cs typeface="Arial" panose="020B0604020202020204" pitchFamily="34" charset="0"/>
                      </a:endParaRPr>
                    </a:p>
                  </a:txBody>
                  <a:tcPr marL="68580" marR="68580" marT="0" marB="0"/>
                </a:tc>
                <a:extLst>
                  <a:ext uri="{0D108BD9-81ED-4DB2-BD59-A6C34878D82A}">
                    <a16:rowId xmlns:a16="http://schemas.microsoft.com/office/drawing/2014/main" val="1321033716"/>
                  </a:ext>
                </a:extLst>
              </a:tr>
            </a:tbl>
          </a:graphicData>
        </a:graphic>
      </p:graphicFrame>
      <p:sp>
        <p:nvSpPr>
          <p:cNvPr id="5" name="Text Box 27"/>
          <p:cNvSpPr txBox="1">
            <a:spLocks noChangeArrowheads="1"/>
          </p:cNvSpPr>
          <p:nvPr/>
        </p:nvSpPr>
        <p:spPr bwMode="auto">
          <a:xfrm>
            <a:off x="914400" y="228600"/>
            <a:ext cx="593463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Topics covered in this course</a:t>
            </a:r>
            <a:endParaRPr lang="en-US" altLang="zh-TW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522574841"/>
      </p:ext>
    </p:extLst>
  </p:cSld>
  <p:clrMapOvr>
    <a:masterClrMapping/>
  </p:clrMapOvr>
</p:sld>
</file>

<file path=ppt/slides/slide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Content Placeholder 2"/>
          <p:cNvSpPr>
            <a:spLocks noGrp="1"/>
          </p:cNvSpPr>
          <p:nvPr>
            <p:ph idx="1"/>
          </p:nvPr>
        </p:nvSpPr>
        <p:spPr/>
        <p:txBody>
          <a:bodyPr/>
          <a:lstStyle/>
          <a:p>
            <a:r>
              <a:rPr lang="en-US" dirty="0" smtClean="0"/>
              <a:t>Continuous Assessment (40%)</a:t>
            </a:r>
          </a:p>
          <a:p>
            <a:pPr lvl="1"/>
            <a:r>
              <a:rPr lang="en-US" smtClean="0"/>
              <a:t>Tutorials </a:t>
            </a:r>
            <a:r>
              <a:rPr lang="en-US" smtClean="0"/>
              <a:t>(5%)</a:t>
            </a:r>
            <a:endParaRPr lang="en-US" dirty="0" smtClean="0"/>
          </a:p>
          <a:p>
            <a:pPr lvl="1"/>
            <a:r>
              <a:rPr lang="en-US" dirty="0" smtClean="0"/>
              <a:t>Assignments </a:t>
            </a:r>
            <a:r>
              <a:rPr lang="en-US" dirty="0" smtClean="0"/>
              <a:t>(15%)</a:t>
            </a:r>
          </a:p>
          <a:p>
            <a:pPr lvl="1"/>
            <a:r>
              <a:rPr lang="en-US" dirty="0" smtClean="0"/>
              <a:t>Mid-term test (20%)</a:t>
            </a:r>
            <a:endParaRPr lang="en-US" dirty="0" smtClean="0"/>
          </a:p>
          <a:p>
            <a:pPr lvl="1"/>
            <a:endParaRPr lang="en-US" dirty="0"/>
          </a:p>
          <a:p>
            <a:r>
              <a:rPr lang="en-US" dirty="0" smtClean="0"/>
              <a:t>Examination (60%)</a:t>
            </a:r>
          </a:p>
          <a:p>
            <a:pPr lvl="1"/>
            <a:endParaRPr lang="en-US" dirty="0"/>
          </a:p>
        </p:txBody>
      </p:sp>
      <p:sp>
        <p:nvSpPr>
          <p:cNvPr id="4" name="Rectangle 3"/>
          <p:cNvSpPr/>
          <p:nvPr/>
        </p:nvSpPr>
        <p:spPr>
          <a:xfrm>
            <a:off x="304800" y="609600"/>
            <a:ext cx="4518353" cy="584775"/>
          </a:xfrm>
          <a:prstGeom prst="rect">
            <a:avLst/>
          </a:prstGeom>
        </p:spPr>
        <p:txBody>
          <a:bodyPr wrap="none">
            <a:spAutoFit/>
          </a:bodyPr>
          <a:lstStyle/>
          <a:p>
            <a:pPr>
              <a:spcBef>
                <a:spcPct val="0"/>
              </a:spcBef>
            </a:pPr>
            <a:r>
              <a:rPr lang="en-US" altLang="zh-TW" sz="3200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Assessment Activities</a:t>
            </a:r>
            <a:endParaRPr lang="en-US" altLang="zh-TW" sz="3200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71758755"/>
      </p:ext>
    </p:extLst>
  </p:cSld>
  <p:clrMapOvr>
    <a:masterClrMapping/>
  </p:clrMapOvr>
</p:sld>
</file>

<file path=ppt/slides/slide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515550" y="346914"/>
            <a:ext cx="5257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895350" indent="-8953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modelling?</a:t>
            </a:r>
            <a:endParaRPr lang="en-US" altLang="zh-TW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662802" y="1162337"/>
            <a:ext cx="7513595" cy="523220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creating a simplified representation of reality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257186" y="2499881"/>
            <a:ext cx="4162414" cy="2773208"/>
          </a:xfrm>
          <a:prstGeom prst="rect">
            <a:avLst/>
          </a:prstGeom>
        </p:spPr>
      </p:pic>
      <p:sp>
        <p:nvSpPr>
          <p:cNvPr id="5" name="TextBox 4"/>
          <p:cNvSpPr txBox="1"/>
          <p:nvPr/>
        </p:nvSpPr>
        <p:spPr>
          <a:xfrm>
            <a:off x="1550357" y="5553869"/>
            <a:ext cx="170751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Street view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Box 8"/>
          <p:cNvSpPr txBox="1"/>
          <p:nvPr/>
        </p:nvSpPr>
        <p:spPr>
          <a:xfrm>
            <a:off x="6342688" y="5553869"/>
            <a:ext cx="784189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Map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510295" y="6384884"/>
            <a:ext cx="8247771" cy="446276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300" b="1" dirty="0" smtClean="0">
                <a:solidFill>
                  <a:srgbClr val="7030A0"/>
                </a:solidFill>
              </a:rPr>
              <a:t>A good model is appropriate for the specific uses intended for it </a:t>
            </a:r>
            <a:endParaRPr lang="en-US" sz="2300" b="1" dirty="0">
              <a:solidFill>
                <a:srgbClr val="7030A0"/>
              </a:solidFill>
            </a:endParaRPr>
          </a:p>
        </p:txBody>
      </p:sp>
      <p:pic>
        <p:nvPicPr>
          <p:cNvPr id="7" name="Picture 6"/>
          <p:cNvPicPr>
            <a:picLocks noChangeAspect="1"/>
          </p:cNvPicPr>
          <p:nvPr/>
        </p:nvPicPr>
        <p:blipFill>
          <a:blip r:embed="rId4"/>
          <a:stretch>
            <a:fillRect/>
          </a:stretch>
        </p:blipFill>
        <p:spPr>
          <a:xfrm>
            <a:off x="4656303" y="2008521"/>
            <a:ext cx="4156960" cy="3314700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249966217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7" dur="500"/>
                                        <p:tgtEl>
                                          <p:spTgt spid="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0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5" grpId="0"/>
      <p:bldP spid="9" grpId="0"/>
    </p:bldLst>
  </p:timing>
</p:sld>
</file>

<file path=ppt/slides/slide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447800" y="1234214"/>
            <a:ext cx="66294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working with this representation to understand or control some aspect of the world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1447800" y="2895600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e.g. find the location of a building, predict the outcome in the future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77228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3"/>
          <p:cNvSpPr txBox="1">
            <a:spLocks noChangeArrowheads="1"/>
          </p:cNvSpPr>
          <p:nvPr/>
        </p:nvSpPr>
        <p:spPr bwMode="auto">
          <a:xfrm>
            <a:off x="1066800" y="914400"/>
            <a:ext cx="440857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sz="2800" dirty="0">
                <a:solidFill>
                  <a:srgbClr val="00660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1.</a:t>
            </a:r>
            <a:r>
              <a:rPr lang="en-US" altLang="zh-CN" sz="2800" dirty="0">
                <a:solidFill>
                  <a:srgbClr val="00660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1</a:t>
            </a:r>
            <a:r>
              <a:rPr lang="en-US" altLang="zh-TW" sz="2800" dirty="0">
                <a:solidFill>
                  <a:srgbClr val="00660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.1	</a:t>
            </a:r>
            <a:r>
              <a:rPr lang="en-US" altLang="zh-TW" sz="2800" dirty="0" smtClean="0">
                <a:solidFill>
                  <a:srgbClr val="00660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benefits of modelling</a:t>
            </a:r>
            <a:endParaRPr lang="en-US" altLang="en-US" sz="2800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66800" y="1761371"/>
            <a:ext cx="66294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modelling can improve our understanding of the problem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66800" y="3039229"/>
            <a:ext cx="6629400" cy="523220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using model can make better decision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66800" y="3886200"/>
            <a:ext cx="73152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modelling involves:</a:t>
            </a:r>
          </a:p>
          <a:p>
            <a:pPr marL="280988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logical analysis</a:t>
            </a:r>
          </a:p>
          <a:p>
            <a:pPr marL="280988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breaking down the problem into </a:t>
            </a:r>
            <a:r>
              <a:rPr lang="en-US" sz="2800" dirty="0" err="1" smtClean="0">
                <a:latin typeface="Arial" panose="020B0604020202020204" pitchFamily="34" charset="0"/>
                <a:cs typeface="Arial" panose="020B0604020202020204" pitchFamily="34" charset="0"/>
              </a:rPr>
              <a:t>subproblems</a:t>
            </a:r>
            <a:endParaRPr lang="en-US" sz="2800" dirty="0" smtClean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marL="280988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making assumptions</a:t>
            </a:r>
          </a:p>
          <a:p>
            <a:pPr marL="280988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improves our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thinking skills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2" name="Right Arrow 1"/>
          <p:cNvSpPr/>
          <p:nvPr/>
        </p:nvSpPr>
        <p:spPr>
          <a:xfrm flipV="1">
            <a:off x="815340" y="5791200"/>
            <a:ext cx="502919" cy="259081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352141932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21" fill="hold">
                            <p:stCondLst>
                              <p:cond delay="500"/>
                            </p:stCondLst>
                            <p:childTnLst>
                              <p:par>
                                <p:cTn id="22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2" grpId="0" animBg="1"/>
    </p:bldLst>
  </p:timing>
</p:sld>
</file>

<file path=ppt/slides/slide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1029831"/>
            <a:ext cx="76200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model has:</a:t>
            </a:r>
          </a:p>
          <a:p>
            <a:pPr marL="280988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parameters</a:t>
            </a:r>
          </a:p>
          <a:p>
            <a:pPr marL="280988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calculations</a:t>
            </a:r>
          </a:p>
          <a:p>
            <a:pPr marL="280988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numerical outcome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    improve our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quantitative reasoning skills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Right Arrow 2"/>
          <p:cNvSpPr/>
          <p:nvPr/>
        </p:nvSpPr>
        <p:spPr>
          <a:xfrm>
            <a:off x="1600200" y="2895600"/>
            <a:ext cx="533400" cy="228600"/>
          </a:xfrm>
          <a:prstGeom prst="rightArrow">
            <a:avLst/>
          </a:prstGeom>
          <a:solidFill>
            <a:schemeClr val="tx1"/>
          </a:solidFill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4" name="TextBox 3"/>
          <p:cNvSpPr txBox="1"/>
          <p:nvPr/>
        </p:nvSpPr>
        <p:spPr>
          <a:xfrm>
            <a:off x="1219200" y="3773031"/>
            <a:ext cx="6629400" cy="224676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marL="285750" indent="-285750">
              <a:buFont typeface="Arial" panose="020B0604020202020204" pitchFamily="34" charset="0"/>
              <a:buChar char="•"/>
            </a:pP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modelling is widely used in:</a:t>
            </a:r>
          </a:p>
          <a:p>
            <a:pPr marL="280988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science and engineering</a:t>
            </a:r>
          </a:p>
          <a:p>
            <a:pPr marL="280988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business decision</a:t>
            </a:r>
          </a:p>
          <a:p>
            <a:pPr marL="280988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marketing research</a:t>
            </a:r>
          </a:p>
          <a:p>
            <a:pPr marL="280988"/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financial analysis</a:t>
            </a:r>
            <a:r>
              <a:rPr 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…</a:t>
            </a:r>
          </a:p>
        </p:txBody>
      </p:sp>
    </p:spTree>
    <p:extLst>
      <p:ext uri="{BB962C8B-B14F-4D97-AF65-F5344CB8AC3E}">
        <p14:creationId xmlns:p14="http://schemas.microsoft.com/office/powerpoint/2010/main" val="33164531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/>
          <p:nvPr/>
        </p:nvSpPr>
        <p:spPr>
          <a:xfrm>
            <a:off x="1219200" y="762000"/>
            <a:ext cx="1589792" cy="522959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u="sng" dirty="0" smtClean="0">
                <a:latin typeface="Arial" panose="020B0604020202020204" pitchFamily="34" charset="0"/>
                <a:cs typeface="Arial" panose="020B0604020202020204" pitchFamily="34" charset="0"/>
              </a:rPr>
              <a:t>Example</a:t>
            </a:r>
            <a:endParaRPr lang="en-US" sz="2800" b="1" u="sng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3" name="TextBox 2"/>
          <p:cNvSpPr txBox="1"/>
          <p:nvPr/>
        </p:nvSpPr>
        <p:spPr>
          <a:xfrm>
            <a:off x="457200" y="1560968"/>
            <a:ext cx="3276600" cy="2677656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To predict the number of transistors that could be integrated onto a single chip</a:t>
            </a:r>
          </a:p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– Moore’s Law.</a:t>
            </a:r>
            <a:endParaRPr 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pic>
        <p:nvPicPr>
          <p:cNvPr id="5" name="Picture 4"/>
          <p:cNvPicPr>
            <a:picLocks noChangeAspect="1"/>
          </p:cNvPicPr>
          <p:nvPr/>
        </p:nvPicPr>
        <p:blipFill>
          <a:blip r:embed="rId2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tretch>
            <a:fillRect/>
          </a:stretch>
        </p:blipFill>
        <p:spPr>
          <a:xfrm>
            <a:off x="3733800" y="1581374"/>
            <a:ext cx="5181600" cy="3780212"/>
          </a:xfrm>
          <a:prstGeom prst="rect">
            <a:avLst/>
          </a:prstGeom>
        </p:spPr>
      </p:pic>
    </p:spTree>
    <p:extLst>
      <p:ext uri="{BB962C8B-B14F-4D97-AF65-F5344CB8AC3E}">
        <p14:creationId xmlns:p14="http://schemas.microsoft.com/office/powerpoint/2010/main" val="13406721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7"/>
          <p:cNvSpPr txBox="1">
            <a:spLocks noChangeArrowheads="1"/>
          </p:cNvSpPr>
          <p:nvPr/>
        </p:nvSpPr>
        <p:spPr bwMode="auto">
          <a:xfrm>
            <a:off x="1019542" y="1219200"/>
            <a:ext cx="2619628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b="1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This lecture:</a:t>
            </a:r>
            <a:endParaRPr lang="en-US" altLang="zh-TW" b="1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 Box 28"/>
          <p:cNvSpPr txBox="1">
            <a:spLocks noChangeArrowheads="1"/>
          </p:cNvSpPr>
          <p:nvPr/>
        </p:nvSpPr>
        <p:spPr bwMode="auto">
          <a:xfrm>
            <a:off x="1019542" y="2209800"/>
            <a:ext cx="7561262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55600" indent="-3556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Times New Roman" pitchFamily="18" charset="0"/>
              <a:buChar char="*"/>
            </a:pP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MATLAB</a:t>
            </a:r>
          </a:p>
          <a:p>
            <a:pPr eaLnBrk="1" hangingPunct="1">
              <a:spcBef>
                <a:spcPct val="0"/>
              </a:spcBef>
              <a:buFont typeface="Times New Roman" pitchFamily="18" charset="0"/>
              <a:buChar char="*"/>
            </a:pP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Types of optimization</a:t>
            </a:r>
            <a:endParaRPr lang="en-US" altLang="zh-TW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81858125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295400" y="838200"/>
            <a:ext cx="6019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895350" indent="-8953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4.</a:t>
            </a:r>
            <a:r>
              <a:rPr lang="en-US" altLang="zh-CN" dirty="0" smtClean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1</a:t>
            </a:r>
            <a:r>
              <a:rPr lang="en-US" altLang="zh-TW" dirty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	</a:t>
            </a:r>
            <a:r>
              <a:rPr lang="en-US" altLang="zh-TW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MATLAB</a:t>
            </a:r>
            <a:endParaRPr lang="en-US" altLang="zh-TW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9" name="Text Box 6"/>
          <p:cNvSpPr txBox="1">
            <a:spLocks noChangeArrowheads="1"/>
          </p:cNvSpPr>
          <p:nvPr/>
        </p:nvSpPr>
        <p:spPr bwMode="auto">
          <a:xfrm>
            <a:off x="1295400" y="1524000"/>
            <a:ext cx="7407275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lIns="0">
            <a:spAutoFit/>
          </a:bodyPr>
          <a:lstStyle>
            <a:lvl1pPr marL="457200" indent="-34131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SzPct val="90000"/>
            </a:pP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MATrix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LABoratory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is a data analysis, prototyping, and visualization tool with built-in support for matrices and matrix operations, graphics capabilities, high-level programming language and development environment</a:t>
            </a:r>
            <a:endParaRPr lang="en-US" altLang="en-US" sz="2800" b="1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Text Box 8"/>
          <p:cNvSpPr txBox="1">
            <a:spLocks noChangeArrowheads="1"/>
          </p:cNvSpPr>
          <p:nvPr/>
        </p:nvSpPr>
        <p:spPr bwMode="auto">
          <a:xfrm>
            <a:off x="1278467" y="4290784"/>
            <a:ext cx="7635875" cy="52228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7663" indent="-3476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MATLAB provides many built-in functions</a:t>
            </a:r>
          </a:p>
        </p:txBody>
      </p:sp>
      <p:sp>
        <p:nvSpPr>
          <p:cNvPr id="13" name="Text Box 8"/>
          <p:cNvSpPr txBox="1">
            <a:spLocks noChangeArrowheads="1"/>
          </p:cNvSpPr>
          <p:nvPr/>
        </p:nvSpPr>
        <p:spPr bwMode="auto">
          <a:xfrm>
            <a:off x="1295400" y="4902200"/>
            <a:ext cx="7635875" cy="9540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7663" indent="-3476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many specialized functions are grouped as toolboxes</a:t>
            </a:r>
          </a:p>
        </p:txBody>
      </p:sp>
    </p:spTree>
    <p:extLst>
      <p:ext uri="{BB962C8B-B14F-4D97-AF65-F5344CB8AC3E}">
        <p14:creationId xmlns:p14="http://schemas.microsoft.com/office/powerpoint/2010/main" val="346063084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12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1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9" grpId="0"/>
      <p:bldP spid="12" grpId="0"/>
      <p:bldP spid="13" grpId="0"/>
    </p:bldLst>
  </p:timing>
</p:sld>
</file>

<file path=ppt/slides/slide1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6"/>
          <p:cNvSpPr txBox="1">
            <a:spLocks noChangeArrowheads="1"/>
          </p:cNvSpPr>
          <p:nvPr/>
        </p:nvSpPr>
        <p:spPr bwMode="auto">
          <a:xfrm>
            <a:off x="838200" y="838200"/>
            <a:ext cx="7559675" cy="1860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7663" indent="-3476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altLang="zh-CN" dirty="0" smtClean="0">
                <a:solidFill>
                  <a:srgbClr val="0066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.1</a:t>
            </a:r>
            <a:r>
              <a:rPr lang="en-US" altLang="en-US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The MATLAB environment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when you start MATLAB, the command window will open with the prompt </a:t>
            </a: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  <p:sp>
        <p:nvSpPr>
          <p:cNvPr id="4" name="Text Box 7"/>
          <p:cNvSpPr txBox="1">
            <a:spLocks noChangeArrowheads="1"/>
          </p:cNvSpPr>
          <p:nvPr/>
        </p:nvSpPr>
        <p:spPr bwMode="auto">
          <a:xfrm>
            <a:off x="838200" y="2787650"/>
            <a:ext cx="74834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7663" indent="-3476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zh-TW" sz="2800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user can enter commands or data in the command window 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 Box 8"/>
          <p:cNvSpPr txBox="1">
            <a:spLocks noChangeArrowheads="1"/>
          </p:cNvSpPr>
          <p:nvPr/>
        </p:nvSpPr>
        <p:spPr bwMode="auto">
          <a:xfrm>
            <a:off x="854075" y="3822700"/>
            <a:ext cx="76358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7663" indent="-3476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each command typed in, you get the result immediately</a:t>
            </a:r>
          </a:p>
        </p:txBody>
      </p:sp>
      <p:sp>
        <p:nvSpPr>
          <p:cNvPr id="7" name="Text Box 9"/>
          <p:cNvSpPr txBox="1">
            <a:spLocks noChangeArrowheads="1"/>
          </p:cNvSpPr>
          <p:nvPr/>
        </p:nvSpPr>
        <p:spPr bwMode="auto">
          <a:xfrm>
            <a:off x="854075" y="4857750"/>
            <a:ext cx="717867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7663" indent="-3476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if you do not assign the result to a variable, MATLAB will assign it to </a:t>
            </a:r>
            <a:r>
              <a:rPr lang="en-US" altLang="en-US" sz="2800" b="1" dirty="0" err="1"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42861236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10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10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10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6" grpId="0"/>
      <p:bldP spid="7" grpId="0"/>
    </p:bldLst>
  </p:timing>
</p:sld>
</file>

<file path=ppt/slides/slide1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5" descr="m1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52400" y="381000"/>
            <a:ext cx="8839200" cy="5605463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406982692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m2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l="20235" t="7910" r="78" b="32889"/>
          <a:stretch>
            <a:fillRect/>
          </a:stretch>
        </p:blipFill>
        <p:spPr bwMode="auto">
          <a:xfrm>
            <a:off x="457200" y="457200"/>
            <a:ext cx="8247063" cy="3886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7712988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381000" y="914400"/>
            <a:ext cx="8557151" cy="4154984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b="1" dirty="0">
                <a:latin typeface="Arial" panose="020B0604020202020204" pitchFamily="34" charset="0"/>
                <a:cs typeface="Arial" panose="020B0604020202020204" pitchFamily="34" charset="0"/>
              </a:rPr>
              <a:t>Data types: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uint8		unsigned integer (8 bits)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uint16		unsigned integer (16 bits)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uint32		unsigned integer (32 bits)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int8		signed integer (8 bits)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int16		signed integer (16 bits)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int32		signed integer (32 bits)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single		single-precision floating-point number (4 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d</a:t>
            </a:r>
            <a:r>
              <a:rPr lang="en-US" alt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ouble          double-precision </a:t>
            </a: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floating-point number (8 bytes)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logical		true (1) or false (0) (8 bits)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400" dirty="0">
                <a:latin typeface="Arial" panose="020B0604020202020204" pitchFamily="34" charset="0"/>
                <a:cs typeface="Arial" panose="020B0604020202020204" pitchFamily="34" charset="0"/>
              </a:rPr>
              <a:t>char		characters (2 bytes)</a:t>
            </a:r>
          </a:p>
        </p:txBody>
      </p:sp>
    </p:spTree>
    <p:extLst>
      <p:ext uri="{BB962C8B-B14F-4D97-AF65-F5344CB8AC3E}">
        <p14:creationId xmlns:p14="http://schemas.microsoft.com/office/powerpoint/2010/main" val="302809035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Box 1"/>
          <p:cNvSpPr txBox="1">
            <a:spLocks noChangeArrowheads="1"/>
          </p:cNvSpPr>
          <p:nvPr/>
        </p:nvSpPr>
        <p:spPr bwMode="auto">
          <a:xfrm>
            <a:off x="838200" y="1076325"/>
            <a:ext cx="8302273" cy="52322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Can’t remember how to use a command/function…</a:t>
            </a:r>
          </a:p>
        </p:txBody>
      </p:sp>
      <p:sp>
        <p:nvSpPr>
          <p:cNvPr id="3" name="TextBox 2"/>
          <p:cNvSpPr txBox="1">
            <a:spLocks noChangeArrowheads="1"/>
          </p:cNvSpPr>
          <p:nvPr/>
        </p:nvSpPr>
        <p:spPr bwMode="auto">
          <a:xfrm>
            <a:off x="838200" y="2057400"/>
            <a:ext cx="3326552" cy="138499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Type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help </a:t>
            </a:r>
            <a:r>
              <a:rPr lang="en-US" alt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function_name</a:t>
            </a:r>
            <a:endParaRPr lang="en-US" alt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17144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1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609725" y="0"/>
            <a:ext cx="5924550" cy="6858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8564743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1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990600" y="696913"/>
            <a:ext cx="6136936" cy="14465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7663" indent="-3476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altLang="zh-CN" dirty="0" smtClean="0">
                <a:solidFill>
                  <a:srgbClr val="0066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.2 </a:t>
            </a:r>
            <a:r>
              <a:rPr lang="en-US" altLang="en-US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Assignment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assign value(s) to variable name(s)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90600" y="2397125"/>
            <a:ext cx="2505814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scalar variable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a =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a = 4;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911600" y="2874963"/>
            <a:ext cx="252069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a = 4, A =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938213" y="5851525"/>
            <a:ext cx="250100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 echo print</a:t>
            </a:r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3852863" y="5573713"/>
            <a:ext cx="268535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Case sensitive</a:t>
            </a:r>
          </a:p>
        </p:txBody>
      </p:sp>
      <p:sp>
        <p:nvSpPr>
          <p:cNvPr id="7" name="Text Box 7"/>
          <p:cNvSpPr txBox="1">
            <a:spLocks noChangeArrowheads="1"/>
          </p:cNvSpPr>
          <p:nvPr/>
        </p:nvSpPr>
        <p:spPr bwMode="auto">
          <a:xfrm>
            <a:off x="6034088" y="3565525"/>
            <a:ext cx="2301875" cy="180022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 dirty="0">
                <a:solidFill>
                  <a:srgbClr val="FF00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Separate multiple commands by comma</a:t>
            </a:r>
            <a:endParaRPr lang="en-US" altLang="en-US" sz="28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Line 8"/>
          <p:cNvSpPr>
            <a:spLocks noChangeShapeType="1"/>
          </p:cNvSpPr>
          <p:nvPr/>
        </p:nvSpPr>
        <p:spPr bwMode="auto">
          <a:xfrm flipH="1" flipV="1">
            <a:off x="5254625" y="3371850"/>
            <a:ext cx="827088" cy="31908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22969573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7" dur="10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3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5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7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4" presetClass="entr" presetSubtype="3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box(out)">
                                      <p:cBhvr>
                                        <p:cTn id="25" dur="10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  <p:bldP spid="7" grpId="0"/>
      <p:bldP spid="8" grpId="0" animBg="1"/>
    </p:bldLst>
  </p:timing>
</p:sld>
</file>

<file path=ppt/slides/slide1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981075" y="858838"/>
            <a:ext cx="7461250" cy="222726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7663" indent="-3476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array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collection of values represented by one variable name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one-dimensional array – </a:t>
            </a: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vector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two-dimensional array – </a:t>
            </a: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matrix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81075" y="3529013"/>
            <a:ext cx="3671198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a = [1 2 3 4 5]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1     2     3     4     5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191125" y="4383088"/>
            <a:ext cx="212269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Row vector</a:t>
            </a:r>
          </a:p>
        </p:txBody>
      </p:sp>
    </p:spTree>
    <p:extLst>
      <p:ext uri="{BB962C8B-B14F-4D97-AF65-F5344CB8AC3E}">
        <p14:creationId xmlns:p14="http://schemas.microsoft.com/office/powerpoint/2010/main" val="82324591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5" presetClass="entr" presetSubtype="1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checkerboard(across)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</p:bldLst>
  </p:timing>
</p:sld>
</file>

<file path=ppt/slides/slide1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30325" y="914400"/>
            <a:ext cx="2911374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a = [1;2;3;4;5]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132388" y="914400"/>
            <a:ext cx="2980303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a = [1 2 3 4 5]'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a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4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3246438" y="4819650"/>
            <a:ext cx="2701381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Column vector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6045200" y="1876425"/>
            <a:ext cx="2714625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CN" sz="2800">
                <a:solidFill>
                  <a:srgbClr val="FF0000"/>
                </a:solidFill>
                <a:latin typeface="Times New Roman" pitchFamily="18" charset="0"/>
                <a:ea typeface="SimSun" pitchFamily="2" charset="-122"/>
              </a:rPr>
              <a:t>Use single quote as transpose operator</a:t>
            </a:r>
            <a:endParaRPr lang="en-US" altLang="en-US" sz="2800">
              <a:solidFill>
                <a:srgbClr val="FF0000"/>
              </a:solidFill>
              <a:latin typeface="Times New Roman" pitchFamily="18" charset="0"/>
            </a:endParaRPr>
          </a:p>
        </p:txBody>
      </p:sp>
      <p:sp>
        <p:nvSpPr>
          <p:cNvPr id="6" name="Line 6"/>
          <p:cNvSpPr>
            <a:spLocks noChangeShapeType="1"/>
          </p:cNvSpPr>
          <p:nvPr/>
        </p:nvSpPr>
        <p:spPr bwMode="auto">
          <a:xfrm flipH="1" flipV="1">
            <a:off x="7620000" y="1295400"/>
            <a:ext cx="120650" cy="7048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</p:spTree>
    <p:extLst>
      <p:ext uri="{BB962C8B-B14F-4D97-AF65-F5344CB8AC3E}">
        <p14:creationId xmlns:p14="http://schemas.microsoft.com/office/powerpoint/2010/main" val="830400169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4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6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 animBg="1"/>
    </p:bldLst>
  </p:timing>
</p:sld>
</file>

<file path=ppt/slides/slide2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735013" y="1001713"/>
            <a:ext cx="4054475" cy="265430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itchFamily="18" charset="0"/>
              </a:rPr>
              <a:t>&gt;&gt; A = [1 2 3; 4 5 6; 7 8 9]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itchFamily="18" charset="0"/>
              </a:rPr>
              <a:t>A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itchFamily="18" charset="0"/>
              </a:rPr>
              <a:t>     1     2     3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itchFamily="18" charset="0"/>
              </a:rPr>
              <a:t>     4     5     6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itchFamily="18" charset="0"/>
              </a:rPr>
              <a:t>     7     8     9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Times New Roman" pitchFamily="18" charset="0"/>
              </a:rPr>
              <a:t>&gt;&gt;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5700713" y="1001713"/>
            <a:ext cx="2170112" cy="35083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itchFamily="18" charset="0"/>
              </a:rPr>
              <a:t>&gt;&gt; A = [1 2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itchFamily="18" charset="0"/>
              </a:rPr>
              <a:t>             4 5 6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itchFamily="18" charset="0"/>
              </a:rPr>
              <a:t>             7 8 9]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itchFamily="18" charset="0"/>
              </a:rPr>
              <a:t>A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itchFamily="18" charset="0"/>
              </a:rPr>
              <a:t>     1     2     3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itchFamily="18" charset="0"/>
              </a:rPr>
              <a:t>     4     5     6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itchFamily="18" charset="0"/>
              </a:rPr>
              <a:t>     7     8     9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Times New Roman" pitchFamily="18" charset="0"/>
              </a:rPr>
              <a:t>&gt;&gt;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248275" y="4792663"/>
            <a:ext cx="3235325" cy="94615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  <a:latin typeface="Times New Roman" pitchFamily="18" charset="0"/>
              </a:rPr>
              <a:t>Press Enter key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  <a:latin typeface="Times New Roman" pitchFamily="18" charset="0"/>
              </a:rPr>
              <a:t>to separate the rows</a:t>
            </a:r>
          </a:p>
        </p:txBody>
      </p:sp>
    </p:spTree>
    <p:extLst>
      <p:ext uri="{BB962C8B-B14F-4D97-AF65-F5344CB8AC3E}">
        <p14:creationId xmlns:p14="http://schemas.microsoft.com/office/powerpoint/2010/main" val="20377687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2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952500" y="812800"/>
            <a:ext cx="4864088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access individual element: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a(3)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A(2,3)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 flipH="1" flipV="1">
            <a:off x="2032000" y="3833813"/>
            <a:ext cx="290513" cy="463550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2057400" y="4270375"/>
            <a:ext cx="1981633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Row index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 flipH="1" flipV="1">
            <a:off x="2311400" y="3833813"/>
            <a:ext cx="476250" cy="2746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2738438" y="3776663"/>
            <a:ext cx="256031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Column index</a:t>
            </a:r>
          </a:p>
        </p:txBody>
      </p:sp>
    </p:spTree>
    <p:extLst>
      <p:ext uri="{BB962C8B-B14F-4D97-AF65-F5344CB8AC3E}">
        <p14:creationId xmlns:p14="http://schemas.microsoft.com/office/powerpoint/2010/main" val="52591448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4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19" presetID="2" presetClass="entr" presetSubtype="2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1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2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 animBg="1"/>
      <p:bldP spid="6" grpId="0"/>
    </p:bldLst>
  </p:timing>
</p:sld>
</file>

<file path=ppt/slides/slide2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995363" y="871538"/>
            <a:ext cx="2486578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colon operator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A(2,:)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4     5     6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36625" y="3063875"/>
            <a:ext cx="390203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Access the entire row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95363" y="4545013"/>
            <a:ext cx="7678705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t = 1:0.5:3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1.0000    1.5000    2.0000    2.5000    3.0000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  <p:sp>
        <p:nvSpPr>
          <p:cNvPr id="5" name="Line 5"/>
          <p:cNvSpPr>
            <a:spLocks noChangeShapeType="1"/>
          </p:cNvSpPr>
          <p:nvPr/>
        </p:nvSpPr>
        <p:spPr bwMode="auto">
          <a:xfrm>
            <a:off x="1843088" y="4368800"/>
            <a:ext cx="261937" cy="261938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6" name="Text Box 6"/>
          <p:cNvSpPr txBox="1">
            <a:spLocks noChangeArrowheads="1"/>
          </p:cNvSpPr>
          <p:nvPr/>
        </p:nvSpPr>
        <p:spPr bwMode="auto">
          <a:xfrm>
            <a:off x="938213" y="3935413"/>
            <a:ext cx="965329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start</a:t>
            </a:r>
          </a:p>
        </p:txBody>
      </p:sp>
      <p:sp>
        <p:nvSpPr>
          <p:cNvPr id="7" name="Line 7"/>
          <p:cNvSpPr>
            <a:spLocks noChangeShapeType="1"/>
          </p:cNvSpPr>
          <p:nvPr/>
        </p:nvSpPr>
        <p:spPr bwMode="auto">
          <a:xfrm flipH="1">
            <a:off x="2974975" y="4397375"/>
            <a:ext cx="217488" cy="23336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8" name="Text Box 8"/>
          <p:cNvSpPr txBox="1">
            <a:spLocks noChangeArrowheads="1"/>
          </p:cNvSpPr>
          <p:nvPr/>
        </p:nvSpPr>
        <p:spPr bwMode="auto">
          <a:xfrm>
            <a:off x="3260725" y="3949700"/>
            <a:ext cx="82426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</p:txBody>
      </p:sp>
      <p:sp>
        <p:nvSpPr>
          <p:cNvPr id="9" name="Text Box 9"/>
          <p:cNvSpPr txBox="1">
            <a:spLocks noChangeArrowheads="1"/>
          </p:cNvSpPr>
          <p:nvPr/>
        </p:nvSpPr>
        <p:spPr bwMode="auto">
          <a:xfrm>
            <a:off x="1677988" y="3614738"/>
            <a:ext cx="1903085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increment</a:t>
            </a:r>
          </a:p>
        </p:txBody>
      </p:sp>
      <p:sp>
        <p:nvSpPr>
          <p:cNvPr id="10" name="Line 10"/>
          <p:cNvSpPr>
            <a:spLocks noChangeShapeType="1"/>
          </p:cNvSpPr>
          <p:nvPr/>
        </p:nvSpPr>
        <p:spPr bwMode="auto">
          <a:xfrm>
            <a:off x="2540000" y="4137025"/>
            <a:ext cx="0" cy="493713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11" name="Text Box 11"/>
          <p:cNvSpPr txBox="1">
            <a:spLocks noChangeArrowheads="1"/>
          </p:cNvSpPr>
          <p:nvPr/>
        </p:nvSpPr>
        <p:spPr bwMode="auto">
          <a:xfrm>
            <a:off x="3815624" y="3614738"/>
            <a:ext cx="4766048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(If it is omitted, 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	the default value is 1)</a:t>
            </a:r>
          </a:p>
        </p:txBody>
      </p:sp>
    </p:spTree>
    <p:extLst>
      <p:ext uri="{BB962C8B-B14F-4D97-AF65-F5344CB8AC3E}">
        <p14:creationId xmlns:p14="http://schemas.microsoft.com/office/powerpoint/2010/main" val="245864044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4" fill="hold">
                      <p:stCondLst>
                        <p:cond delay="indefinite"/>
                      </p:stCondLst>
                      <p:childTnLst>
                        <p:par>
                          <p:cTn id="15" fill="hold">
                            <p:stCondLst>
                              <p:cond delay="0"/>
                            </p:stCondLst>
                            <p:childTnLst>
                              <p:par>
                                <p:cTn id="16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8" dur="500"/>
                                        <p:tgtEl>
                                          <p:spTgt spid="6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19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1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2" fill="hold">
                      <p:stCondLst>
                        <p:cond delay="indefinite"/>
                      </p:stCondLst>
                      <p:childTnLst>
                        <p:par>
                          <p:cTn id="23" fill="hold">
                            <p:stCondLst>
                              <p:cond delay="0"/>
                            </p:stCondLst>
                            <p:childTnLst>
                              <p:par>
                                <p:cTn id="24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6" dur="500"/>
                                        <p:tgtEl>
                                          <p:spTgt spid="8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  <p:par>
                                <p:cTn id="27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29" dur="500"/>
                                        <p:tgtEl>
                                          <p:spTgt spid="7"/>
                                        </p:tgtEl>
                                      </p:cBhvr>
                                    </p:animEffect>
                                  </p:childTnLst>
                                  <p:subTnLst>
                                    <p:set>
                                      <p:cBhvr override="childStyle">
                                        <p:cTn dur="1" fill="hold" display="0" masterRel="nextClick" afterEffect="1"/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hidden"/>
                                      </p:to>
                                    </p:set>
                                  </p:sub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0" fill="hold">
                      <p:stCondLst>
                        <p:cond delay="indefinite"/>
                      </p:stCondLst>
                      <p:childTnLst>
                        <p:par>
                          <p:cTn id="31" fill="hold">
                            <p:stCondLst>
                              <p:cond delay="0"/>
                            </p:stCondLst>
                            <p:childTnLst>
                              <p:par>
                                <p:cTn id="32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4" dur="500"/>
                                        <p:tgtEl>
                                          <p:spTgt spid="9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35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37" dur="500"/>
                                        <p:tgtEl>
                                          <p:spTgt spid="1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38" fill="hold">
                      <p:stCondLst>
                        <p:cond delay="indefinite"/>
                      </p:stCondLst>
                      <p:childTnLst>
                        <p:par>
                          <p:cTn id="39" fill="hold">
                            <p:stCondLst>
                              <p:cond delay="0"/>
                            </p:stCondLst>
                            <p:childTnLst>
                              <p:par>
                                <p:cTn id="40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42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43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 animBg="1"/>
      <p:bldP spid="6" grpId="0"/>
      <p:bldP spid="7" grpId="0" animBg="1"/>
      <p:bldP spid="8" grpId="0"/>
      <p:bldP spid="9" grpId="0"/>
      <p:bldP spid="10" grpId="0" animBg="1"/>
      <p:bldP spid="11" grpId="0"/>
    </p:bldLst>
  </p:timing>
</p:sld>
</file>

<file path=ppt/slides/slide2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84275" y="1541463"/>
            <a:ext cx="4469493" cy="181588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t = 10:-1:5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10     9     8     7     6     5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158875" y="696913"/>
            <a:ext cx="3462807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increment</a:t>
            </a:r>
          </a:p>
        </p:txBody>
      </p:sp>
      <p:sp>
        <p:nvSpPr>
          <p:cNvPr id="4" name="Line 4"/>
          <p:cNvSpPr>
            <a:spLocks noChangeShapeType="1"/>
          </p:cNvSpPr>
          <p:nvPr/>
        </p:nvSpPr>
        <p:spPr bwMode="auto">
          <a:xfrm>
            <a:off x="2801938" y="1160463"/>
            <a:ext cx="0" cy="465137"/>
          </a:xfrm>
          <a:prstGeom prst="line">
            <a:avLst/>
          </a:prstGeom>
          <a:noFill/>
          <a:ln w="28575">
            <a:solidFill>
              <a:srgbClr val="FF0000"/>
            </a:solidFill>
            <a:round/>
            <a:headEnd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1184275" y="3644900"/>
            <a:ext cx="4480970" cy="267765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To extract part of the array: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 t(2:4)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ans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    9     8     7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</p:spTree>
    <p:extLst>
      <p:ext uri="{BB962C8B-B14F-4D97-AF65-F5344CB8AC3E}">
        <p14:creationId xmlns:p14="http://schemas.microsoft.com/office/powerpoint/2010/main" val="266738352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9" presetID="2" presetClass="entr" presetSubtype="1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1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 animBg="1"/>
    </p:bldLst>
  </p:timing>
</p:sld>
</file>

<file path=ppt/slides/slide2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954088" y="781050"/>
            <a:ext cx="8358698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7663" indent="-3476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altLang="zh-CN" dirty="0" smtClean="0">
                <a:solidFill>
                  <a:srgbClr val="0066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.3</a:t>
            </a:r>
            <a:r>
              <a:rPr lang="en-US" altLang="en-US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Mathematical </a:t>
            </a:r>
            <a:r>
              <a:rPr lang="en-US" altLang="en-US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operations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^		exponentiation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-		negation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* /	</a:t>
            </a: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     multiplication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, division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\		left division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+ -	addition, subtraction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priority order can be overridden with parentheses</a:t>
            </a: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6970713" y="2235200"/>
            <a:ext cx="0" cy="1204913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5657850" y="1700213"/>
            <a:ext cx="28408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 priority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5699125" y="3411538"/>
            <a:ext cx="27606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Lowest priority</a:t>
            </a:r>
          </a:p>
        </p:txBody>
      </p:sp>
    </p:spTree>
    <p:extLst>
      <p:ext uri="{BB962C8B-B14F-4D97-AF65-F5344CB8AC3E}">
        <p14:creationId xmlns:p14="http://schemas.microsoft.com/office/powerpoint/2010/main" val="351809609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2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58900" y="1265238"/>
            <a:ext cx="2420856" cy="353943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&gt;&gt; y = -4 ^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y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   -16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&gt;&gt; y = (-4) ^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y =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    16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>
                <a:latin typeface="Arial" panose="020B0604020202020204" pitchFamily="34" charset="0"/>
                <a:cs typeface="Arial" panose="020B0604020202020204" pitchFamily="34" charset="0"/>
              </a:rPr>
              <a:t>&gt;&gt;</a:t>
            </a:r>
          </a:p>
        </p:txBody>
      </p:sp>
    </p:spTree>
    <p:extLst>
      <p:ext uri="{BB962C8B-B14F-4D97-AF65-F5344CB8AC3E}">
        <p14:creationId xmlns:p14="http://schemas.microsoft.com/office/powerpoint/2010/main" val="3536456282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2"/>
          <p:cNvSpPr txBox="1">
            <a:spLocks noChangeArrowheads="1"/>
          </p:cNvSpPr>
          <p:nvPr/>
        </p:nvSpPr>
        <p:spPr bwMode="auto">
          <a:xfrm>
            <a:off x="914400" y="838200"/>
            <a:ext cx="7102475" cy="532453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7663" indent="-347663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altLang="zh-CN" dirty="0" smtClean="0">
                <a:solidFill>
                  <a:srgbClr val="0066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CN" dirty="0" smtClean="0">
                <a:solidFill>
                  <a:srgbClr val="0066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4 </a:t>
            </a:r>
            <a:r>
              <a:rPr lang="en-US" altLang="zh-CN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M-file</a:t>
            </a:r>
            <a:endParaRPr lang="en-US" altLang="en-US" dirty="0">
              <a:solidFill>
                <a:srgbClr val="0066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M-file provides an alternative way of using MATLAB to perform numerical analysis</a:t>
            </a:r>
            <a:endParaRPr lang="en-US" altLang="zh-CN" sz="2800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starts with the word </a:t>
            </a: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endParaRPr lang="en-US" altLang="zh-CN" sz="2800" b="1" dirty="0">
              <a:solidFill>
                <a:srgbClr val="FF0000"/>
              </a:solidFill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can have input argument(s) and output(s)</a:t>
            </a:r>
            <a:endParaRPr lang="en-US" altLang="zh-CN" sz="2800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multiple inputs - separate by comma</a:t>
            </a:r>
            <a:endParaRPr lang="en-US" altLang="zh-CN" sz="2800" dirty="0">
              <a:latin typeface="Arial" panose="020B0604020202020204" pitchFamily="34" charset="0"/>
              <a:ea typeface="SimSun" pitchFamily="2" charset="-122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multiple outputs – separate by comma, enclose in square brackets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it contains a series of statements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file is stored with an extension </a:t>
            </a:r>
            <a:r>
              <a:rPr lang="en-US" altLang="en-US" sz="2800" b="1" dirty="0">
                <a:latin typeface="Arial" panose="020B0604020202020204" pitchFamily="34" charset="0"/>
                <a:cs typeface="Arial" panose="020B0604020202020204" pitchFamily="34" charset="0"/>
              </a:rPr>
              <a:t>.m</a:t>
            </a:r>
          </a:p>
        </p:txBody>
      </p:sp>
    </p:spTree>
    <p:extLst>
      <p:ext uri="{BB962C8B-B14F-4D97-AF65-F5344CB8AC3E}">
        <p14:creationId xmlns:p14="http://schemas.microsoft.com/office/powerpoint/2010/main" val="328297074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350963" y="1143000"/>
            <a:ext cx="6715300" cy="440120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function</a:t>
            </a: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[</a:t>
            </a:r>
            <a:r>
              <a:rPr lang="en-US" alt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out_var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]</a:t>
            </a: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func_name</a:t>
            </a: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arg_list</a:t>
            </a: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% comments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statements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out_var</a:t>
            </a: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= value;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out_var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		name of output variable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func_name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	</a:t>
            </a:r>
            <a:r>
              <a:rPr lang="en-US" alt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name 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of function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arg_list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:		argument list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comments:		information for user</a:t>
            </a:r>
          </a:p>
        </p:txBody>
      </p:sp>
    </p:spTree>
    <p:extLst>
      <p:ext uri="{BB962C8B-B14F-4D97-AF65-F5344CB8AC3E}">
        <p14:creationId xmlns:p14="http://schemas.microsoft.com/office/powerpoint/2010/main" val="3240332993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3" descr="m3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7224" b="50000"/>
          <a:stretch>
            <a:fillRect/>
          </a:stretch>
        </p:blipFill>
        <p:spPr bwMode="auto">
          <a:xfrm>
            <a:off x="228600" y="554038"/>
            <a:ext cx="8210550" cy="4932362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036245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2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4" descr="m4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304800" y="685800"/>
            <a:ext cx="8458200" cy="54991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71861649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5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9251" b="51181"/>
          <a:stretch>
            <a:fillRect/>
          </a:stretch>
        </p:blipFill>
        <p:spPr bwMode="auto">
          <a:xfrm>
            <a:off x="1524000" y="762000"/>
            <a:ext cx="6019800" cy="4689475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00477720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6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55318" b="23611"/>
          <a:stretch>
            <a:fillRect/>
          </a:stretch>
        </p:blipFill>
        <p:spPr bwMode="auto">
          <a:xfrm>
            <a:off x="1371600" y="152400"/>
            <a:ext cx="5486400" cy="60960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1441308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7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1066800" y="914400"/>
            <a:ext cx="6248400" cy="4649788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364487846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2" descr="m8"/>
          <p:cNvPicPr>
            <a:picLocks noChangeAspect="1" noChangeArrowheads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 r="41093" b="46336"/>
          <a:stretch>
            <a:fillRect/>
          </a:stretch>
        </p:blipFill>
        <p:spPr bwMode="auto">
          <a:xfrm>
            <a:off x="381000" y="609600"/>
            <a:ext cx="8442325" cy="4876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2430346258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990600" y="914400"/>
            <a:ext cx="7254875" cy="403187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4488" indent="-34448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4.</a:t>
            </a:r>
            <a:r>
              <a:rPr lang="en-US" altLang="zh-CN" dirty="0" smtClean="0">
                <a:solidFill>
                  <a:srgbClr val="0066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1</a:t>
            </a: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r>
              <a:rPr lang="en-US" altLang="zh-CN" dirty="0" smtClean="0">
                <a:solidFill>
                  <a:srgbClr val="006600"/>
                </a:solidFill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5</a:t>
            </a:r>
            <a:r>
              <a:rPr lang="en-US" altLang="en-US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dirty="0" smtClean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 Structured </a:t>
            </a:r>
            <a:r>
              <a:rPr lang="en-US" altLang="en-US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programming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simple M-file performs command sequentially, from the first statement to the last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sz="2800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the program is highly restrictive</a:t>
            </a:r>
          </a:p>
          <a:p>
            <a:pPr eaLnBrk="1" hangingPunct="1">
              <a:spcBef>
                <a:spcPct val="0"/>
              </a:spcBef>
            </a:pPr>
            <a:r>
              <a:rPr lang="en-US" altLang="zh-TW" sz="2800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real programs usually have non-sequential execution paths, which can be achieved via </a:t>
            </a:r>
            <a:r>
              <a:rPr lang="en-US" altLang="zh-TW" sz="2800" b="1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decisions</a:t>
            </a:r>
            <a:r>
              <a:rPr lang="en-US" altLang="zh-TW" sz="2800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 and </a:t>
            </a:r>
            <a:r>
              <a:rPr lang="en-US" altLang="zh-TW" sz="2800" b="1" dirty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loops</a:t>
            </a:r>
            <a:endParaRPr lang="en-US" altLang="en-US" sz="2800" b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234600852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914400" y="762000"/>
            <a:ext cx="7086600" cy="137318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4488" indent="-34448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decision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branching of execution flow based on a decision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914400" y="2400300"/>
            <a:ext cx="286649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if condition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statements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914400" y="4038600"/>
            <a:ext cx="4187365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if condition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group 1 statements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group 2 statements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876800" y="2362200"/>
            <a:ext cx="4187365" cy="3970318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if condition 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group 1 statements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elseif</a:t>
            </a: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condition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group 2 statements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.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else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else statements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364208950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8" fill="hold">
                      <p:stCondLst>
                        <p:cond delay="indefinite"/>
                      </p:stCondLst>
                      <p:childTnLst>
                        <p:par>
                          <p:cTn id="9" fill="hold">
                            <p:stCondLst>
                              <p:cond delay="0"/>
                            </p:stCondLst>
                            <p:childTnLst>
                              <p:par>
                                <p:cTn id="10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2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7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3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43000" y="838200"/>
            <a:ext cx="7010400" cy="5693866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4488" indent="-34448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one simple form of condition is a relational expression that compares two values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value 1 </a:t>
            </a:r>
            <a:r>
              <a:rPr lang="en-US" altLang="en-US" sz="28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</a:t>
            </a: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 value 2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operator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2800" u="sng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relation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= =		</a:t>
            </a:r>
            <a:r>
              <a:rPr lang="en-US" altLang="en-US" sz="28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equal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~=		</a:t>
            </a:r>
            <a:r>
              <a:rPr lang="en-US" altLang="en-US" sz="28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not equal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&lt;			</a:t>
            </a:r>
            <a:r>
              <a:rPr lang="en-US" altLang="en-US" sz="28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than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			</a:t>
            </a:r>
            <a:r>
              <a:rPr lang="en-US" altLang="en-US" sz="28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greater than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&lt;=		</a:t>
            </a:r>
            <a:r>
              <a:rPr lang="en-US" altLang="en-US" sz="28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less than or equal to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&gt;=		</a:t>
            </a:r>
            <a:r>
              <a:rPr lang="en-US" altLang="en-US" sz="2800" dirty="0">
                <a:solidFill>
                  <a:srgbClr val="0066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greater than or equal to</a:t>
            </a:r>
          </a:p>
        </p:txBody>
      </p:sp>
    </p:spTree>
    <p:extLst>
      <p:ext uri="{BB962C8B-B14F-4D97-AF65-F5344CB8AC3E}">
        <p14:creationId xmlns:p14="http://schemas.microsoft.com/office/powerpoint/2010/main" val="2620425269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295400"/>
            <a:ext cx="3578225" cy="37338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3194899324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3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219200" y="914400"/>
            <a:ext cx="6477000" cy="3935413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4488" indent="-34448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logical operators can be used to test more than one logical condition</a:t>
            </a: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there is priority order, use parentheses to override it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operator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meaning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~			not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&amp;</a:t>
            </a:r>
            <a:r>
              <a:rPr lang="en-US" altLang="zh-CN" sz="2800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&amp;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	and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|</a:t>
            </a:r>
            <a:r>
              <a:rPr lang="en-US" altLang="zh-CN" sz="2800" dirty="0">
                <a:latin typeface="Arial" panose="020B0604020202020204" pitchFamily="34" charset="0"/>
                <a:ea typeface="SimSun" pitchFamily="2" charset="-122"/>
                <a:cs typeface="Arial" panose="020B0604020202020204" pitchFamily="34" charset="0"/>
              </a:rPr>
              <a:t>|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		or</a:t>
            </a:r>
          </a:p>
        </p:txBody>
      </p:sp>
      <p:sp>
        <p:nvSpPr>
          <p:cNvPr id="3" name="Line 3"/>
          <p:cNvSpPr>
            <a:spLocks noChangeShapeType="1"/>
          </p:cNvSpPr>
          <p:nvPr/>
        </p:nvSpPr>
        <p:spPr bwMode="auto">
          <a:xfrm>
            <a:off x="6111875" y="3962400"/>
            <a:ext cx="0" cy="457200"/>
          </a:xfrm>
          <a:prstGeom prst="line">
            <a:avLst/>
          </a:prstGeom>
          <a:noFill/>
          <a:ln w="38100">
            <a:solidFill>
              <a:srgbClr val="FF0000"/>
            </a:solidFill>
            <a:round/>
            <a:headEnd type="triangle" w="med" len="med"/>
            <a:tailEnd type="triangle" w="med" len="med"/>
          </a:ln>
          <a:effectLst/>
          <a:extLst>
            <a:ext uri="{909E8E84-426E-40DD-AFC4-6F175D3DCCD1}">
              <a14:hiddenFill xmlns:a14="http://schemas.microsoft.com/office/drawing/2010/main">
                <a:noFill/>
              </a14:hiddenFill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/>
          <a:lstStyle/>
          <a:p>
            <a:endParaRPr lang="en-US"/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800600" y="3505200"/>
            <a:ext cx="284084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Highest priority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840288" y="4343400"/>
            <a:ext cx="276069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Lowest priority</a:t>
            </a:r>
          </a:p>
        </p:txBody>
      </p:sp>
    </p:spTree>
    <p:extLst>
      <p:ext uri="{BB962C8B-B14F-4D97-AF65-F5344CB8AC3E}">
        <p14:creationId xmlns:p14="http://schemas.microsoft.com/office/powerpoint/2010/main" val="35628874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8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9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0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11" presetID="9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13" dur="500"/>
                                        <p:tgtEl>
                                          <p:spTgt spid="5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 animBg="1"/>
      <p:bldP spid="4" grpId="0"/>
      <p:bldP spid="5" grpId="0"/>
    </p:bldLst>
  </p:timing>
</p:sld>
</file>

<file path=ppt/slides/slide3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pic>
        <p:nvPicPr>
          <p:cNvPr id="2" name="Picture 1"/>
          <p:cNvPicPr>
            <a:picLocks noChangeAspect="1"/>
          </p:cNvPicPr>
          <p:nvPr/>
        </p:nvPicPr>
        <p:blipFill>
          <a:blip r:embed="rId3">
            <a:extLst>
              <a:ext uri="{28A0092B-C50C-407E-A947-70E740481C1C}">
                <a14:useLocalDpi xmlns:a14="http://schemas.microsoft.com/office/drawing/2010/main" val="0"/>
              </a:ext>
            </a:extLst>
          </a:blip>
          <a:srcRect/>
          <a:stretch>
            <a:fillRect/>
          </a:stretch>
        </p:blipFill>
        <p:spPr bwMode="auto">
          <a:xfrm>
            <a:off x="2590800" y="1066800"/>
            <a:ext cx="3997325" cy="4267200"/>
          </a:xfrm>
          <a:prstGeom prst="rect">
            <a:avLst/>
          </a:prstGeom>
          <a:noFill/>
          <a:ln>
            <a:noFill/>
          </a:ln>
          <a:extLst>
            <a:ext uri="{909E8E84-426E-40DD-AFC4-6F175D3DCCD1}">
              <a14:hiddenFill xmlns:a14="http://schemas.microsoft.com/office/drawing/2010/main">
                <a:solidFill>
                  <a:srgbClr val="FFFFFF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rgbClr val="000000"/>
                </a:solidFill>
                <a:miter lim="800000"/>
                <a:headEnd/>
                <a:tailEnd/>
              </a14:hiddenLine>
            </a:ext>
          </a:extLst>
        </p:spPr>
      </p:pic>
    </p:spTree>
    <p:extLst>
      <p:ext uri="{BB962C8B-B14F-4D97-AF65-F5344CB8AC3E}">
        <p14:creationId xmlns:p14="http://schemas.microsoft.com/office/powerpoint/2010/main" val="103286943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143000" y="914400"/>
            <a:ext cx="659058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marL="344488" indent="-344488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u="sng" dirty="0">
                <a:latin typeface="Arial" panose="020B0604020202020204" pitchFamily="34" charset="0"/>
                <a:cs typeface="Arial" panose="020B0604020202020204" pitchFamily="34" charset="0"/>
              </a:rPr>
              <a:t>loop</a:t>
            </a: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the repetition of a group of statements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143000" y="2276475"/>
            <a:ext cx="4390946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for index = </a:t>
            </a:r>
            <a:r>
              <a:rPr lang="en-US" altLang="en-US" sz="2800" i="1" dirty="0" err="1">
                <a:latin typeface="Arial" panose="020B0604020202020204" pitchFamily="34" charset="0"/>
                <a:cs typeface="Arial" panose="020B0604020202020204" pitchFamily="34" charset="0"/>
              </a:rPr>
              <a:t>start:step:finish</a:t>
            </a:r>
            <a:endParaRPr lang="en-US" altLang="en-US" sz="2800" i="1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	statements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1683436091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295400" y="1295400"/>
            <a:ext cx="2113079" cy="4832092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= 1:2:5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disp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= 5:-2:1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disp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endParaRPr lang="en-US" alt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for 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= 1:5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disp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4343400" y="1295400"/>
            <a:ext cx="2403222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 dirty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Positive step</a:t>
            </a:r>
          </a:p>
        </p:txBody>
      </p:sp>
      <p:sp>
        <p:nvSpPr>
          <p:cNvPr id="4" name="Text Box 4"/>
          <p:cNvSpPr txBox="1">
            <a:spLocks noChangeArrowheads="1"/>
          </p:cNvSpPr>
          <p:nvPr/>
        </p:nvSpPr>
        <p:spPr bwMode="auto">
          <a:xfrm>
            <a:off x="4343400" y="3048000"/>
            <a:ext cx="2525050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Negative step</a:t>
            </a:r>
          </a:p>
        </p:txBody>
      </p:sp>
      <p:sp>
        <p:nvSpPr>
          <p:cNvPr id="5" name="Text Box 5"/>
          <p:cNvSpPr txBox="1">
            <a:spLocks noChangeArrowheads="1"/>
          </p:cNvSpPr>
          <p:nvPr/>
        </p:nvSpPr>
        <p:spPr bwMode="auto">
          <a:xfrm>
            <a:off x="4343400" y="4724400"/>
            <a:ext cx="2853666" cy="523220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b="1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Default step = 1</a:t>
            </a:r>
          </a:p>
        </p:txBody>
      </p:sp>
    </p:spTree>
    <p:extLst>
      <p:ext uri="{BB962C8B-B14F-4D97-AF65-F5344CB8AC3E}">
        <p14:creationId xmlns:p14="http://schemas.microsoft.com/office/powerpoint/2010/main" val="396946704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3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2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w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y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  <p:bldP spid="4" grpId="0"/>
      <p:bldP spid="5" grpId="0"/>
    </p:bldLst>
  </p:timing>
</p:sld>
</file>

<file path=ppt/slides/slide4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2" name="Text Box 2"/>
          <p:cNvSpPr txBox="1">
            <a:spLocks noChangeArrowheads="1"/>
          </p:cNvSpPr>
          <p:nvPr/>
        </p:nvSpPr>
        <p:spPr bwMode="auto">
          <a:xfrm>
            <a:off x="1219200" y="990600"/>
            <a:ext cx="2866490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Arial" panose="020B0604020202020204" pitchFamily="34" charset="0"/>
                <a:cs typeface="Arial" panose="020B0604020202020204" pitchFamily="34" charset="0"/>
              </a:rPr>
              <a:t>while condition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Arial" panose="020B0604020202020204" pitchFamily="34" charset="0"/>
                <a:cs typeface="Arial" panose="020B0604020202020204" pitchFamily="34" charset="0"/>
              </a:rPr>
              <a:t>	statements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i="1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</p:txBody>
      </p:sp>
      <p:sp>
        <p:nvSpPr>
          <p:cNvPr id="3" name="Text Box 3"/>
          <p:cNvSpPr txBox="1">
            <a:spLocks noChangeArrowheads="1"/>
          </p:cNvSpPr>
          <p:nvPr/>
        </p:nvSpPr>
        <p:spPr bwMode="auto">
          <a:xfrm>
            <a:off x="1355725" y="2657475"/>
            <a:ext cx="2375971" cy="2246769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= 5;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while 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&gt; 0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= 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 – 1;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	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disp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altLang="en-US" sz="2800" dirty="0" err="1">
                <a:latin typeface="Arial" panose="020B0604020202020204" pitchFamily="34" charset="0"/>
                <a:cs typeface="Arial" panose="020B0604020202020204" pitchFamily="34" charset="0"/>
              </a:rPr>
              <a:t>i</a:t>
            </a: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</a:p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en-US" sz="2800" dirty="0">
                <a:latin typeface="Arial" panose="020B0604020202020204" pitchFamily="34" charset="0"/>
                <a:cs typeface="Arial" panose="020B0604020202020204" pitchFamily="34" charset="0"/>
              </a:rPr>
              <a:t>end</a:t>
            </a:r>
          </a:p>
        </p:txBody>
      </p:sp>
    </p:spTree>
    <p:extLst>
      <p:ext uri="{BB962C8B-B14F-4D97-AF65-F5344CB8AC3E}">
        <p14:creationId xmlns:p14="http://schemas.microsoft.com/office/powerpoint/2010/main" val="37746843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9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dissolve">
                                      <p:cBhvr>
                                        <p:cTn id="7" dur="500"/>
                                        <p:tgtEl>
                                          <p:spTgt spid="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3" grpId="0"/>
    </p:bldLst>
  </p:timing>
</p:sld>
</file>

<file path=ppt/slides/slide43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7" name="TextBox 6"/>
          <p:cNvSpPr txBox="1"/>
          <p:nvPr/>
        </p:nvSpPr>
        <p:spPr>
          <a:xfrm>
            <a:off x="1295400" y="2883188"/>
            <a:ext cx="7004538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There will be a number of parameters that can be varied in the decision-making process.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95400" y="1676028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Find the best solution from among a number of possible solutions.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2"/>
          <p:cNvSpPr txBox="1">
            <a:spLocks noChangeArrowheads="1"/>
          </p:cNvSpPr>
          <p:nvPr/>
        </p:nvSpPr>
        <p:spPr bwMode="auto">
          <a:xfrm>
            <a:off x="1295400" y="838200"/>
            <a:ext cx="6019800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square">
            <a:spAutoFit/>
          </a:bodyPr>
          <a:lstStyle>
            <a:lvl1pPr marL="895350" indent="-89535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 smtClean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4.</a:t>
            </a:r>
            <a:r>
              <a:rPr lang="en-US" altLang="zh-CN" dirty="0" smtClean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2</a:t>
            </a:r>
            <a:r>
              <a:rPr lang="en-US" altLang="zh-TW" dirty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	</a:t>
            </a:r>
            <a:r>
              <a:rPr lang="en-US" altLang="zh-TW" dirty="0" smtClean="0">
                <a:solidFill>
                  <a:srgbClr val="0070C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What is optimization</a:t>
            </a:r>
            <a:endParaRPr lang="en-US" altLang="zh-TW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0" name="TextBox 9"/>
          <p:cNvSpPr txBox="1"/>
          <p:nvPr/>
        </p:nvSpPr>
        <p:spPr>
          <a:xfrm>
            <a:off x="1289756" y="4488710"/>
            <a:ext cx="70045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There may be some constraints that need to be satisfied.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1295400" y="5638800"/>
            <a:ext cx="7004538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There will be a criterion that is to be minimized or maximized.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79043856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8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10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11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0" grpId="0"/>
      <p:bldP spid="11" grpId="0"/>
    </p:bldLst>
  </p:timing>
</p:sld>
</file>

<file path=ppt/slides/slide44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11" name="TextBox 10"/>
              <p:cNvSpPr txBox="1"/>
              <p:nvPr/>
            </p:nvSpPr>
            <p:spPr>
              <a:xfrm>
                <a:off x="1143000" y="838200"/>
                <a:ext cx="7004538" cy="5180393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en-US" sz="28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80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that minimizes </a:t>
                </a:r>
                <a:r>
                  <a:rPr lang="en-US" sz="28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</a:t>
                </a:r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sz="28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  <a:p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subject to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</m:d>
                    <m:r>
                      <a:rPr lang="en-US" sz="280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≤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0;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𝑗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=1, ⋯, 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𝑚</m:t>
                    </m:r>
                  </m:oMath>
                </a14:m>
                <a:endParaRPr lang="en-US" sz="2800" b="0" dirty="0" smtClean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and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</m:d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=0;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𝑘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=1,⋯,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𝑝</m:t>
                    </m:r>
                  </m:oMath>
                </a14:m>
                <a:endParaRPr lang="en-US" sz="2800" b="0" dirty="0" smtClean="0">
                  <a:latin typeface="Arial" panose="020B0604020202020204" pitchFamily="34" charset="0"/>
                  <a:ea typeface="Cambria Math" panose="02040503050406030204" pitchFamily="18" charset="0"/>
                  <a:cs typeface="Arial" panose="020B0604020202020204" pitchFamily="34" charset="0"/>
                </a:endParaRPr>
              </a:p>
              <a:p>
                <a:endParaRPr lang="en-US" sz="2800" dirty="0" smtClean="0">
                  <a:latin typeface="Arial" panose="020B0604020202020204" pitchFamily="34" charset="0"/>
                  <a:cs typeface="Arial" panose="020B0604020202020204" pitchFamily="34" charset="0"/>
                </a:endParaRPr>
              </a:p>
              <a:p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where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𝑥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𝑖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𝑖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=1,⋯,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𝑛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ea typeface="Cambria Math" panose="02040503050406030204" pitchFamily="18" charset="0"/>
                        <a:cs typeface="Times New Roman" panose="02020603050405020304" pitchFamily="18" charset="0"/>
                      </a:rPr>
                      <m:t>;</m:t>
                    </m:r>
                  </m:oMath>
                </a14:m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are decision variables</a:t>
                </a:r>
              </a:p>
              <a:p>
                <a:r>
                  <a:rPr lang="en-US" sz="28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is vector of decision variables</a:t>
                </a:r>
              </a:p>
              <a:p>
                <a:r>
                  <a:rPr lang="en-US" sz="28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</a:t>
                </a:r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sz="28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 is the criterion – objective function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are inequality constraint functions</a:t>
                </a:r>
              </a:p>
              <a:p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r>
                      <a:rPr lang="en-US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(</m:t>
                    </m:r>
                    <m:r>
                      <a:rPr lang="en-US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en-US" sz="2800" i="1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)</m:t>
                    </m:r>
                  </m:oMath>
                </a14:m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 are </a:t>
                </a:r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equality </a:t>
                </a:r>
                <a:r>
                  <a:rPr lang="en-US" sz="2800" dirty="0">
                    <a:latin typeface="Arial" panose="020B0604020202020204" pitchFamily="34" charset="0"/>
                    <a:cs typeface="Arial" panose="020B0604020202020204" pitchFamily="34" charset="0"/>
                  </a:rPr>
                  <a:t>constraint functions</a:t>
                </a:r>
              </a:p>
            </p:txBody>
          </p:sp>
        </mc:Choice>
        <mc:Fallback xmlns="">
          <p:sp>
            <p:nvSpPr>
              <p:cNvPr id="11" name="TextBox 10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143000" y="838200"/>
                <a:ext cx="7004538" cy="5180393"/>
              </a:xfrm>
              <a:prstGeom prst="rect">
                <a:avLst/>
              </a:prstGeom>
              <a:blipFill>
                <a:blip r:embed="rId3"/>
                <a:stretch>
                  <a:fillRect l="-1828" b="-223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410670315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45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354" y="914400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set of numeric values, one for each decision variable, is a solution.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354" y="2133600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objective function is used to judge whether one solution is better than another.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Box 4"/>
          <p:cNvSpPr txBox="1"/>
          <p:nvPr/>
        </p:nvSpPr>
        <p:spPr>
          <a:xfrm>
            <a:off x="1043354" y="3352800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The decision maker is to select the solution that achieves the minimum objective function.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TextBox 5"/>
          <p:cNvSpPr txBox="1"/>
          <p:nvPr/>
        </p:nvSpPr>
        <p:spPr>
          <a:xfrm>
            <a:off x="1043354" y="5002888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the problem is to maximize 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), solution can be found by minimizing –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8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).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924355275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9" fill="hold">
                      <p:stCondLst>
                        <p:cond delay="indefinite"/>
                      </p:stCondLst>
                      <p:childTnLst>
                        <p:par>
                          <p:cTn id="10" fill="hold">
                            <p:stCondLst>
                              <p:cond delay="0"/>
                            </p:stCondLst>
                            <p:childTnLst>
                              <p:par>
                                <p:cTn id="11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4" dur="500" fill="hold"/>
                                        <p:tgtEl>
                                          <p:spTgt spid="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9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0" dur="500" fill="hold"/>
                                        <p:tgtEl>
                                          <p:spTgt spid="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5" grpId="0"/>
      <p:bldP spid="6" grpId="0"/>
    </p:bldLst>
  </p:timing>
</p:sld>
</file>

<file path=ppt/slides/slide46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cxnSp>
        <p:nvCxnSpPr>
          <p:cNvPr id="7" name="Straight Arrow Connector 6"/>
          <p:cNvCxnSpPr/>
          <p:nvPr/>
        </p:nvCxnSpPr>
        <p:spPr>
          <a:xfrm flipV="1">
            <a:off x="1828800" y="1371600"/>
            <a:ext cx="0" cy="441960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9" name="Straight Arrow Connector 8"/>
          <p:cNvCxnSpPr/>
          <p:nvPr/>
        </p:nvCxnSpPr>
        <p:spPr>
          <a:xfrm>
            <a:off x="1828800" y="3581400"/>
            <a:ext cx="4800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10" name="TextBox 9"/>
          <p:cNvSpPr txBox="1"/>
          <p:nvPr/>
        </p:nvSpPr>
        <p:spPr>
          <a:xfrm>
            <a:off x="6629400" y="3581400"/>
            <a:ext cx="38985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endParaRPr lang="en-US" sz="2400" i="1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5445362" y="1253734"/>
            <a:ext cx="67999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f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2" name="Freeform 11"/>
          <p:cNvSpPr/>
          <p:nvPr/>
        </p:nvSpPr>
        <p:spPr>
          <a:xfrm>
            <a:off x="2180492" y="1715399"/>
            <a:ext cx="3927231" cy="1449832"/>
          </a:xfrm>
          <a:custGeom>
            <a:avLst/>
            <a:gdLst>
              <a:gd name="connsiteX0" fmla="*/ 0 w 3927231"/>
              <a:gd name="connsiteY0" fmla="*/ 1379493 h 1449832"/>
              <a:gd name="connsiteX1" fmla="*/ 574431 w 3927231"/>
              <a:gd name="connsiteY1" fmla="*/ 793339 h 1449832"/>
              <a:gd name="connsiteX2" fmla="*/ 1113693 w 3927231"/>
              <a:gd name="connsiteY2" fmla="*/ 769893 h 1449832"/>
              <a:gd name="connsiteX3" fmla="*/ 1676400 w 3927231"/>
              <a:gd name="connsiteY3" fmla="*/ 500263 h 1449832"/>
              <a:gd name="connsiteX4" fmla="*/ 2039816 w 3927231"/>
              <a:gd name="connsiteY4" fmla="*/ 101678 h 1449832"/>
              <a:gd name="connsiteX5" fmla="*/ 2508739 w 3927231"/>
              <a:gd name="connsiteY5" fmla="*/ 7893 h 1449832"/>
              <a:gd name="connsiteX6" fmla="*/ 3001108 w 3927231"/>
              <a:gd name="connsiteY6" fmla="*/ 254078 h 1449832"/>
              <a:gd name="connsiteX7" fmla="*/ 3927231 w 3927231"/>
              <a:gd name="connsiteY7" fmla="*/ 1449832 h 1449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27231" h="1449832">
                <a:moveTo>
                  <a:pt x="0" y="1379493"/>
                </a:moveTo>
                <a:cubicBezTo>
                  <a:pt x="194407" y="1137216"/>
                  <a:pt x="388815" y="894939"/>
                  <a:pt x="574431" y="793339"/>
                </a:cubicBezTo>
                <a:cubicBezTo>
                  <a:pt x="760047" y="691739"/>
                  <a:pt x="930032" y="818739"/>
                  <a:pt x="1113693" y="769893"/>
                </a:cubicBezTo>
                <a:cubicBezTo>
                  <a:pt x="1297354" y="721047"/>
                  <a:pt x="1522046" y="611632"/>
                  <a:pt x="1676400" y="500263"/>
                </a:cubicBezTo>
                <a:cubicBezTo>
                  <a:pt x="1830754" y="388894"/>
                  <a:pt x="1901093" y="183740"/>
                  <a:pt x="2039816" y="101678"/>
                </a:cubicBezTo>
                <a:cubicBezTo>
                  <a:pt x="2178539" y="19616"/>
                  <a:pt x="2348524" y="-17507"/>
                  <a:pt x="2508739" y="7893"/>
                </a:cubicBezTo>
                <a:cubicBezTo>
                  <a:pt x="2668954" y="33293"/>
                  <a:pt x="2764693" y="13755"/>
                  <a:pt x="3001108" y="254078"/>
                </a:cubicBezTo>
                <a:cubicBezTo>
                  <a:pt x="3237523" y="494401"/>
                  <a:pt x="3582377" y="972116"/>
                  <a:pt x="3927231" y="1449832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Freeform 12"/>
          <p:cNvSpPr/>
          <p:nvPr/>
        </p:nvSpPr>
        <p:spPr>
          <a:xfrm>
            <a:off x="2180492" y="3939953"/>
            <a:ext cx="3927231" cy="1449832"/>
          </a:xfrm>
          <a:custGeom>
            <a:avLst/>
            <a:gdLst>
              <a:gd name="connsiteX0" fmla="*/ 0 w 3927231"/>
              <a:gd name="connsiteY0" fmla="*/ 1379493 h 1449832"/>
              <a:gd name="connsiteX1" fmla="*/ 574431 w 3927231"/>
              <a:gd name="connsiteY1" fmla="*/ 793339 h 1449832"/>
              <a:gd name="connsiteX2" fmla="*/ 1113693 w 3927231"/>
              <a:gd name="connsiteY2" fmla="*/ 769893 h 1449832"/>
              <a:gd name="connsiteX3" fmla="*/ 1676400 w 3927231"/>
              <a:gd name="connsiteY3" fmla="*/ 500263 h 1449832"/>
              <a:gd name="connsiteX4" fmla="*/ 2039816 w 3927231"/>
              <a:gd name="connsiteY4" fmla="*/ 101678 h 1449832"/>
              <a:gd name="connsiteX5" fmla="*/ 2508739 w 3927231"/>
              <a:gd name="connsiteY5" fmla="*/ 7893 h 1449832"/>
              <a:gd name="connsiteX6" fmla="*/ 3001108 w 3927231"/>
              <a:gd name="connsiteY6" fmla="*/ 254078 h 1449832"/>
              <a:gd name="connsiteX7" fmla="*/ 3927231 w 3927231"/>
              <a:gd name="connsiteY7" fmla="*/ 1449832 h 1449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27231" h="1449832">
                <a:moveTo>
                  <a:pt x="0" y="1379493"/>
                </a:moveTo>
                <a:cubicBezTo>
                  <a:pt x="194407" y="1137216"/>
                  <a:pt x="388815" y="894939"/>
                  <a:pt x="574431" y="793339"/>
                </a:cubicBezTo>
                <a:cubicBezTo>
                  <a:pt x="760047" y="691739"/>
                  <a:pt x="930032" y="818739"/>
                  <a:pt x="1113693" y="769893"/>
                </a:cubicBezTo>
                <a:cubicBezTo>
                  <a:pt x="1297354" y="721047"/>
                  <a:pt x="1522046" y="611632"/>
                  <a:pt x="1676400" y="500263"/>
                </a:cubicBezTo>
                <a:cubicBezTo>
                  <a:pt x="1830754" y="388894"/>
                  <a:pt x="1901093" y="183740"/>
                  <a:pt x="2039816" y="101678"/>
                </a:cubicBezTo>
                <a:cubicBezTo>
                  <a:pt x="2178539" y="19616"/>
                  <a:pt x="2348524" y="-17507"/>
                  <a:pt x="2508739" y="7893"/>
                </a:cubicBezTo>
                <a:cubicBezTo>
                  <a:pt x="2668954" y="33293"/>
                  <a:pt x="2764693" y="13755"/>
                  <a:pt x="3001108" y="254078"/>
                </a:cubicBezTo>
                <a:cubicBezTo>
                  <a:pt x="3237523" y="494401"/>
                  <a:pt x="3582377" y="972116"/>
                  <a:pt x="3927231" y="1449832"/>
                </a:cubicBezTo>
              </a:path>
            </a:pathLst>
          </a:custGeom>
          <a:noFill/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4" name="TextBox 13"/>
          <p:cNvSpPr txBox="1"/>
          <p:nvPr/>
        </p:nvSpPr>
        <p:spPr>
          <a:xfrm>
            <a:off x="5445362" y="5216569"/>
            <a:ext cx="782587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-f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(</a:t>
            </a:r>
            <a:r>
              <a:rPr lang="en-US" sz="2400" i="1" dirty="0" smtClean="0">
                <a:latin typeface="Arial" panose="020B0604020202020204" pitchFamily="34" charset="0"/>
                <a:cs typeface="Arial" panose="020B0604020202020204" pitchFamily="34" charset="0"/>
              </a:rPr>
              <a:t>X</a:t>
            </a:r>
            <a:r>
              <a:rPr lang="en-US" sz="2400" dirty="0" smtClean="0">
                <a:latin typeface="Arial" panose="020B0604020202020204" pitchFamily="34" charset="0"/>
                <a:cs typeface="Arial" panose="020B0604020202020204" pitchFamily="34" charset="0"/>
              </a:rPr>
              <a:t>)</a:t>
            </a:r>
            <a:endParaRPr lang="en-US" sz="24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5" name="Up Arrow 14"/>
          <p:cNvSpPr/>
          <p:nvPr/>
        </p:nvSpPr>
        <p:spPr>
          <a:xfrm>
            <a:off x="4495800" y="1715399"/>
            <a:ext cx="152400" cy="304800"/>
          </a:xfrm>
          <a:prstGeom prst="upArrow">
            <a:avLst/>
          </a:prstGeom>
          <a:solidFill>
            <a:srgbClr val="FF0000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6" name="Up Arrow 15"/>
          <p:cNvSpPr/>
          <p:nvPr/>
        </p:nvSpPr>
        <p:spPr>
          <a:xfrm flipV="1">
            <a:off x="4495800" y="5066401"/>
            <a:ext cx="152400" cy="309265"/>
          </a:xfrm>
          <a:prstGeom prst="upArrow">
            <a:avLst/>
          </a:prstGeom>
          <a:solidFill>
            <a:srgbClr val="0000FF"/>
          </a:solidFill>
          <a:ln>
            <a:solidFill>
              <a:schemeClr val="bg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7" name="TextBox 16"/>
          <p:cNvSpPr txBox="1"/>
          <p:nvPr/>
        </p:nvSpPr>
        <p:spPr>
          <a:xfrm>
            <a:off x="3950733" y="2031922"/>
            <a:ext cx="1486304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maximize</a:t>
            </a:r>
            <a:endParaRPr lang="en-US" sz="2400" dirty="0">
              <a:solidFill>
                <a:srgbClr val="FF000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18" name="TextBox 17"/>
          <p:cNvSpPr txBox="1"/>
          <p:nvPr/>
        </p:nvSpPr>
        <p:spPr>
          <a:xfrm>
            <a:off x="3950733" y="4651130"/>
            <a:ext cx="1401346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minimize</a:t>
            </a:r>
            <a:endParaRPr lang="en-US" sz="2400" dirty="0">
              <a:solidFill>
                <a:srgbClr val="0000FF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34087123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15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2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3" fill="hold">
                      <p:stCondLst>
                        <p:cond delay="indefinite"/>
                      </p:stCondLst>
                      <p:childTnLst>
                        <p:par>
                          <p:cTn id="14" fill="hold">
                            <p:stCondLst>
                              <p:cond delay="0"/>
                            </p:stCondLst>
                            <p:childTnLst>
                              <p:par>
                                <p:cTn id="15" presetID="2" presetClass="entr" presetSubtype="1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7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8" dur="500" fill="hold"/>
                                        <p:tgtEl>
                                          <p:spTgt spid="1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19" fill="hold">
                            <p:stCondLst>
                              <p:cond delay="500"/>
                            </p:stCondLst>
                            <p:childTnLst>
                              <p:par>
                                <p:cTn id="20" presetID="10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15" grpId="0" animBg="1"/>
      <p:bldP spid="16" grpId="0" animBg="1"/>
      <p:bldP spid="17" grpId="0"/>
      <p:bldP spid="18" grpId="0"/>
    </p:bldLst>
  </p:timing>
</p:sld>
</file>

<file path=ppt/slides/slide47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354" y="519250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set of decision variables that satisfy the constraints of the problem is a 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feasible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solution.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354" y="2141158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A feasible solution that minimizes the objective function is the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optimum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solution.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010508" y="3205573"/>
            <a:ext cx="0" cy="250942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10508" y="5415373"/>
            <a:ext cx="4800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811108" y="541537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6312876" y="3318538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9" name="Freeform 8"/>
          <p:cNvSpPr/>
          <p:nvPr/>
        </p:nvSpPr>
        <p:spPr>
          <a:xfrm>
            <a:off x="2362200" y="3549372"/>
            <a:ext cx="3927231" cy="1449832"/>
          </a:xfrm>
          <a:custGeom>
            <a:avLst/>
            <a:gdLst>
              <a:gd name="connsiteX0" fmla="*/ 0 w 3927231"/>
              <a:gd name="connsiteY0" fmla="*/ 1379493 h 1449832"/>
              <a:gd name="connsiteX1" fmla="*/ 574431 w 3927231"/>
              <a:gd name="connsiteY1" fmla="*/ 793339 h 1449832"/>
              <a:gd name="connsiteX2" fmla="*/ 1113693 w 3927231"/>
              <a:gd name="connsiteY2" fmla="*/ 769893 h 1449832"/>
              <a:gd name="connsiteX3" fmla="*/ 1676400 w 3927231"/>
              <a:gd name="connsiteY3" fmla="*/ 500263 h 1449832"/>
              <a:gd name="connsiteX4" fmla="*/ 2039816 w 3927231"/>
              <a:gd name="connsiteY4" fmla="*/ 101678 h 1449832"/>
              <a:gd name="connsiteX5" fmla="*/ 2508739 w 3927231"/>
              <a:gd name="connsiteY5" fmla="*/ 7893 h 1449832"/>
              <a:gd name="connsiteX6" fmla="*/ 3001108 w 3927231"/>
              <a:gd name="connsiteY6" fmla="*/ 254078 h 1449832"/>
              <a:gd name="connsiteX7" fmla="*/ 3927231 w 3927231"/>
              <a:gd name="connsiteY7" fmla="*/ 1449832 h 1449832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</a:cxnLst>
            <a:rect l="l" t="t" r="r" b="b"/>
            <a:pathLst>
              <a:path w="3927231" h="1449832">
                <a:moveTo>
                  <a:pt x="0" y="1379493"/>
                </a:moveTo>
                <a:cubicBezTo>
                  <a:pt x="194407" y="1137216"/>
                  <a:pt x="388815" y="894939"/>
                  <a:pt x="574431" y="793339"/>
                </a:cubicBezTo>
                <a:cubicBezTo>
                  <a:pt x="760047" y="691739"/>
                  <a:pt x="930032" y="818739"/>
                  <a:pt x="1113693" y="769893"/>
                </a:cubicBezTo>
                <a:cubicBezTo>
                  <a:pt x="1297354" y="721047"/>
                  <a:pt x="1522046" y="611632"/>
                  <a:pt x="1676400" y="500263"/>
                </a:cubicBezTo>
                <a:cubicBezTo>
                  <a:pt x="1830754" y="388894"/>
                  <a:pt x="1901093" y="183740"/>
                  <a:pt x="2039816" y="101678"/>
                </a:cubicBezTo>
                <a:cubicBezTo>
                  <a:pt x="2178539" y="19616"/>
                  <a:pt x="2348524" y="-17507"/>
                  <a:pt x="2508739" y="7893"/>
                </a:cubicBezTo>
                <a:cubicBezTo>
                  <a:pt x="2668954" y="33293"/>
                  <a:pt x="2764693" y="13755"/>
                  <a:pt x="3001108" y="254078"/>
                </a:cubicBezTo>
                <a:cubicBezTo>
                  <a:pt x="3237523" y="494401"/>
                  <a:pt x="3582377" y="972116"/>
                  <a:pt x="3927231" y="1449832"/>
                </a:cubicBezTo>
              </a:path>
            </a:pathLst>
          </a:custGeom>
          <a:noFill/>
          <a:ln>
            <a:solidFill>
              <a:schemeClr val="tx1"/>
            </a:solidFill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0" name="Up Arrow 9"/>
          <p:cNvSpPr/>
          <p:nvPr/>
        </p:nvSpPr>
        <p:spPr>
          <a:xfrm>
            <a:off x="4724400" y="4691817"/>
            <a:ext cx="152400" cy="304800"/>
          </a:xfrm>
          <a:prstGeom prst="upArrow">
            <a:avLst/>
          </a:prstGeom>
          <a:solidFill>
            <a:srgbClr val="FF0000"/>
          </a:solidFill>
          <a:ln>
            <a:noFill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1" name="TextBox 10"/>
          <p:cNvSpPr txBox="1"/>
          <p:nvPr/>
        </p:nvSpPr>
        <p:spPr>
          <a:xfrm>
            <a:off x="2013998" y="4613384"/>
            <a:ext cx="2396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feasible solutions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2" name="Up Arrow 11"/>
          <p:cNvSpPr/>
          <p:nvPr/>
        </p:nvSpPr>
        <p:spPr>
          <a:xfrm>
            <a:off x="2986512" y="3944328"/>
            <a:ext cx="152400" cy="304800"/>
          </a:xfrm>
          <a:prstGeom prst="upArrow">
            <a:avLst/>
          </a:prstGeom>
          <a:solidFill>
            <a:srgbClr val="FF0000"/>
          </a:solidFill>
          <a:ln>
            <a:noFill/>
          </a:ln>
          <a:scene3d>
            <a:camera prst="orthographicFront">
              <a:rot lat="10800000" lon="0" rev="0"/>
            </a:camera>
            <a:lightRig rig="threePt" dir="t"/>
          </a:scene3d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sp>
        <p:nvSpPr>
          <p:cNvPr id="13" name="TextBox 12"/>
          <p:cNvSpPr txBox="1"/>
          <p:nvPr/>
        </p:nvSpPr>
        <p:spPr>
          <a:xfrm>
            <a:off x="3906161" y="3836041"/>
            <a:ext cx="1941278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optimum solution</a:t>
            </a:r>
            <a:endParaRPr lang="en-US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874825164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5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7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1" fill="hold">
                      <p:stCondLst>
                        <p:cond delay="indefinite"/>
                      </p:stCondLst>
                      <p:childTnLst>
                        <p:par>
                          <p:cTn id="22" fill="hold">
                            <p:stCondLst>
                              <p:cond delay="0"/>
                            </p:stCondLst>
                            <p:childTnLst>
                              <p:par>
                                <p:cTn id="23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25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26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7" fill="hold">
                      <p:stCondLst>
                        <p:cond delay="indefinite"/>
                      </p:stCondLst>
                      <p:childTnLst>
                        <p:par>
                          <p:cTn id="28" fill="hold">
                            <p:stCondLst>
                              <p:cond delay="0"/>
                            </p:stCondLst>
                            <p:childTnLst>
                              <p:par>
                                <p:cTn id="29" presetID="10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31" dur="500"/>
                                        <p:tgtEl>
                                          <p:spTgt spid="1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7" grpId="0"/>
      <p:bldP spid="8" grpId="0"/>
      <p:bldP spid="9" grpId="0" animBg="1"/>
      <p:bldP spid="10" grpId="0" animBg="1"/>
      <p:bldP spid="11" grpId="0"/>
      <p:bldP spid="12" grpId="0" animBg="1"/>
      <p:bldP spid="13" grpId="0"/>
    </p:bldLst>
  </p:timing>
</p:sld>
</file>

<file path=ppt/slides/slide48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354" y="914400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the problem has constraints, it is a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constrained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optimization problem.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4" name="TextBox 3"/>
          <p:cNvSpPr txBox="1"/>
          <p:nvPr/>
        </p:nvSpPr>
        <p:spPr>
          <a:xfrm>
            <a:off x="1043354" y="2133600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In some situations, the constraints may be absent –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unconstrained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optimization problem.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mc:AlternateContent xmlns:mc="http://schemas.openxmlformats.org/markup-compatibility/2006" xmlns:a14="http://schemas.microsoft.com/office/drawing/2010/main">
        <mc:Choice Requires="a14">
          <p:sp>
            <p:nvSpPr>
              <p:cNvPr id="14" name="TextBox 13"/>
              <p:cNvSpPr txBox="1"/>
              <p:nvPr/>
            </p:nvSpPr>
            <p:spPr>
              <a:xfrm>
                <a:off x="1447800" y="3657600"/>
                <a:ext cx="7004538" cy="1233030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Find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𝑋</m:t>
                    </m:r>
                    <m:r>
                      <a:rPr lang="en-US" sz="280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=</m:t>
                    </m:r>
                    <m:d>
                      <m:dPr>
                        <m:begChr m:val="["/>
                        <m:endChr m:val="]"/>
                        <m:ctrlPr>
                          <a:rPr lang="en-US" sz="280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m>
                          <m:mPr>
                            <m:mcs>
                              <m:mc>
                                <m:mcPr>
                                  <m:count m:val="1"/>
                                  <m:mcJc m:val="center"/>
                                </m:mcPr>
                              </m:mc>
                            </m:mcs>
                            <m:ctrlPr>
                              <a:rPr lang="en-US" sz="2800" i="1" smtClean="0">
                                <a:latin typeface="Cambria Math" panose="02040503050406030204" pitchFamily="18" charset="0"/>
                                <a:cs typeface="Times New Roman" panose="02020603050405020304" pitchFamily="18" charset="0"/>
                              </a:rPr>
                            </m:ctrlPr>
                          </m:mPr>
                          <m:mr>
                            <m:e>
                              <m:sSub>
                                <m:sSubPr>
                                  <m:ctrlP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1</m:t>
                                  </m:r>
                                </m:sub>
                              </m:sSub>
                            </m:e>
                          </m:mr>
                          <m:mr>
                            <m:e>
                              <m:r>
                                <a:rPr lang="en-US" sz="2800" i="1" smtClean="0">
                                  <a:latin typeface="Cambria Math" panose="02040503050406030204" pitchFamily="18" charset="0"/>
                                  <a:ea typeface="Cambria Math" panose="02040503050406030204" pitchFamily="18" charset="0"/>
                                  <a:cs typeface="Times New Roman" panose="02020603050405020304" pitchFamily="18" charset="0"/>
                                </a:rPr>
                                <m:t>⋮</m:t>
                              </m:r>
                            </m:e>
                          </m:mr>
                          <m:mr>
                            <m:e>
                              <m:sSub>
                                <m:sSubPr>
                                  <m:ctrlPr>
                                    <a:rPr lang="en-US" sz="280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</m:ctrlPr>
                                </m:sSubPr>
                                <m:e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𝑥</m:t>
                                  </m:r>
                                </m:e>
                                <m:sub>
                                  <m:r>
                                    <a:rPr lang="en-US" sz="2800" b="0" i="1" smtClean="0">
                                      <a:latin typeface="Cambria Math" panose="02040503050406030204" pitchFamily="18" charset="0"/>
                                      <a:cs typeface="Times New Roman" panose="02020603050405020304" pitchFamily="18" charset="0"/>
                                    </a:rPr>
                                    <m:t>𝑛</m:t>
                                  </m:r>
                                </m:sub>
                              </m:sSub>
                            </m:e>
                          </m:mr>
                        </m:m>
                      </m:e>
                    </m:d>
                  </m:oMath>
                </a14:m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that minimizes </a:t>
                </a:r>
                <a:r>
                  <a:rPr lang="en-US" sz="28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f</a:t>
                </a:r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(</a:t>
                </a:r>
                <a:r>
                  <a:rPr lang="en-US" sz="2800" i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X</a:t>
                </a:r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)</a:t>
                </a:r>
              </a:p>
            </p:txBody>
          </p:sp>
        </mc:Choice>
        <mc:Fallback xmlns="">
          <p:sp>
            <p:nvSpPr>
              <p:cNvPr id="14" name="TextBox 13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447800" y="3657600"/>
                <a:ext cx="7004538" cy="1233030"/>
              </a:xfrm>
              <a:prstGeom prst="rect">
                <a:avLst/>
              </a:prstGeom>
              <a:blipFill>
                <a:blip r:embed="rId3"/>
                <a:stretch>
                  <a:fillRect l="-1828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</p:spTree>
    <p:extLst>
      <p:ext uri="{BB962C8B-B14F-4D97-AF65-F5344CB8AC3E}">
        <p14:creationId xmlns:p14="http://schemas.microsoft.com/office/powerpoint/2010/main" val="3480600033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9" fill="hold">
                            <p:stCondLst>
                              <p:cond delay="500"/>
                            </p:stCondLst>
                            <p:childTnLst>
                              <p:par>
                                <p:cTn id="10" presetID="2" presetClass="entr" presetSubtype="4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12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13" dur="500" fill="hold"/>
                                        <p:tgtEl>
                                          <p:spTgt spid="1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  <p:bldP spid="14" grpId="0"/>
    </p:bldLst>
  </p:timing>
</p:sld>
</file>

<file path=ppt/slides/slide49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mc:AlternateContent xmlns:mc="http://schemas.openxmlformats.org/markup-compatibility/2006" xmlns:a14="http://schemas.microsoft.com/office/drawing/2010/main">
        <mc:Choice Requires="a14">
          <p:sp>
            <p:nvSpPr>
              <p:cNvPr id="3" name="TextBox 2"/>
              <p:cNvSpPr txBox="1"/>
              <p:nvPr/>
            </p:nvSpPr>
            <p:spPr>
              <a:xfrm>
                <a:off x="1043354" y="914400"/>
                <a:ext cx="7086600" cy="1850571"/>
              </a:xfrm>
              <a:prstGeom prst="rect">
                <a:avLst/>
              </a:prstGeom>
              <a:noFill/>
            </p:spPr>
            <p:txBody>
              <a:bodyPr wrap="square" rtlCol="0">
                <a:spAutoFit/>
              </a:bodyPr>
              <a:lstStyle/>
              <a:p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If all the functions involved, </a:t>
                </a:r>
                <a14:m>
                  <m:oMath xmlns:m="http://schemas.openxmlformats.org/officeDocument/2006/math">
                    <m:r>
                      <a:rPr lang="en-US" sz="2800" b="0" i="1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𝑓</m:t>
                    </m:r>
                    <m:d>
                      <m:dPr>
                        <m:ctrlP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m:rPr>
                            <m:sty m:val="p"/>
                          </m:rPr>
                          <a:rPr lang="en-US" sz="2800" b="0" i="0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X</m:t>
                        </m:r>
                      </m:e>
                    </m:d>
                    <m:r>
                      <a:rPr lang="en-US" sz="2800" b="0" i="0" smtClean="0">
                        <a:latin typeface="Cambria Math" panose="02040503050406030204" pitchFamily="18" charset="0"/>
                        <a:cs typeface="Times New Roman" panose="02020603050405020304" pitchFamily="18" charset="0"/>
                      </a:rPr>
                      <m:t>, </m:t>
                    </m:r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𝑔</m:t>
                        </m:r>
                      </m:e>
                      <m:sub>
                        <m: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𝑗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</a:t>
                </a:r>
                <a14:m>
                  <m:oMath xmlns:m="http://schemas.openxmlformats.org/officeDocument/2006/math">
                    <m:sSub>
                      <m:sSubPr>
                        <m:ctrlP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sSubPr>
                      <m:e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h</m:t>
                        </m:r>
                      </m:e>
                      <m:sub>
                        <m:r>
                          <a:rPr lang="en-US" sz="2800" b="0" i="1" smtClean="0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𝑘</m:t>
                        </m:r>
                      </m:sub>
                    </m:sSub>
                    <m:d>
                      <m:dPr>
                        <m:ctrlP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</m:ctrlPr>
                      </m:dPr>
                      <m:e>
                        <m:r>
                          <a:rPr lang="en-US" sz="2800" i="1">
                            <a:latin typeface="Cambria Math" panose="02040503050406030204" pitchFamily="18" charset="0"/>
                            <a:cs typeface="Times New Roman" panose="02020603050405020304" pitchFamily="18" charset="0"/>
                          </a:rPr>
                          <m:t>𝑋</m:t>
                        </m:r>
                      </m:e>
                    </m:d>
                  </m:oMath>
                </a14:m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, are linear in terms of the decision variables, it is a </a:t>
                </a:r>
                <a:r>
                  <a:rPr lang="en-US" sz="2800" b="1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linear</a:t>
                </a:r>
                <a:r>
                  <a:rPr lang="en-US" sz="2800" dirty="0" smtClean="0">
                    <a:latin typeface="Arial" panose="020B0604020202020204" pitchFamily="34" charset="0"/>
                    <a:cs typeface="Arial" panose="020B0604020202020204" pitchFamily="34" charset="0"/>
                  </a:rPr>
                  <a:t> optimization problem (also called linear programming problem).</a:t>
                </a:r>
                <a:endParaRPr lang="en-US" sz="2800" dirty="0">
                  <a:latin typeface="Arial" panose="020B0604020202020204" pitchFamily="34" charset="0"/>
                  <a:cs typeface="Arial" panose="020B0604020202020204" pitchFamily="34" charset="0"/>
                </a:endParaRPr>
              </a:p>
            </p:txBody>
          </p:sp>
        </mc:Choice>
        <mc:Fallback xmlns="">
          <p:sp>
            <p:nvSpPr>
              <p:cNvPr id="3" name="TextBox 2"/>
              <p:cNvSpPr txBox="1">
                <a:spLocks noRot="1" noChangeAspect="1" noMove="1" noResize="1" noEditPoints="1" noAdjustHandles="1" noChangeArrowheads="1" noChangeShapeType="1" noTextEdit="1"/>
              </p:cNvSpPr>
              <p:nvPr/>
            </p:nvSpPr>
            <p:spPr>
              <a:xfrm>
                <a:off x="1043354" y="914400"/>
                <a:ext cx="7086600" cy="1850571"/>
              </a:xfrm>
              <a:prstGeom prst="rect">
                <a:avLst/>
              </a:prstGeom>
              <a:blipFill>
                <a:blip r:embed="rId3"/>
                <a:stretch>
                  <a:fillRect l="-1720" t="-3618" r="-2923" b="-7895"/>
                </a:stretch>
              </a:blipFill>
            </p:spPr>
            <p:txBody>
              <a:bodyPr/>
              <a:lstStyle/>
              <a:p>
                <a:r>
                  <a:rPr lang="en-US">
                    <a:noFill/>
                  </a:rPr>
                  <a:t> </a:t>
                </a:r>
              </a:p>
            </p:txBody>
          </p:sp>
        </mc:Fallback>
      </mc:AlternateContent>
      <p:sp>
        <p:nvSpPr>
          <p:cNvPr id="4" name="TextBox 3"/>
          <p:cNvSpPr txBox="1"/>
          <p:nvPr/>
        </p:nvSpPr>
        <p:spPr>
          <a:xfrm>
            <a:off x="1043354" y="3124200"/>
            <a:ext cx="7086600" cy="1384995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If at least one of the functions is nonlinear in terms of the decision variables, it is a </a:t>
            </a:r>
            <a:r>
              <a:rPr lang="en-US" sz="2800" b="1" dirty="0" smtClean="0">
                <a:latin typeface="Arial" panose="020B0604020202020204" pitchFamily="34" charset="0"/>
                <a:cs typeface="Arial" panose="020B0604020202020204" pitchFamily="34" charset="0"/>
              </a:rPr>
              <a:t>nonlinear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programming problem.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642150717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2" presetClass="entr" presetSubtype="4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7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8" dur="500" fill="hold"/>
                                        <p:tgtEl>
                                          <p:spTgt spid="4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1+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4" grpId="0"/>
    </p:bldLst>
  </p:timing>
</p:sld>
</file>

<file path=ppt/slides/slide50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Box 2"/>
          <p:cNvSpPr txBox="1"/>
          <p:nvPr/>
        </p:nvSpPr>
        <p:spPr>
          <a:xfrm>
            <a:off x="1043354" y="914400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Solution of an optimization problem may be </a:t>
            </a:r>
            <a:r>
              <a:rPr lang="en-US" sz="2800" dirty="0" smtClean="0">
                <a:solidFill>
                  <a:srgbClr val="FF0000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local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 or </a:t>
            </a:r>
            <a:r>
              <a:rPr lang="en-US" sz="2800" dirty="0" smtClean="0">
                <a:solidFill>
                  <a:srgbClr val="0000FF"/>
                </a:solidFill>
                <a:latin typeface="Arial" panose="020B0604020202020204" pitchFamily="34" charset="0"/>
                <a:cs typeface="Arial" panose="020B0604020202020204" pitchFamily="34" charset="0"/>
              </a:rPr>
              <a:t>global</a:t>
            </a:r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cxnSp>
        <p:nvCxnSpPr>
          <p:cNvPr id="5" name="Straight Arrow Connector 4"/>
          <p:cNvCxnSpPr/>
          <p:nvPr/>
        </p:nvCxnSpPr>
        <p:spPr>
          <a:xfrm flipV="1">
            <a:off x="2010508" y="3205573"/>
            <a:ext cx="0" cy="2509427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6" name="Straight Arrow Connector 5"/>
          <p:cNvCxnSpPr/>
          <p:nvPr/>
        </p:nvCxnSpPr>
        <p:spPr>
          <a:xfrm>
            <a:off x="2010508" y="5415373"/>
            <a:ext cx="4800600" cy="0"/>
          </a:xfrm>
          <a:prstGeom prst="straightConnector1">
            <a:avLst/>
          </a:prstGeom>
          <a:ln w="28575">
            <a:solidFill>
              <a:schemeClr val="tx1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7" name="TextBox 6"/>
          <p:cNvSpPr txBox="1"/>
          <p:nvPr/>
        </p:nvSpPr>
        <p:spPr>
          <a:xfrm>
            <a:off x="6811108" y="5415373"/>
            <a:ext cx="372218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endParaRPr lang="en-US" sz="2400" i="1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8" name="TextBox 7"/>
          <p:cNvSpPr txBox="1"/>
          <p:nvPr/>
        </p:nvSpPr>
        <p:spPr>
          <a:xfrm>
            <a:off x="1274320" y="2779280"/>
            <a:ext cx="662361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f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(</a:t>
            </a:r>
            <a:r>
              <a:rPr lang="en-US" sz="2400" i="1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dirty="0" smtClean="0">
                <a:latin typeface="Times New Roman" panose="02020603050405020304" pitchFamily="18" charset="0"/>
                <a:cs typeface="Times New Roman" panose="02020603050405020304" pitchFamily="18" charset="0"/>
              </a:rPr>
              <a:t>)</a:t>
            </a:r>
            <a:endParaRPr lang="en-US" sz="2400" dirty="0"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1" name="TextBox 10"/>
          <p:cNvSpPr txBox="1"/>
          <p:nvPr/>
        </p:nvSpPr>
        <p:spPr>
          <a:xfrm>
            <a:off x="3235444" y="2420583"/>
            <a:ext cx="2052165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local minimum</a:t>
            </a:r>
            <a:endParaRPr lang="en-US" sz="24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13" name="TextBox 12"/>
          <p:cNvSpPr txBox="1"/>
          <p:nvPr/>
        </p:nvSpPr>
        <p:spPr>
          <a:xfrm>
            <a:off x="3505200" y="3287636"/>
            <a:ext cx="1512654" cy="83099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pPr algn="ctr"/>
            <a:r>
              <a:rPr lang="en-US" sz="24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global minimum</a:t>
            </a:r>
            <a:endParaRPr lang="en-US" sz="24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" name="Freeform 1"/>
          <p:cNvSpPr/>
          <p:nvPr/>
        </p:nvSpPr>
        <p:spPr>
          <a:xfrm>
            <a:off x="2356338" y="3587262"/>
            <a:ext cx="3883081" cy="1191891"/>
          </a:xfrm>
          <a:custGeom>
            <a:avLst/>
            <a:gdLst>
              <a:gd name="connsiteX0" fmla="*/ 0 w 3883081"/>
              <a:gd name="connsiteY0" fmla="*/ 0 h 1191891"/>
              <a:gd name="connsiteX1" fmla="*/ 351693 w 3883081"/>
              <a:gd name="connsiteY1" fmla="*/ 738553 h 1191891"/>
              <a:gd name="connsiteX2" fmla="*/ 750277 w 3883081"/>
              <a:gd name="connsiteY2" fmla="*/ 656492 h 1191891"/>
              <a:gd name="connsiteX3" fmla="*/ 949570 w 3883081"/>
              <a:gd name="connsiteY3" fmla="*/ 386861 h 1191891"/>
              <a:gd name="connsiteX4" fmla="*/ 1195754 w 3883081"/>
              <a:gd name="connsiteY4" fmla="*/ 562707 h 1191891"/>
              <a:gd name="connsiteX5" fmla="*/ 1441939 w 3883081"/>
              <a:gd name="connsiteY5" fmla="*/ 961292 h 1191891"/>
              <a:gd name="connsiteX6" fmla="*/ 1723293 w 3883081"/>
              <a:gd name="connsiteY6" fmla="*/ 1160584 h 1191891"/>
              <a:gd name="connsiteX7" fmla="*/ 2063262 w 3883081"/>
              <a:gd name="connsiteY7" fmla="*/ 1172307 h 1191891"/>
              <a:gd name="connsiteX8" fmla="*/ 2321170 w 3883081"/>
              <a:gd name="connsiteY8" fmla="*/ 973015 h 1191891"/>
              <a:gd name="connsiteX9" fmla="*/ 2567354 w 3883081"/>
              <a:gd name="connsiteY9" fmla="*/ 633046 h 1191891"/>
              <a:gd name="connsiteX10" fmla="*/ 2766647 w 3883081"/>
              <a:gd name="connsiteY10" fmla="*/ 609600 h 1191891"/>
              <a:gd name="connsiteX11" fmla="*/ 3059724 w 3883081"/>
              <a:gd name="connsiteY11" fmla="*/ 773723 h 1191891"/>
              <a:gd name="connsiteX12" fmla="*/ 3317631 w 3883081"/>
              <a:gd name="connsiteY12" fmla="*/ 808892 h 1191891"/>
              <a:gd name="connsiteX13" fmla="*/ 3833447 w 3883081"/>
              <a:gd name="connsiteY13" fmla="*/ 339969 h 1191891"/>
              <a:gd name="connsiteX14" fmla="*/ 3833447 w 3883081"/>
              <a:gd name="connsiteY14" fmla="*/ 328246 h 1191891"/>
            </a:gdLst>
            <a:ahLst/>
            <a:cxnLst>
              <a:cxn ang="0">
                <a:pos x="connsiteX0" y="connsiteY0"/>
              </a:cxn>
              <a:cxn ang="0">
                <a:pos x="connsiteX1" y="connsiteY1"/>
              </a:cxn>
              <a:cxn ang="0">
                <a:pos x="connsiteX2" y="connsiteY2"/>
              </a:cxn>
              <a:cxn ang="0">
                <a:pos x="connsiteX3" y="connsiteY3"/>
              </a:cxn>
              <a:cxn ang="0">
                <a:pos x="connsiteX4" y="connsiteY4"/>
              </a:cxn>
              <a:cxn ang="0">
                <a:pos x="connsiteX5" y="connsiteY5"/>
              </a:cxn>
              <a:cxn ang="0">
                <a:pos x="connsiteX6" y="connsiteY6"/>
              </a:cxn>
              <a:cxn ang="0">
                <a:pos x="connsiteX7" y="connsiteY7"/>
              </a:cxn>
              <a:cxn ang="0">
                <a:pos x="connsiteX8" y="connsiteY8"/>
              </a:cxn>
              <a:cxn ang="0">
                <a:pos x="connsiteX9" y="connsiteY9"/>
              </a:cxn>
              <a:cxn ang="0">
                <a:pos x="connsiteX10" y="connsiteY10"/>
              </a:cxn>
              <a:cxn ang="0">
                <a:pos x="connsiteX11" y="connsiteY11"/>
              </a:cxn>
              <a:cxn ang="0">
                <a:pos x="connsiteX12" y="connsiteY12"/>
              </a:cxn>
              <a:cxn ang="0">
                <a:pos x="connsiteX13" y="connsiteY13"/>
              </a:cxn>
              <a:cxn ang="0">
                <a:pos x="connsiteX14" y="connsiteY14"/>
              </a:cxn>
            </a:cxnLst>
            <a:rect l="l" t="t" r="r" b="b"/>
            <a:pathLst>
              <a:path w="3883081" h="1191891">
                <a:moveTo>
                  <a:pt x="0" y="0"/>
                </a:moveTo>
                <a:cubicBezTo>
                  <a:pt x="113323" y="314569"/>
                  <a:pt x="226647" y="629138"/>
                  <a:pt x="351693" y="738553"/>
                </a:cubicBezTo>
                <a:cubicBezTo>
                  <a:pt x="476739" y="847968"/>
                  <a:pt x="650631" y="715107"/>
                  <a:pt x="750277" y="656492"/>
                </a:cubicBezTo>
                <a:cubicBezTo>
                  <a:pt x="849923" y="597877"/>
                  <a:pt x="875324" y="402492"/>
                  <a:pt x="949570" y="386861"/>
                </a:cubicBezTo>
                <a:cubicBezTo>
                  <a:pt x="1023816" y="371230"/>
                  <a:pt x="1113693" y="466969"/>
                  <a:pt x="1195754" y="562707"/>
                </a:cubicBezTo>
                <a:cubicBezTo>
                  <a:pt x="1277815" y="658445"/>
                  <a:pt x="1354016" y="861646"/>
                  <a:pt x="1441939" y="961292"/>
                </a:cubicBezTo>
                <a:cubicBezTo>
                  <a:pt x="1529862" y="1060938"/>
                  <a:pt x="1619739" y="1125415"/>
                  <a:pt x="1723293" y="1160584"/>
                </a:cubicBezTo>
                <a:cubicBezTo>
                  <a:pt x="1826847" y="1195753"/>
                  <a:pt x="1963616" y="1203569"/>
                  <a:pt x="2063262" y="1172307"/>
                </a:cubicBezTo>
                <a:cubicBezTo>
                  <a:pt x="2162908" y="1141046"/>
                  <a:pt x="2237155" y="1062892"/>
                  <a:pt x="2321170" y="973015"/>
                </a:cubicBezTo>
                <a:cubicBezTo>
                  <a:pt x="2405185" y="883138"/>
                  <a:pt x="2493108" y="693615"/>
                  <a:pt x="2567354" y="633046"/>
                </a:cubicBezTo>
                <a:cubicBezTo>
                  <a:pt x="2641600" y="572477"/>
                  <a:pt x="2684585" y="586154"/>
                  <a:pt x="2766647" y="609600"/>
                </a:cubicBezTo>
                <a:cubicBezTo>
                  <a:pt x="2848709" y="633046"/>
                  <a:pt x="2967893" y="740508"/>
                  <a:pt x="3059724" y="773723"/>
                </a:cubicBezTo>
                <a:cubicBezTo>
                  <a:pt x="3151555" y="806938"/>
                  <a:pt x="3188677" y="881184"/>
                  <a:pt x="3317631" y="808892"/>
                </a:cubicBezTo>
                <a:cubicBezTo>
                  <a:pt x="3446585" y="736600"/>
                  <a:pt x="3747478" y="420077"/>
                  <a:pt x="3833447" y="339969"/>
                </a:cubicBezTo>
                <a:cubicBezTo>
                  <a:pt x="3919416" y="259861"/>
                  <a:pt x="3876431" y="294053"/>
                  <a:pt x="3833447" y="328246"/>
                </a:cubicBezTo>
              </a:path>
            </a:pathLst>
          </a:custGeom>
          <a:noFill/>
          <a:ln>
            <a:solidFill>
              <a:schemeClr val="tx1"/>
            </a:solidFill>
          </a:ln>
        </p:spPr>
        <p:style>
          <a:lnRef idx="2">
            <a:schemeClr val="accent1">
              <a:shade val="50000"/>
            </a:schemeClr>
          </a:lnRef>
          <a:fillRef idx="1">
            <a:schemeClr val="accent1"/>
          </a:fillRef>
          <a:effectRef idx="0">
            <a:schemeClr val="accent1"/>
          </a:effectRef>
          <a:fontRef idx="minor">
            <a:schemeClr val="lt1"/>
          </a:fontRef>
        </p:style>
        <p:txBody>
          <a:bodyPr rtlCol="0" anchor="ctr"/>
          <a:lstStyle/>
          <a:p>
            <a:pPr algn="ctr"/>
            <a:endParaRPr lang="en-US"/>
          </a:p>
        </p:txBody>
      </p:sp>
      <p:cxnSp>
        <p:nvCxnSpPr>
          <p:cNvPr id="17" name="Straight Connector 16"/>
          <p:cNvCxnSpPr/>
          <p:nvPr/>
        </p:nvCxnSpPr>
        <p:spPr>
          <a:xfrm>
            <a:off x="2819400" y="4343400"/>
            <a:ext cx="0" cy="1071973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18" name="Straight Connector 17"/>
          <p:cNvCxnSpPr/>
          <p:nvPr/>
        </p:nvCxnSpPr>
        <p:spPr>
          <a:xfrm>
            <a:off x="5562600" y="4460286"/>
            <a:ext cx="0" cy="955087"/>
          </a:xfrm>
          <a:prstGeom prst="line">
            <a:avLst/>
          </a:prstGeom>
          <a:ln w="28575">
            <a:solidFill>
              <a:srgbClr val="FF0000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0" name="Straight Connector 19"/>
          <p:cNvCxnSpPr/>
          <p:nvPr/>
        </p:nvCxnSpPr>
        <p:spPr>
          <a:xfrm>
            <a:off x="4255664" y="4779153"/>
            <a:ext cx="0" cy="636220"/>
          </a:xfrm>
          <a:prstGeom prst="line">
            <a:avLst/>
          </a:prstGeom>
          <a:ln w="28575">
            <a:solidFill>
              <a:srgbClr val="0000FF"/>
            </a:solidFill>
            <a:prstDash val="dash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sp>
        <p:nvSpPr>
          <p:cNvPr id="22" name="TextBox 21"/>
          <p:cNvSpPr txBox="1"/>
          <p:nvPr/>
        </p:nvSpPr>
        <p:spPr>
          <a:xfrm>
            <a:off x="2606914" y="5481393"/>
            <a:ext cx="474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1</a:t>
            </a:r>
            <a:endParaRPr lang="en-US" sz="2400" i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3" name="TextBox 22"/>
          <p:cNvSpPr txBox="1"/>
          <p:nvPr/>
        </p:nvSpPr>
        <p:spPr>
          <a:xfrm>
            <a:off x="5325195" y="5481393"/>
            <a:ext cx="474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baseline="-25000" dirty="0" smtClean="0">
                <a:solidFill>
                  <a:srgbClr val="FF0000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2</a:t>
            </a:r>
            <a:endParaRPr lang="en-US" sz="2400" i="1" baseline="-25000" dirty="0">
              <a:solidFill>
                <a:srgbClr val="FF0000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sp>
        <p:nvSpPr>
          <p:cNvPr id="24" name="TextBox 23"/>
          <p:cNvSpPr txBox="1"/>
          <p:nvPr/>
        </p:nvSpPr>
        <p:spPr>
          <a:xfrm>
            <a:off x="3988727" y="5481393"/>
            <a:ext cx="474810" cy="461665"/>
          </a:xfrm>
          <a:prstGeom prst="rect">
            <a:avLst/>
          </a:prstGeom>
          <a:noFill/>
        </p:spPr>
        <p:txBody>
          <a:bodyPr wrap="none" rtlCol="0">
            <a:spAutoFit/>
          </a:bodyPr>
          <a:lstStyle/>
          <a:p>
            <a:r>
              <a:rPr lang="en-US" sz="2400" i="1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X</a:t>
            </a:r>
            <a:r>
              <a:rPr lang="en-US" sz="2400" i="1" baseline="30000" dirty="0" smtClean="0">
                <a:solidFill>
                  <a:srgbClr val="0000FF"/>
                </a:solidFill>
                <a:latin typeface="Times New Roman" panose="02020603050405020304" pitchFamily="18" charset="0"/>
                <a:cs typeface="Times New Roman" panose="02020603050405020304" pitchFamily="18" charset="0"/>
              </a:rPr>
              <a:t>*</a:t>
            </a:r>
            <a:endParaRPr lang="en-US" sz="2400" i="1" baseline="30000" dirty="0">
              <a:solidFill>
                <a:srgbClr val="0000FF"/>
              </a:solidFill>
              <a:latin typeface="Times New Roman" panose="02020603050405020304" pitchFamily="18" charset="0"/>
              <a:cs typeface="Times New Roman" panose="02020603050405020304" pitchFamily="18" charset="0"/>
            </a:endParaRPr>
          </a:p>
        </p:txBody>
      </p:sp>
      <p:cxnSp>
        <p:nvCxnSpPr>
          <p:cNvPr id="26" name="Straight Arrow Connector 25"/>
          <p:cNvCxnSpPr/>
          <p:nvPr/>
        </p:nvCxnSpPr>
        <p:spPr>
          <a:xfrm flipH="1">
            <a:off x="2819400" y="2882248"/>
            <a:ext cx="609600" cy="1461152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7" name="Straight Arrow Connector 26"/>
          <p:cNvCxnSpPr/>
          <p:nvPr/>
        </p:nvCxnSpPr>
        <p:spPr>
          <a:xfrm>
            <a:off x="5073137" y="2882248"/>
            <a:ext cx="489463" cy="1578038"/>
          </a:xfrm>
          <a:prstGeom prst="straightConnector1">
            <a:avLst/>
          </a:prstGeom>
          <a:ln w="19050">
            <a:solidFill>
              <a:srgbClr val="FF0000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  <p:cxnSp>
        <p:nvCxnSpPr>
          <p:cNvPr id="29" name="Straight Arrow Connector 28"/>
          <p:cNvCxnSpPr/>
          <p:nvPr/>
        </p:nvCxnSpPr>
        <p:spPr>
          <a:xfrm flipH="1">
            <a:off x="4255664" y="4093071"/>
            <a:ext cx="56057" cy="686082"/>
          </a:xfrm>
          <a:prstGeom prst="straightConnector1">
            <a:avLst/>
          </a:prstGeom>
          <a:ln w="19050">
            <a:solidFill>
              <a:srgbClr val="0000FF"/>
            </a:solidFill>
            <a:tailEnd type="triangle"/>
          </a:ln>
        </p:spPr>
        <p:style>
          <a:lnRef idx="1">
            <a:schemeClr val="accent1"/>
          </a:lnRef>
          <a:fillRef idx="0">
            <a:schemeClr val="accent1"/>
          </a:fillRef>
          <a:effectRef idx="0">
            <a:schemeClr val="accent1"/>
          </a:effectRef>
          <a:fontRef idx="minor">
            <a:schemeClr val="tx1"/>
          </a:fontRef>
        </p:style>
      </p:cxnSp>
    </p:spTree>
    <p:extLst>
      <p:ext uri="{BB962C8B-B14F-4D97-AF65-F5344CB8AC3E}">
        <p14:creationId xmlns:p14="http://schemas.microsoft.com/office/powerpoint/2010/main" val="3657829782"/>
      </p:ext>
    </p:extLst>
  </p:cSld>
  <p:clrMapOvr>
    <a:masterClrMapping/>
  </p:clrMapOvr>
  <p:timing>
    <p:tnLst>
      <p:par>
        <p:cTn id="1" dur="indefinite" restart="never" nodeType="tmRoot">
          <p:childTnLst>
            <p:seq concurrent="1" nextAc="seek">
              <p:cTn id="2" dur="indefinite" nodeType="mainSeq">
                <p:childTnLst>
                  <p:par>
                    <p:cTn id="3" fill="hold">
                      <p:stCondLst>
                        <p:cond delay="indefinite"/>
                      </p:stCondLst>
                      <p:childTnLst>
                        <p:par>
                          <p:cTn id="4" fill="hold">
                            <p:stCondLst>
                              <p:cond delay="0"/>
                            </p:stCondLst>
                            <p:childTnLst>
                              <p:par>
                                <p:cTn id="5" presetID="1" presetClass="entr" presetSubtype="0" fill="hold" grpId="0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7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5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9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0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1" presetID="1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  <p:par>
                                <p:cTn id="13" presetID="1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15" fill="hold">
                      <p:stCondLst>
                        <p:cond delay="indefinite"/>
                      </p:stCondLst>
                      <p:childTnLst>
                        <p:par>
                          <p:cTn id="16" fill="hold">
                            <p:stCondLst>
                              <p:cond delay="0"/>
                            </p:stCondLst>
                            <p:childTnLst>
                              <p:par>
                                <p:cTn id="17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1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19" dur="500"/>
                                        <p:tgtEl>
                                          <p:spTgt spid="17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0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2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2" dur="500"/>
                                        <p:tgtEl>
                                          <p:spTgt spid="22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3" presetID="10" presetClass="entr" presetSubtype="0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4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8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5" dur="500"/>
                                        <p:tgtEl>
                                          <p:spTgt spid="18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26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27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28" dur="500"/>
                                        <p:tgtEl>
                                          <p:spTgt spid="23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29" fill="hold">
                      <p:stCondLst>
                        <p:cond delay="indefinite"/>
                      </p:stCondLst>
                      <p:childTnLst>
                        <p:par>
                          <p:cTn id="30" fill="hold">
                            <p:stCondLst>
                              <p:cond delay="0"/>
                            </p:stCondLst>
                            <p:childTnLst>
                              <p:par>
                                <p:cTn id="31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2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6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3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4" dur="500" fill="hold"/>
                                        <p:tgtEl>
                                          <p:spTgt spid="26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  <p:par>
                                <p:cTn id="35" presetID="2" presetClass="entr" presetSubtype="1" fill="hold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36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7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37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38" dur="500" fill="hold"/>
                                        <p:tgtEl>
                                          <p:spTgt spid="27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39" fill="hold">
                            <p:stCondLst>
                              <p:cond delay="500"/>
                            </p:stCondLst>
                            <p:childTnLst>
                              <p:par>
                                <p:cTn id="40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1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1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42" fill="hold">
                      <p:stCondLst>
                        <p:cond delay="indefinite"/>
                      </p:stCondLst>
                      <p:childTnLst>
                        <p:par>
                          <p:cTn id="43" fill="hold">
                            <p:stCondLst>
                              <p:cond delay="0"/>
                            </p:stCondLst>
                            <p:childTnLst>
                              <p:par>
                                <p:cTn id="44" presetID="10" presetClass="entr" presetSubtype="0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5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0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6" dur="500"/>
                                        <p:tgtEl>
                                          <p:spTgt spid="20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  <p:par>
                                <p:cTn id="47" presetID="10" presetClass="entr" presetSubtype="0" fill="hold" grpId="0" nodeType="with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4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4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Effect transition="in" filter="fade">
                                      <p:cBhvr>
                                        <p:cTn id="49" dur="500"/>
                                        <p:tgtEl>
                                          <p:spTgt spid="24"/>
                                        </p:tgtEl>
                                      </p:cBhvr>
                                    </p:animEffec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  <p:par>
                    <p:cTn id="50" fill="hold">
                      <p:stCondLst>
                        <p:cond delay="indefinite"/>
                      </p:stCondLst>
                      <p:childTnLst>
                        <p:par>
                          <p:cTn id="51" fill="hold">
                            <p:stCondLst>
                              <p:cond delay="0"/>
                            </p:stCondLst>
                            <p:childTnLst>
                              <p:par>
                                <p:cTn id="52" presetID="2" presetClass="entr" presetSubtype="1" fill="hold" nodeType="click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3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29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  <p:anim calcmode="lin" valueType="num">
                                      <p:cBhvr additive="base">
                                        <p:cTn id="54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ppt_x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#ppt_x"/>
                                          </p:val>
                                        </p:tav>
                                        <p:tav tm="100000">
                                          <p:val>
                                            <p:strVal val="#ppt_x"/>
                                          </p:val>
                                        </p:tav>
                                      </p:tavLst>
                                    </p:anim>
                                    <p:anim calcmode="lin" valueType="num">
                                      <p:cBhvr additive="base">
                                        <p:cTn id="55" dur="500" fill="hold"/>
                                        <p:tgtEl>
                                          <p:spTgt spid="29"/>
                                        </p:tgtEl>
                                        <p:attrNameLst>
                                          <p:attrName>ppt_y</p:attrName>
                                        </p:attrNameLst>
                                      </p:cBhvr>
                                      <p:tavLst>
                                        <p:tav tm="0">
                                          <p:val>
                                            <p:strVal val="0-#ppt_h/2"/>
                                          </p:val>
                                        </p:tav>
                                        <p:tav tm="100000">
                                          <p:val>
                                            <p:strVal val="#ppt_y"/>
                                          </p:val>
                                        </p:tav>
                                      </p:tavLst>
                                    </p:anim>
                                  </p:childTnLst>
                                </p:cTn>
                              </p:par>
                            </p:childTnLst>
                          </p:cTn>
                        </p:par>
                        <p:par>
                          <p:cTn id="56" fill="hold">
                            <p:stCondLst>
                              <p:cond delay="500"/>
                            </p:stCondLst>
                            <p:childTnLst>
                              <p:par>
                                <p:cTn id="57" presetID="1" presetClass="entr" presetSubtype="0" fill="hold" grpId="0" nodeType="afterEffect">
                                  <p:stCondLst>
                                    <p:cond delay="0"/>
                                  </p:stCondLst>
                                  <p:childTnLst>
                                    <p:set>
                                      <p:cBhvr>
                                        <p:cTn id="58" dur="1" fill="hold">
                                          <p:stCondLst>
                                            <p:cond delay="0"/>
                                          </p:stCondLst>
                                        </p:cTn>
                                        <p:tgtEl>
                                          <p:spTgt spid="13"/>
                                        </p:tgtEl>
                                        <p:attrNameLst>
                                          <p:attrName>style.visibility</p:attrName>
                                        </p:attrNameLst>
                                      </p:cBhvr>
                                      <p:to>
                                        <p:strVal val="visible"/>
                                      </p:to>
                                    </p:set>
                                  </p:childTnLst>
                                </p:cTn>
                              </p:par>
                            </p:childTnLst>
                          </p:cTn>
                        </p:par>
                      </p:childTnLst>
                    </p:cTn>
                  </p:par>
                </p:childTnLst>
              </p:cTn>
              <p:prevCondLst>
                <p:cond evt="onPrev" delay="0">
                  <p:tgtEl>
                    <p:sldTgt/>
                  </p:tgtEl>
                </p:cond>
              </p:prevCondLst>
              <p:nextCondLst>
                <p:cond evt="onNext" delay="0">
                  <p:tgtEl>
                    <p:sldTgt/>
                  </p:tgtEl>
                </p:cond>
              </p:nextCondLst>
            </p:seq>
          </p:childTnLst>
        </p:cTn>
      </p:par>
    </p:tnLst>
    <p:bldLst>
      <p:bldP spid="7" grpId="0"/>
      <p:bldP spid="8" grpId="0"/>
      <p:bldP spid="11" grpId="0"/>
      <p:bldP spid="13" grpId="0"/>
      <p:bldP spid="2" grpId="0" animBg="1"/>
      <p:bldP spid="22" grpId="0"/>
      <p:bldP spid="23" grpId="0"/>
      <p:bldP spid="24" grpId="0"/>
    </p:bldLst>
  </p:timing>
</p:sld>
</file>

<file path=ppt/slides/slide51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6" name="TextBox 5"/>
          <p:cNvSpPr txBox="1"/>
          <p:nvPr/>
        </p:nvSpPr>
        <p:spPr>
          <a:xfrm>
            <a:off x="1377462" y="1524000"/>
            <a:ext cx="7086600" cy="954107"/>
          </a:xfrm>
          <a:prstGeom prst="rect">
            <a:avLst/>
          </a:prstGeom>
          <a:noFill/>
        </p:spPr>
        <p:txBody>
          <a:bodyPr wrap="square" rtlCol="0">
            <a:spAutoFit/>
          </a:bodyPr>
          <a:lstStyle/>
          <a:p>
            <a:r>
              <a:rPr lang="en-US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Optimization is the goal of finding the best values of any problem.</a:t>
            </a:r>
            <a:endParaRPr lang="en-US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3761554775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slides/slide52.xml><?xml version="1.0" encoding="utf-8"?>
<p:sld xmlns:a="http://schemas.openxmlformats.org/drawingml/2006/main" xmlns:r="http://schemas.openxmlformats.org/officeDocument/2006/relationships" xmlns:p="http://schemas.openxmlformats.org/presentationml/2006/main">
  <p:cSld>
    <p:spTree>
      <p:nvGrpSpPr>
        <p:cNvPr id="1" name=""/>
        <p:cNvGrpSpPr/>
        <p:nvPr/>
      </p:nvGrpSpPr>
      <p:grpSpPr>
        <a:xfrm>
          <a:off x="0" y="0"/>
          <a:ext cx="0" cy="0"/>
          <a:chOff x="0" y="0"/>
          <a:chExt cx="0" cy="0"/>
        </a:xfrm>
      </p:grpSpPr>
      <p:sp>
        <p:nvSpPr>
          <p:cNvPr id="3" name="Text Box 12"/>
          <p:cNvSpPr txBox="1">
            <a:spLocks noChangeArrowheads="1"/>
          </p:cNvSpPr>
          <p:nvPr/>
        </p:nvSpPr>
        <p:spPr bwMode="auto">
          <a:xfrm>
            <a:off x="1066800" y="830263"/>
            <a:ext cx="203773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Summary</a:t>
            </a:r>
            <a:r>
              <a:rPr lang="en-US" altLang="zh-TW" sz="2800" dirty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 </a:t>
            </a:r>
            <a:endParaRPr lang="en-US" altLang="en-US" sz="2800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5" name="Text Box 13"/>
          <p:cNvSpPr txBox="1">
            <a:spLocks noChangeArrowheads="1"/>
          </p:cNvSpPr>
          <p:nvPr/>
        </p:nvSpPr>
        <p:spPr bwMode="auto">
          <a:xfrm>
            <a:off x="1066800" y="1652131"/>
            <a:ext cx="6913562" cy="138499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>
            <a:spAutoFit/>
          </a:bodyPr>
          <a:lstStyle>
            <a:lvl1pPr marL="342900" indent="-342900"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 typeface="Symbol" pitchFamily="18" charset="2"/>
              <a:buChar char="¨"/>
            </a:pPr>
            <a:r>
              <a:rPr lang="en-US" altLang="zh-TW" sz="2800" dirty="0" smtClean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fundamentals of MATLAB</a:t>
            </a:r>
          </a:p>
          <a:p>
            <a:pPr eaLnBrk="1" hangingPunct="1">
              <a:spcBef>
                <a:spcPct val="0"/>
              </a:spcBef>
              <a:buFont typeface="Symbol" pitchFamily="18" charset="2"/>
              <a:buChar char="¨"/>
            </a:pPr>
            <a:r>
              <a:rPr lang="en-US" altLang="zh-TW" sz="2800" dirty="0" smtClean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terminology </a:t>
            </a:r>
          </a:p>
          <a:p>
            <a:pPr eaLnBrk="1" hangingPunct="1">
              <a:spcBef>
                <a:spcPct val="0"/>
              </a:spcBef>
              <a:buFont typeface="Symbol" pitchFamily="18" charset="2"/>
              <a:buChar char="¨"/>
            </a:pPr>
            <a:r>
              <a:rPr lang="en-US" altLang="zh-TW" sz="2800" dirty="0" smtClean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types of optimization problems</a:t>
            </a:r>
          </a:p>
        </p:txBody>
      </p:sp>
      <p:sp>
        <p:nvSpPr>
          <p:cNvPr id="4" name="Text Box 12"/>
          <p:cNvSpPr txBox="1">
            <a:spLocks noChangeArrowheads="1"/>
          </p:cNvSpPr>
          <p:nvPr/>
        </p:nvSpPr>
        <p:spPr bwMode="auto">
          <a:xfrm>
            <a:off x="1066800" y="3472666"/>
            <a:ext cx="2074607" cy="584775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wrap="none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FontTx/>
              <a:buNone/>
            </a:pPr>
            <a:r>
              <a:rPr lang="en-US" altLang="zh-TW" dirty="0">
                <a:solidFill>
                  <a:srgbClr val="0070C0"/>
                </a:solidFill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Reference</a:t>
            </a:r>
            <a:endParaRPr lang="en-US" altLang="en-US" dirty="0">
              <a:solidFill>
                <a:srgbClr val="0070C0"/>
              </a:solidFill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  <p:sp>
        <p:nvSpPr>
          <p:cNvPr id="6" name="Rectangle 19"/>
          <p:cNvSpPr>
            <a:spLocks noChangeArrowheads="1"/>
          </p:cNvSpPr>
          <p:nvPr/>
        </p:nvSpPr>
        <p:spPr bwMode="auto">
          <a:xfrm>
            <a:off x="1066800" y="4191000"/>
            <a:ext cx="7056437" cy="954107"/>
          </a:xfrm>
          <a:prstGeom prst="rect">
            <a:avLst/>
          </a:prstGeom>
          <a:noFill/>
          <a:ln>
            <a:noFill/>
          </a:ln>
          <a:effectLst/>
          <a:extLst>
            <a:ext uri="{909E8E84-426E-40DD-AFC4-6F175D3DCCD1}">
              <a14:hiddenFill xmlns:a14="http://schemas.microsoft.com/office/drawing/2010/main">
                <a:solidFill>
                  <a:schemeClr val="accent1"/>
                </a:solidFill>
              </a14:hiddenFill>
            </a:ext>
            <a:ext uri="{91240B29-F687-4F45-9708-019B960494DF}">
              <a14:hiddenLine xmlns:a14="http://schemas.microsoft.com/office/drawing/2010/main" w="9525">
                <a:solidFill>
                  <a:schemeClr val="tx1"/>
                </a:solidFill>
                <a:miter lim="800000"/>
                <a:headEnd/>
                <a:tailEnd/>
              </a14:hiddenLine>
            </a:ext>
            <a:ext uri="{AF507438-7753-43E0-B8FC-AC1667EBCBE1}">
              <a14:hiddenEffects xmlns:a14="http://schemas.microsoft.com/office/drawing/2010/main">
                <a:effectLst>
                  <a:outerShdw dist="35921" dir="2700000" algn="ctr" rotWithShape="0">
                    <a:schemeClr val="bg2"/>
                  </a:outerShdw>
                </a:effectLst>
              </a14:hiddenEffects>
            </a:ext>
          </a:extLst>
        </p:spPr>
        <p:txBody>
          <a:bodyPr anchor="ctr">
            <a:spAutoFit/>
          </a:bodyPr>
          <a:lstStyle>
            <a:lvl1pPr eaLnBrk="0" hangingPunct="0">
              <a:spcBef>
                <a:spcPct val="20000"/>
              </a:spcBef>
              <a:buChar char="•"/>
              <a:defRPr sz="3200">
                <a:solidFill>
                  <a:schemeClr val="tx1"/>
                </a:solidFill>
                <a:latin typeface="Arial" charset="0"/>
              </a:defRPr>
            </a:lvl1pPr>
            <a:lvl2pPr marL="742950" indent="-285750" eaLnBrk="0" hangingPunct="0">
              <a:spcBef>
                <a:spcPct val="20000"/>
              </a:spcBef>
              <a:buChar char="–"/>
              <a:defRPr sz="2800">
                <a:solidFill>
                  <a:schemeClr val="tx1"/>
                </a:solidFill>
                <a:latin typeface="Arial" charset="0"/>
              </a:defRPr>
            </a:lvl2pPr>
            <a:lvl3pPr marL="1143000" indent="-228600" eaLnBrk="0" hangingPunct="0">
              <a:spcBef>
                <a:spcPct val="20000"/>
              </a:spcBef>
              <a:buChar char="•"/>
              <a:defRPr sz="2400">
                <a:solidFill>
                  <a:schemeClr val="tx1"/>
                </a:solidFill>
                <a:latin typeface="Arial" charset="0"/>
              </a:defRPr>
            </a:lvl3pPr>
            <a:lvl4pPr marL="1600200" indent="-228600" eaLnBrk="0" hangingPunct="0">
              <a:spcBef>
                <a:spcPct val="20000"/>
              </a:spcBef>
              <a:buChar char="–"/>
              <a:defRPr sz="2000">
                <a:solidFill>
                  <a:schemeClr val="tx1"/>
                </a:solidFill>
                <a:latin typeface="Arial" charset="0"/>
              </a:defRPr>
            </a:lvl4pPr>
            <a:lvl5pPr marL="2057400" indent="-228600" eaLnBrk="0" hangingPunct="0">
              <a:spcBef>
                <a:spcPct val="20000"/>
              </a:spcBef>
              <a:buChar char="»"/>
              <a:defRPr sz="2000">
                <a:solidFill>
                  <a:schemeClr val="tx1"/>
                </a:solidFill>
                <a:latin typeface="Arial" charset="0"/>
              </a:defRPr>
            </a:lvl5pPr>
            <a:lvl6pPr marL="25146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6pPr>
            <a:lvl7pPr marL="29718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7pPr>
            <a:lvl8pPr marL="34290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8pPr>
            <a:lvl9pPr marL="3886200" indent="-228600" eaLnBrk="0" fontAlgn="base" hangingPunct="0">
              <a:spcBef>
                <a:spcPct val="20000"/>
              </a:spcBef>
              <a:spcAft>
                <a:spcPct val="0"/>
              </a:spcAft>
              <a:buChar char="»"/>
              <a:defRPr sz="2000">
                <a:solidFill>
                  <a:schemeClr val="tx1"/>
                </a:solidFill>
                <a:latin typeface="Arial" charset="0"/>
              </a:defRPr>
            </a:lvl9pPr>
          </a:lstStyle>
          <a:p>
            <a:pPr eaLnBrk="1" hangingPunct="1">
              <a:spcBef>
                <a:spcPct val="0"/>
              </a:spcBef>
              <a:buNone/>
            </a:pPr>
            <a:r>
              <a:rPr lang="en-US" altLang="zh-TW" sz="2800" dirty="0" smtClean="0">
                <a:latin typeface="Arial" panose="020B0604020202020204" pitchFamily="34" charset="0"/>
                <a:ea typeface="新細明體" pitchFamily="18" charset="-120"/>
                <a:cs typeface="Arial" panose="020B0604020202020204" pitchFamily="34" charset="0"/>
              </a:rPr>
              <a:t>Chapter 7</a:t>
            </a: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, </a:t>
            </a:r>
            <a:r>
              <a:rPr lang="en-US" altLang="zh-TW" sz="2800" dirty="0">
                <a:latin typeface="Arial" panose="020B0604020202020204" pitchFamily="34" charset="0"/>
                <a:cs typeface="Arial" panose="020B0604020202020204" pitchFamily="34" charset="0"/>
              </a:rPr>
              <a:t>Applied Numerical Methods with MATLAB for Engineers and </a:t>
            </a:r>
            <a:r>
              <a:rPr lang="en-US" altLang="zh-TW" sz="2800" dirty="0" smtClean="0">
                <a:latin typeface="Arial" panose="020B0604020202020204" pitchFamily="34" charset="0"/>
                <a:cs typeface="Arial" panose="020B0604020202020204" pitchFamily="34" charset="0"/>
              </a:rPr>
              <a:t>Scientists</a:t>
            </a:r>
            <a:endParaRPr lang="en-US" altLang="zh-TW" sz="2800" dirty="0">
              <a:latin typeface="Arial" panose="020B0604020202020204" pitchFamily="34" charset="0"/>
              <a:cs typeface="Arial" panose="020B0604020202020204" pitchFamily="34" charset="0"/>
            </a:endParaRPr>
          </a:p>
        </p:txBody>
      </p:sp>
    </p:spTree>
    <p:extLst>
      <p:ext uri="{BB962C8B-B14F-4D97-AF65-F5344CB8AC3E}">
        <p14:creationId xmlns:p14="http://schemas.microsoft.com/office/powerpoint/2010/main" val="120443177"/>
      </p:ext>
    </p:extLst>
  </p:cSld>
  <p:clrMapOvr>
    <a:masterClrMapping/>
  </p:clrMapOvr>
  <p:timing>
    <p:tnLst>
      <p:par>
        <p:cTn id="1" dur="indefinite" restart="never" nodeType="tmRoot"/>
      </p:par>
    </p:tnLst>
  </p:timing>
</p:sld>
</file>

<file path=ppt/theme/theme1.xml><?xml version="1.0" encoding="utf-8"?>
<a:theme xmlns:a="http://schemas.openxmlformats.org/drawingml/2006/main" name="Modeling_Theme">
  <a:themeElements>
    <a:clrScheme name="Office">
      <a:dk1>
        <a:sysClr val="windowText" lastClr="000000"/>
      </a:dk1>
      <a:lt1>
        <a:sysClr val="window" lastClr="FFFFFF"/>
      </a:lt1>
      <a:dk2>
        <a:srgbClr val="1F497D"/>
      </a:dk2>
      <a:lt2>
        <a:srgbClr val="EEECE1"/>
      </a:lt2>
      <a:accent1>
        <a:srgbClr val="4F81BD"/>
      </a:accent1>
      <a:accent2>
        <a:srgbClr val="C0504D"/>
      </a:accent2>
      <a:accent3>
        <a:srgbClr val="9BBB59"/>
      </a:accent3>
      <a:accent4>
        <a:srgbClr val="8064A2"/>
      </a:accent4>
      <a:accent5>
        <a:srgbClr val="4BACC6"/>
      </a:accent5>
      <a:accent6>
        <a:srgbClr val="F79646"/>
      </a:accent6>
      <a:hlink>
        <a:srgbClr val="0000FF"/>
      </a:hlink>
      <a:folHlink>
        <a:srgbClr val="800080"/>
      </a:folHlink>
    </a:clrScheme>
    <a:fontScheme name="Office">
      <a:maj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tint val="50000"/>
                <a:satMod val="300000"/>
              </a:schemeClr>
            </a:gs>
            <a:gs pos="35000">
              <a:schemeClr val="phClr">
                <a:tint val="37000"/>
                <a:satMod val="300000"/>
              </a:schemeClr>
            </a:gs>
            <a:gs pos="100000">
              <a:schemeClr val="phClr">
                <a:tint val="15000"/>
                <a:satMod val="350000"/>
              </a:schemeClr>
            </a:gs>
          </a:gsLst>
          <a:lin ang="16200000" scaled="1"/>
        </a:gradFill>
        <a:gradFill rotWithShape="1">
          <a:gsLst>
            <a:gs pos="0">
              <a:schemeClr val="phClr">
                <a:shade val="51000"/>
                <a:satMod val="130000"/>
              </a:schemeClr>
            </a:gs>
            <a:gs pos="80000">
              <a:schemeClr val="phClr">
                <a:shade val="93000"/>
                <a:satMod val="130000"/>
              </a:schemeClr>
            </a:gs>
            <a:gs pos="100000">
              <a:schemeClr val="phClr">
                <a:shade val="94000"/>
                <a:satMod val="135000"/>
              </a:schemeClr>
            </a:gs>
          </a:gsLst>
          <a:lin ang="16200000" scaled="0"/>
        </a:gradFill>
      </a:fillStyleLst>
      <a:lnStyleLst>
        <a:ln w="9525" cap="flat" cmpd="sng" algn="ctr">
          <a:solidFill>
            <a:schemeClr val="phClr">
              <a:shade val="95000"/>
              <a:satMod val="105000"/>
            </a:schemeClr>
          </a:solidFill>
          <a:prstDash val="solid"/>
        </a:ln>
        <a:ln w="25400" cap="flat" cmpd="sng" algn="ctr">
          <a:solidFill>
            <a:schemeClr val="phClr"/>
          </a:solidFill>
          <a:prstDash val="solid"/>
        </a:ln>
        <a:ln w="38100" cap="flat" cmpd="sng" algn="ctr">
          <a:solidFill>
            <a:schemeClr val="phClr"/>
          </a:solidFill>
          <a:prstDash val="solid"/>
        </a:ln>
      </a:lnStyleLst>
      <a:effectStyleLst>
        <a:effectStyle>
          <a:effectLst>
            <a:outerShdw blurRad="40000" dist="20000" dir="5400000" rotWithShape="0">
              <a:srgbClr val="000000">
                <a:alpha val="38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</a:effectStyle>
        <a:effectStyle>
          <a:effectLst>
            <a:outerShdw blurRad="40000" dist="23000" dir="5400000" rotWithShape="0">
              <a:srgbClr val="000000">
                <a:alpha val="35000"/>
              </a:srgbClr>
            </a:outerShdw>
          </a:effectLst>
          <a:scene3d>
            <a:camera prst="orthographicFront">
              <a:rot lat="0" lon="0" rev="0"/>
            </a:camera>
            <a:lightRig rig="threePt" dir="t">
              <a:rot lat="0" lon="0" rev="1200000"/>
            </a:lightRig>
          </a:scene3d>
          <a:sp3d>
            <a:bevelT w="63500" h="25400"/>
          </a:sp3d>
        </a:effectStyle>
      </a:effectStyleLst>
      <a:bgFillStyleLst>
        <a:solidFill>
          <a:schemeClr val="phClr"/>
        </a:solidFill>
        <a:gradFill rotWithShape="1">
          <a:gsLst>
            <a:gs pos="0">
              <a:schemeClr val="phClr">
                <a:tint val="40000"/>
                <a:satMod val="350000"/>
              </a:schemeClr>
            </a:gs>
            <a:gs pos="40000">
              <a:schemeClr val="phClr">
                <a:tint val="45000"/>
                <a:shade val="99000"/>
                <a:satMod val="350000"/>
              </a:schemeClr>
            </a:gs>
            <a:gs pos="100000">
              <a:schemeClr val="phClr">
                <a:shade val="20000"/>
                <a:satMod val="255000"/>
              </a:schemeClr>
            </a:gs>
          </a:gsLst>
          <a:path path="circle">
            <a:fillToRect l="50000" t="-80000" r="50000" b="180000"/>
          </a:path>
        </a:gradFill>
        <a:gradFill rotWithShape="1">
          <a:gsLst>
            <a:gs pos="0">
              <a:schemeClr val="phClr">
                <a:tint val="80000"/>
                <a:satMod val="300000"/>
              </a:schemeClr>
            </a:gs>
            <a:gs pos="100000">
              <a:schemeClr val="phClr">
                <a:shade val="30000"/>
                <a:satMod val="200000"/>
              </a:schemeClr>
            </a:gs>
          </a:gsLst>
          <a:path path="circle">
            <a:fillToRect l="50000" t="50000" r="50000" b="50000"/>
          </a:path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Modeling_Theme" id="{DA19056B-BDA0-461D-9D51-96DAE12CB5C5}" vid="{A91E5478-EE54-4E00-A8DB-63D68C97DD0F}"/>
    </a:ext>
  </a:extLst>
</a:theme>
</file>

<file path=ppt/theme/theme2.xml><?xml version="1.0" encoding="utf-8"?>
<a:theme xmlns:a="http://schemas.openxmlformats.org/drawingml/2006/main" name="Office Theme">
  <a:themeElements>
    <a:clrScheme name="Office">
      <a:dk1>
        <a:sysClr val="windowText" lastClr="000000"/>
      </a:dk1>
      <a:lt1>
        <a:sysClr val="window" lastClr="FFFFFF"/>
      </a:lt1>
      <a:dk2>
        <a:srgbClr val="44546A"/>
      </a:dk2>
      <a:lt2>
        <a:srgbClr val="E7E6E6"/>
      </a:lt2>
      <a:accent1>
        <a:srgbClr val="5B9BD5"/>
      </a:accent1>
      <a:accent2>
        <a:srgbClr val="ED7D31"/>
      </a:accent2>
      <a:accent3>
        <a:srgbClr val="A5A5A5"/>
      </a:accent3>
      <a:accent4>
        <a:srgbClr val="FFC000"/>
      </a:accent4>
      <a:accent5>
        <a:srgbClr val="4472C4"/>
      </a:accent5>
      <a:accent6>
        <a:srgbClr val="70AD47"/>
      </a:accent6>
      <a:hlink>
        <a:srgbClr val="0563C1"/>
      </a:hlink>
      <a:folHlink>
        <a:srgbClr val="954F72"/>
      </a:folHlink>
    </a:clrScheme>
    <a:fontScheme name="Office">
      <a:majorFont>
        <a:latin typeface="Calibri Light" panose="020F03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Times New Roman"/>
        <a:font script="Hebr" typeface="Times New Roman"/>
        <a:font script="Thai" typeface="Angsana New"/>
        <a:font script="Ethi" typeface="Nyala"/>
        <a:font script="Beng" typeface="Vrinda"/>
        <a:font script="Gujr" typeface="Shruti"/>
        <a:font script="Khmr" typeface="MoolBoran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Times New Roman"/>
        <a:font script="Uigh" typeface="Microsoft Uighur"/>
        <a:font script="Geor" typeface="Sylfaen"/>
      </a:majorFont>
      <a:minorFont>
        <a:latin typeface="Calibri" panose="020F0502020204030204"/>
        <a:ea typeface=""/>
        <a:cs typeface=""/>
        <a:font script="Jpan" typeface="ＭＳ Ｐゴシック"/>
        <a:font script="Hang" typeface="맑은 고딕"/>
        <a:font script="Hans" typeface="宋体"/>
        <a:font script="Hant" typeface="新細明體"/>
        <a:font script="Arab" typeface="Arial"/>
        <a:font script="Hebr" typeface="Arial"/>
        <a:font script="Thai" typeface="Cordia New"/>
        <a:font script="Ethi" typeface="Nyala"/>
        <a:font script="Beng" typeface="Vrinda"/>
        <a:font script="Gujr" typeface="Shruti"/>
        <a:font script="Khmr" typeface="DaunPenh"/>
        <a:font script="Knda" typeface="Tunga"/>
        <a:font script="Guru" typeface="Raavi"/>
        <a:font script="Cans" typeface="Euphemia"/>
        <a:font script="Cher" typeface="Plantagenet Cherokee"/>
        <a:font script="Yiii" typeface="Microsoft Yi Baiti"/>
        <a:font script="Tibt" typeface="Microsoft Himalaya"/>
        <a:font script="Thaa" typeface="MV Boli"/>
        <a:font script="Deva" typeface="Mangal"/>
        <a:font script="Telu" typeface="Gautami"/>
        <a:font script="Taml" typeface="Latha"/>
        <a:font script="Syrc" typeface="Estrangelo Edessa"/>
        <a:font script="Orya" typeface="Kalinga"/>
        <a:font script="Mlym" typeface="Kartika"/>
        <a:font script="Laoo" typeface="DokChampa"/>
        <a:font script="Sinh" typeface="Iskoola Pota"/>
        <a:font script="Mong" typeface="Mongolian Baiti"/>
        <a:font script="Viet" typeface="Arial"/>
        <a:font script="Uigh" typeface="Microsoft Uighur"/>
        <a:font script="Geor" typeface="Sylfaen"/>
      </a:minorFont>
    </a:fontScheme>
    <a:fmtScheme name="Office">
      <a:fillStyleLst>
        <a:solidFill>
          <a:schemeClr val="phClr"/>
        </a:solidFill>
        <a:gradFill rotWithShape="1">
          <a:gsLst>
            <a:gs pos="0">
              <a:schemeClr val="phClr">
                <a:lumMod val="110000"/>
                <a:satMod val="105000"/>
                <a:tint val="67000"/>
              </a:schemeClr>
            </a:gs>
            <a:gs pos="50000">
              <a:schemeClr val="phClr">
                <a:lumMod val="105000"/>
                <a:satMod val="103000"/>
                <a:tint val="73000"/>
              </a:schemeClr>
            </a:gs>
            <a:gs pos="100000">
              <a:schemeClr val="phClr">
                <a:lumMod val="105000"/>
                <a:satMod val="109000"/>
                <a:tint val="81000"/>
              </a:schemeClr>
            </a:gs>
          </a:gsLst>
          <a:lin ang="5400000" scaled="0"/>
        </a:gradFill>
        <a:gradFill rotWithShape="1">
          <a:gsLst>
            <a:gs pos="0">
              <a:schemeClr val="phClr">
                <a:satMod val="103000"/>
                <a:lumMod val="102000"/>
                <a:tint val="94000"/>
              </a:schemeClr>
            </a:gs>
            <a:gs pos="50000">
              <a:schemeClr val="phClr">
                <a:satMod val="110000"/>
                <a:lumMod val="100000"/>
                <a:shade val="100000"/>
              </a:schemeClr>
            </a:gs>
            <a:gs pos="100000">
              <a:schemeClr val="phClr">
                <a:lumMod val="99000"/>
                <a:satMod val="120000"/>
                <a:shade val="78000"/>
              </a:schemeClr>
            </a:gs>
          </a:gsLst>
          <a:lin ang="5400000" scaled="0"/>
        </a:gradFill>
      </a:fillStyleLst>
      <a:lnStyleLst>
        <a:ln w="6350" cap="flat" cmpd="sng" algn="ctr">
          <a:solidFill>
            <a:schemeClr val="phClr"/>
          </a:solidFill>
          <a:prstDash val="solid"/>
          <a:miter lim="800000"/>
        </a:ln>
        <a:ln w="12700" cap="flat" cmpd="sng" algn="ctr">
          <a:solidFill>
            <a:schemeClr val="phClr"/>
          </a:solidFill>
          <a:prstDash val="solid"/>
          <a:miter lim="800000"/>
        </a:ln>
        <a:ln w="19050" cap="flat" cmpd="sng" algn="ctr">
          <a:solidFill>
            <a:schemeClr val="phClr"/>
          </a:solidFill>
          <a:prstDash val="solid"/>
          <a:miter lim="800000"/>
        </a:ln>
      </a:lnStyleLst>
      <a:effectStyleLst>
        <a:effectStyle>
          <a:effectLst/>
        </a:effectStyle>
        <a:effectStyle>
          <a:effectLst/>
        </a:effectStyle>
        <a:effectStyle>
          <a:effectLst>
            <a:outerShdw blurRad="57150" dist="19050" dir="5400000" algn="ctr" rotWithShape="0">
              <a:srgbClr val="000000">
                <a:alpha val="63000"/>
              </a:srgbClr>
            </a:outerShdw>
          </a:effectLst>
        </a:effectStyle>
      </a:effectStyleLst>
      <a:bgFillStyleLst>
        <a:solidFill>
          <a:schemeClr val="phClr"/>
        </a:solidFill>
        <a:solidFill>
          <a:schemeClr val="phClr">
            <a:tint val="95000"/>
            <a:satMod val="170000"/>
          </a:schemeClr>
        </a:solidFill>
        <a:gradFill rotWithShape="1">
          <a:gsLst>
            <a:gs pos="0">
              <a:schemeClr val="phClr">
                <a:tint val="93000"/>
                <a:satMod val="150000"/>
                <a:shade val="98000"/>
                <a:lumMod val="102000"/>
              </a:schemeClr>
            </a:gs>
            <a:gs pos="50000">
              <a:schemeClr val="phClr">
                <a:tint val="98000"/>
                <a:satMod val="130000"/>
                <a:shade val="90000"/>
                <a:lumMod val="103000"/>
              </a:schemeClr>
            </a:gs>
            <a:gs pos="100000">
              <a:schemeClr val="phClr">
                <a:shade val="63000"/>
                <a:satMod val="120000"/>
              </a:schemeClr>
            </a:gs>
          </a:gsLst>
          <a:lin ang="5400000" scaled="0"/>
        </a:gradFill>
      </a:bgFillStyleLst>
    </a:fmtScheme>
  </a:themeElements>
  <a:objectDefaults/>
  <a:extraClrSchemeLst/>
  <a:extLst>
    <a:ext uri="{05A4C25C-085E-4340-85A3-A5531E510DB2}">
      <thm15:themeFamily xmlns:thm15="http://schemas.microsoft.com/office/thememl/2012/main" name="Office Theme" id="{62F939B6-93AF-4DB8-9C6B-D6C7DFDC589F}" vid="{4A3C46E8-61CC-4603-A589-7422A47A8E4A}"/>
    </a:ext>
  </a:extLst>
</a:theme>
</file>

<file path=docProps/app.xml><?xml version="1.0" encoding="utf-8"?>
<Properties xmlns="http://schemas.openxmlformats.org/officeDocument/2006/extended-properties" xmlns:vt="http://schemas.openxmlformats.org/officeDocument/2006/docPropsVTypes">
  <Template/>
  <TotalTime>3048</TotalTime>
  <Words>1154</Words>
  <Application>Microsoft Office PowerPoint</Application>
  <PresentationFormat>On-screen Show (4:3)</PresentationFormat>
  <Paragraphs>404</Paragraphs>
  <Slides>52</Slides>
  <Notes>48</Notes>
  <HiddenSlides>0</HiddenSlides>
  <MMClips>0</MMClips>
  <ScaleCrop>false</ScaleCrop>
  <HeadingPairs>
    <vt:vector size="6" baseType="variant">
      <vt:variant>
        <vt:lpstr>Fonts Used</vt:lpstr>
      </vt:variant>
      <vt:variant>
        <vt:i4>9</vt:i4>
      </vt:variant>
      <vt:variant>
        <vt:lpstr>Theme</vt:lpstr>
      </vt:variant>
      <vt:variant>
        <vt:i4>1</vt:i4>
      </vt:variant>
      <vt:variant>
        <vt:lpstr>Slide Titles</vt:lpstr>
      </vt:variant>
      <vt:variant>
        <vt:i4>52</vt:i4>
      </vt:variant>
    </vt:vector>
  </HeadingPairs>
  <TitlesOfParts>
    <vt:vector size="62" baseType="lpstr">
      <vt:lpstr>DengXian</vt:lpstr>
      <vt:lpstr>新細明體</vt:lpstr>
      <vt:lpstr>宋体</vt:lpstr>
      <vt:lpstr>宋体</vt:lpstr>
      <vt:lpstr>Arial</vt:lpstr>
      <vt:lpstr>Calibri</vt:lpstr>
      <vt:lpstr>Cambria Math</vt:lpstr>
      <vt:lpstr>Symbol</vt:lpstr>
      <vt:lpstr>Times New Roman</vt:lpstr>
      <vt:lpstr>Modeling_Theme</vt:lpstr>
      <vt:lpstr>EE2203 Modelling Techniques 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  <vt:lpstr>PowerPoint Presentation</vt:lpstr>
    </vt:vector>
  </TitlesOfParts>
  <Company>City University of Hong Kong</Company>
  <LinksUpToDate>false</LinksUpToDate>
  <SharedDoc>false</SharedDoc>
  <HyperlinksChanged>false</HyperlinksChanged>
  <AppVersion>16.0000</AppVersion>
</Properties>
</file>

<file path=docProps/core.xml><?xml version="1.0" encoding="utf-8"?>
<cp:coreProperties xmlns:cp="http://schemas.openxmlformats.org/package/2006/metadata/core-properties" xmlns:dc="http://purl.org/dc/elements/1.1/" xmlns:dcterms="http://purl.org/dc/terms/" xmlns:dcmitype="http://purl.org/dc/dcmitype/" xmlns:xsi="http://www.w3.org/2001/XMLSchema-instance">
  <dc:title>PowerPoint Presentation</dc:title>
  <dc:creator>Dr. CHAN Kwok Leung</dc:creator>
  <cp:lastModifiedBy>Dr. CHAN Kei Hang Katie</cp:lastModifiedBy>
  <cp:revision>283</cp:revision>
  <dcterms:created xsi:type="dcterms:W3CDTF">2016-08-27T11:03:39Z</dcterms:created>
  <dcterms:modified xsi:type="dcterms:W3CDTF">2019-01-17T02:13:03Z</dcterms:modified>
</cp:coreProperties>
</file>