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7" r:id="rId5"/>
    <p:sldId id="268" r:id="rId6"/>
    <p:sldId id="297" r:id="rId7"/>
    <p:sldId id="298" r:id="rId8"/>
    <p:sldId id="263" r:id="rId9"/>
    <p:sldId id="299" r:id="rId10"/>
    <p:sldId id="30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B1D58E00-B860-40D2-8020-801DF6F6C1C7}"/>
  </pc:docChgLst>
  <pc:docChgLst>
    <pc:chgData name="Arindam BASU" userId="e44240ce-abb5-476a-bff8-f15d6aa47beb" providerId="ADAL" clId="{C8DCB697-A1FE-4DFB-AA3C-E575AA581D3A}"/>
  </pc:docChgLst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Chg chg="modSp">
        <pc:chgData name="Arindam BASU" userId="e44240ce-abb5-476a-bff8-f15d6aa47beb" providerId="ADAL" clId="{4C9C4BCC-8518-4928-91CB-5509F03C65FF}" dt="2025-08-19T03:00:30.322" v="327" actId="1076"/>
        <pc:sldMkLst>
          <pc:docMk/>
          <pc:sldMk cId="1577568436" sldId="257"/>
        </pc:sldMkLst>
        <pc:spChg chg="mod">
          <ac:chgData name="Arindam BASU" userId="e44240ce-abb5-476a-bff8-f15d6aa47beb" providerId="ADAL" clId="{4C9C4BCC-8518-4928-91CB-5509F03C65FF}" dt="2025-08-19T03:00:30.322" v="327" actId="1076"/>
          <ac:spMkLst>
            <pc:docMk/>
            <pc:sldMk cId="1577568436" sldId="257"/>
            <ac:spMk id="2" creationId="{0D57BA6D-86F3-42D8-B80B-5C49C03CE99A}"/>
          </ac:spMkLst>
        </pc:spChg>
        <pc:spChg chg="mod">
          <ac:chgData name="Arindam BASU" userId="e44240ce-abb5-476a-bff8-f15d6aa47beb" providerId="ADAL" clId="{4C9C4BCC-8518-4928-91CB-5509F03C65FF}" dt="2025-08-19T02:36:45.033" v="33" actId="2711"/>
          <ac:spMkLst>
            <pc:docMk/>
            <pc:sldMk cId="1577568436" sldId="257"/>
            <ac:spMk id="3" creationId="{849A7BD3-844D-4C37-8F06-8901E8AD9AF4}"/>
          </ac:spMkLst>
        </pc:spChg>
        <pc:graphicFrameChg chg="mod modGraphic">
          <ac:chgData name="Arindam BASU" userId="e44240ce-abb5-476a-bff8-f15d6aa47beb" providerId="ADAL" clId="{4C9C4BCC-8518-4928-91CB-5509F03C65FF}" dt="2025-08-19T02:37:39.041" v="36" actId="13926"/>
          <ac:graphicFrameMkLst>
            <pc:docMk/>
            <pc:sldMk cId="1577568436" sldId="257"/>
            <ac:graphicFrameMk id="6" creationId="{9FDCE9AD-E829-42C7-9192-7BDC7E46C4AF}"/>
          </ac:graphicFrameMkLst>
        </pc:graphicFrameChg>
        <pc:cxnChg chg="mod">
          <ac:chgData name="Arindam BASU" userId="e44240ce-abb5-476a-bff8-f15d6aa47beb" providerId="ADAL" clId="{4C9C4BCC-8518-4928-91CB-5509F03C65FF}" dt="2025-08-19T02:59:48.419" v="323" actId="1076"/>
          <ac:cxnSpMkLst>
            <pc:docMk/>
            <pc:sldMk cId="1577568436" sldId="257"/>
            <ac:cxnSpMk id="5" creationId="{CEAED23B-7C61-2956-4A65-F3DF2659A274}"/>
          </ac:cxnSpMkLst>
        </pc:cxn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125C9022-88DE-4CCB-B3D0-13913EBF9CC4}"/>
    <pc:docChg chg="undo custSel addSld delSld modSld sldOrd modMainMaster">
      <pc:chgData name="Arindam BASU" userId="e44240ce-abb5-476a-bff8-f15d6aa47beb" providerId="ADAL" clId="{125C9022-88DE-4CCB-B3D0-13913EBF9CC4}" dt="2025-08-21T01:55:16.183" v="2218" actId="1076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  <pc:sldChg chg="addSp delSp modSp">
        <pc:chgData name="Arindam BASU" userId="e44240ce-abb5-476a-bff8-f15d6aa47beb" providerId="ADAL" clId="{125C9022-88DE-4CCB-B3D0-13913EBF9CC4}" dt="2025-08-19T05:57:28.223" v="301" actId="2711"/>
        <pc:sldMkLst>
          <pc:docMk/>
          <pc:sldMk cId="1577568436" sldId="257"/>
        </pc:sldMkLst>
        <pc:spChg chg="mod">
          <ac:chgData name="Arindam BASU" userId="e44240ce-abb5-476a-bff8-f15d6aa47beb" providerId="ADAL" clId="{125C9022-88DE-4CCB-B3D0-13913EBF9CC4}" dt="2025-08-19T05:03:24.748" v="44" actId="20577"/>
          <ac:spMkLst>
            <pc:docMk/>
            <pc:sldMk cId="1577568436" sldId="257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5:57:28.223" v="301" actId="2711"/>
          <ac:spMkLst>
            <pc:docMk/>
            <pc:sldMk cId="1577568436" sldId="257"/>
            <ac:spMk id="3" creationId="{14403399-2F5E-4D0B-B97B-38FEAA7A245E}"/>
          </ac:spMkLst>
        </pc:spChg>
        <pc:spChg chg="del">
          <ac:chgData name="Arindam BASU" userId="e44240ce-abb5-476a-bff8-f15d6aa47beb" providerId="ADAL" clId="{125C9022-88DE-4CCB-B3D0-13913EBF9CC4}" dt="2025-08-19T05:03:30.166" v="45" actId="478"/>
          <ac:spMkLst>
            <pc:docMk/>
            <pc:sldMk cId="1577568436" sldId="257"/>
            <ac:spMk id="3" creationId="{849A7BD3-844D-4C37-8F06-8901E8AD9AF4}"/>
          </ac:spMkLst>
        </pc:spChg>
        <pc:spChg chg="add del mod">
          <ac:chgData name="Arindam BASU" userId="e44240ce-abb5-476a-bff8-f15d6aa47beb" providerId="ADAL" clId="{125C9022-88DE-4CCB-B3D0-13913EBF9CC4}" dt="2025-08-19T05:03:32.686" v="46" actId="478"/>
          <ac:spMkLst>
            <pc:docMk/>
            <pc:sldMk cId="1577568436" sldId="257"/>
            <ac:spMk id="7" creationId="{360F69FE-C724-4DA8-93A4-A3AF8A424B52}"/>
          </ac:spMkLst>
        </pc:spChg>
        <pc:graphicFrameChg chg="del modGraphic">
          <ac:chgData name="Arindam BASU" userId="e44240ce-abb5-476a-bff8-f15d6aa47beb" providerId="ADAL" clId="{125C9022-88DE-4CCB-B3D0-13913EBF9CC4}" dt="2025-08-19T05:03:36.758" v="48" actId="478"/>
          <ac:graphicFrameMkLst>
            <pc:docMk/>
            <pc:sldMk cId="1577568436" sldId="257"/>
            <ac:graphicFrameMk id="6" creationId="{9FDCE9AD-E829-42C7-9192-7BDC7E46C4AF}"/>
          </ac:graphicFrameMkLst>
        </pc:graphicFrameChg>
        <pc:picChg chg="add mod">
          <ac:chgData name="Arindam BASU" userId="e44240ce-abb5-476a-bff8-f15d6aa47beb" providerId="ADAL" clId="{125C9022-88DE-4CCB-B3D0-13913EBF9CC4}" dt="2025-08-19T05:57:05.161" v="270" actId="1076"/>
          <ac:picMkLst>
            <pc:docMk/>
            <pc:sldMk cId="1577568436" sldId="257"/>
            <ac:picMk id="4" creationId="{9D124863-3303-4212-8770-AB0EFBDBC1DA}"/>
          </ac:picMkLst>
        </pc:picChg>
      </pc:sldChg>
      <pc:sldChg chg="addSp modSp add">
        <pc:chgData name="Arindam BASU" userId="e44240ce-abb5-476a-bff8-f15d6aa47beb" providerId="ADAL" clId="{125C9022-88DE-4CCB-B3D0-13913EBF9CC4}" dt="2025-08-19T08:12:15.924" v="2064" actId="20577"/>
        <pc:sldMkLst>
          <pc:docMk/>
          <pc:sldMk cId="2012781513" sldId="262"/>
        </pc:sldMkLst>
        <pc:spChg chg="mod">
          <ac:chgData name="Arindam BASU" userId="e44240ce-abb5-476a-bff8-f15d6aa47beb" providerId="ADAL" clId="{125C9022-88DE-4CCB-B3D0-13913EBF9CC4}" dt="2025-08-19T05:35:26.469" v="182" actId="20577"/>
          <ac:spMkLst>
            <pc:docMk/>
            <pc:sldMk cId="2012781513" sldId="262"/>
            <ac:spMk id="2" creationId="{0D57BA6D-86F3-42D8-B80B-5C49C03CE99A}"/>
          </ac:spMkLst>
        </pc:spChg>
        <pc:spChg chg="add mod">
          <ac:chgData name="Arindam BASU" userId="e44240ce-abb5-476a-bff8-f15d6aa47beb" providerId="ADAL" clId="{125C9022-88DE-4CCB-B3D0-13913EBF9CC4}" dt="2025-08-19T05:59:02.390" v="302" actId="2711"/>
          <ac:spMkLst>
            <pc:docMk/>
            <pc:sldMk cId="2012781513" sldId="262"/>
            <ac:spMk id="3" creationId="{E7D84C74-E1AA-4465-B5E1-AB914B4396D0}"/>
          </ac:spMkLst>
        </pc:spChg>
        <pc:spChg chg="add mod">
          <ac:chgData name="Arindam BASU" userId="e44240ce-abb5-476a-bff8-f15d6aa47beb" providerId="ADAL" clId="{125C9022-88DE-4CCB-B3D0-13913EBF9CC4}" dt="2025-08-19T08:12:15.924" v="2064" actId="20577"/>
          <ac:spMkLst>
            <pc:docMk/>
            <pc:sldMk cId="2012781513" sldId="262"/>
            <ac:spMk id="4" creationId="{860278A8-57B9-44CA-85A9-20918294DFB4}"/>
          </ac:spMkLst>
        </pc:spChg>
      </pc:sldChg>
      <pc:sldChg chg="addSp delSp modSp add">
        <pc:chgData name="Arindam BASU" userId="e44240ce-abb5-476a-bff8-f15d6aa47beb" providerId="ADAL" clId="{125C9022-88DE-4CCB-B3D0-13913EBF9CC4}" dt="2025-08-19T05:59:56.743" v="323" actId="20577"/>
        <pc:sldMkLst>
          <pc:docMk/>
          <pc:sldMk cId="1560239378" sldId="263"/>
        </pc:sldMkLst>
        <pc:spChg chg="mod">
          <ac:chgData name="Arindam BASU" userId="e44240ce-abb5-476a-bff8-f15d6aa47beb" providerId="ADAL" clId="{125C9022-88DE-4CCB-B3D0-13913EBF9CC4}" dt="2025-08-19T05:59:56.743" v="323" actId="20577"/>
          <ac:spMkLst>
            <pc:docMk/>
            <pc:sldMk cId="1560239378" sldId="263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5:59:44.862" v="305" actId="478"/>
          <ac:spMkLst>
            <pc:docMk/>
            <pc:sldMk cId="1560239378" sldId="263"/>
            <ac:spMk id="3" creationId="{14403399-2F5E-4D0B-B97B-38FEAA7A245E}"/>
          </ac:spMkLst>
        </pc:spChg>
        <pc:spChg chg="add del mod">
          <ac:chgData name="Arindam BASU" userId="e44240ce-abb5-476a-bff8-f15d6aa47beb" providerId="ADAL" clId="{125C9022-88DE-4CCB-B3D0-13913EBF9CC4}" dt="2025-08-19T05:59:45.738" v="306" actId="478"/>
          <ac:spMkLst>
            <pc:docMk/>
            <pc:sldMk cId="1560239378" sldId="263"/>
            <ac:spMk id="7" creationId="{9802AFA4-6A47-4BD7-98A5-5F92CFDD8B3F}"/>
          </ac:spMkLst>
        </pc:spChg>
        <pc:spChg chg="add">
          <ac:chgData name="Arindam BASU" userId="e44240ce-abb5-476a-bff8-f15d6aa47beb" providerId="ADAL" clId="{125C9022-88DE-4CCB-B3D0-13913EBF9CC4}" dt="2025-08-19T05:59:46.715" v="307"/>
          <ac:spMkLst>
            <pc:docMk/>
            <pc:sldMk cId="1560239378" sldId="263"/>
            <ac:spMk id="10" creationId="{3499B9BD-BA0C-4943-BF1C-63097CA37CBE}"/>
          </ac:spMkLst>
        </pc:spChg>
        <pc:picChg chg="del">
          <ac:chgData name="Arindam BASU" userId="e44240ce-abb5-476a-bff8-f15d6aa47beb" providerId="ADAL" clId="{125C9022-88DE-4CCB-B3D0-13913EBF9CC4}" dt="2025-08-19T05:59:42.219" v="304" actId="478"/>
          <ac:picMkLst>
            <pc:docMk/>
            <pc:sldMk cId="1560239378" sldId="263"/>
            <ac:picMk id="4" creationId="{9D124863-3303-4212-8770-AB0EFBDBC1DA}"/>
          </ac:picMkLst>
        </pc:picChg>
        <pc:picChg chg="add">
          <ac:chgData name="Arindam BASU" userId="e44240ce-abb5-476a-bff8-f15d6aa47beb" providerId="ADAL" clId="{125C9022-88DE-4CCB-B3D0-13913EBF9CC4}" dt="2025-08-19T05:59:46.715" v="307"/>
          <ac:picMkLst>
            <pc:docMk/>
            <pc:sldMk cId="1560239378" sldId="263"/>
            <ac:picMk id="8" creationId="{30C7D6FD-8ADE-4E13-ADCC-09185A1B6853}"/>
          </ac:picMkLst>
        </pc:picChg>
        <pc:picChg chg="add">
          <ac:chgData name="Arindam BASU" userId="e44240ce-abb5-476a-bff8-f15d6aa47beb" providerId="ADAL" clId="{125C9022-88DE-4CCB-B3D0-13913EBF9CC4}" dt="2025-08-19T05:59:46.715" v="307"/>
          <ac:picMkLst>
            <pc:docMk/>
            <pc:sldMk cId="1560239378" sldId="263"/>
            <ac:picMk id="9" creationId="{ABE5B756-A884-42F1-98D9-BE6BB1D3AE0F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26:35.166" v="575" actId="1076"/>
        <pc:sldMkLst>
          <pc:docMk/>
          <pc:sldMk cId="3298907106" sldId="267"/>
        </pc:sldMkLst>
        <pc:spChg chg="del">
          <ac:chgData name="Arindam BASU" userId="e44240ce-abb5-476a-bff8-f15d6aa47beb" providerId="ADAL" clId="{125C9022-88DE-4CCB-B3D0-13913EBF9CC4}" dt="2025-08-19T06:26:08.126" v="572" actId="478"/>
          <ac:spMkLst>
            <pc:docMk/>
            <pc:sldMk cId="3298907106" sldId="267"/>
            <ac:spMk id="3" creationId="{14403399-2F5E-4D0B-B97B-38FEAA7A245E}"/>
          </ac:spMkLst>
        </pc:spChg>
        <pc:spChg chg="add del mod">
          <ac:chgData name="Arindam BASU" userId="e44240ce-abb5-476a-bff8-f15d6aa47beb" providerId="ADAL" clId="{125C9022-88DE-4CCB-B3D0-13913EBF9CC4}" dt="2025-08-19T06:26:06.621" v="571" actId="478"/>
          <ac:spMkLst>
            <pc:docMk/>
            <pc:sldMk cId="3298907106" sldId="267"/>
            <ac:spMk id="7" creationId="{3A2B8C02-C21E-410E-93E1-6F6EC1A397B5}"/>
          </ac:spMkLst>
        </pc:spChg>
        <pc:picChg chg="del">
          <ac:chgData name="Arindam BASU" userId="e44240ce-abb5-476a-bff8-f15d6aa47beb" providerId="ADAL" clId="{125C9022-88DE-4CCB-B3D0-13913EBF9CC4}" dt="2025-08-19T06:26:03.568" v="570" actId="478"/>
          <ac:picMkLst>
            <pc:docMk/>
            <pc:sldMk cId="3298907106" sldId="267"/>
            <ac:picMk id="4" creationId="{9D124863-3303-4212-8770-AB0EFBDBC1DA}"/>
          </ac:picMkLst>
        </pc:picChg>
        <pc:picChg chg="add mod">
          <ac:chgData name="Arindam BASU" userId="e44240ce-abb5-476a-bff8-f15d6aa47beb" providerId="ADAL" clId="{125C9022-88DE-4CCB-B3D0-13913EBF9CC4}" dt="2025-08-19T06:26:35.166" v="575" actId="1076"/>
          <ac:picMkLst>
            <pc:docMk/>
            <pc:sldMk cId="3298907106" sldId="267"/>
            <ac:picMk id="8" creationId="{059BF081-CE8F-431D-8DE7-490668C1A690}"/>
          </ac:picMkLst>
        </pc:picChg>
      </pc:sldChg>
      <pc:sldChg chg="addSp delSp modSp add">
        <pc:chgData name="Arindam BASU" userId="e44240ce-abb5-476a-bff8-f15d6aa47beb" providerId="ADAL" clId="{125C9022-88DE-4CCB-B3D0-13913EBF9CC4}" dt="2025-08-19T06:40:54.314" v="691" actId="20577"/>
        <pc:sldMkLst>
          <pc:docMk/>
          <pc:sldMk cId="3782801738" sldId="268"/>
        </pc:sldMkLst>
        <pc:spChg chg="mod">
          <ac:chgData name="Arindam BASU" userId="e44240ce-abb5-476a-bff8-f15d6aa47beb" providerId="ADAL" clId="{125C9022-88DE-4CCB-B3D0-13913EBF9CC4}" dt="2025-08-19T06:27:37.682" v="593" actId="20577"/>
          <ac:spMkLst>
            <pc:docMk/>
            <pc:sldMk cId="3782801738" sldId="268"/>
            <ac:spMk id="2" creationId="{0D57BA6D-86F3-42D8-B80B-5C49C03CE99A}"/>
          </ac:spMkLst>
        </pc:spChg>
        <pc:spChg chg="add del mod">
          <ac:chgData name="Arindam BASU" userId="e44240ce-abb5-476a-bff8-f15d6aa47beb" providerId="ADAL" clId="{125C9022-88DE-4CCB-B3D0-13913EBF9CC4}" dt="2025-08-19T06:28:13.680" v="602" actId="478"/>
          <ac:spMkLst>
            <pc:docMk/>
            <pc:sldMk cId="3782801738" sldId="268"/>
            <ac:spMk id="4" creationId="{3FE73FC4-D7C7-43D8-9F06-3128FE85352A}"/>
          </ac:spMkLst>
        </pc:spChg>
        <pc:spChg chg="add del mod">
          <ac:chgData name="Arindam BASU" userId="e44240ce-abb5-476a-bff8-f15d6aa47beb" providerId="ADAL" clId="{125C9022-88DE-4CCB-B3D0-13913EBF9CC4}" dt="2025-08-19T06:40:08.844" v="671" actId="478"/>
          <ac:spMkLst>
            <pc:docMk/>
            <pc:sldMk cId="3782801738" sldId="268"/>
            <ac:spMk id="6" creationId="{8A453BAB-E127-475A-A32E-54F2567634EB}"/>
          </ac:spMkLst>
        </pc:spChg>
        <pc:spChg chg="add del mod">
          <ac:chgData name="Arindam BASU" userId="e44240ce-abb5-476a-bff8-f15d6aa47beb" providerId="ADAL" clId="{125C9022-88DE-4CCB-B3D0-13913EBF9CC4}" dt="2025-08-19T06:40:08.844" v="671" actId="478"/>
          <ac:spMkLst>
            <pc:docMk/>
            <pc:sldMk cId="3782801738" sldId="268"/>
            <ac:spMk id="7" creationId="{283592C8-FFD8-4BDD-AC2E-D74E0C0D7809}"/>
          </ac:spMkLst>
        </pc:spChg>
        <pc:spChg chg="add del mod">
          <ac:chgData name="Arindam BASU" userId="e44240ce-abb5-476a-bff8-f15d6aa47beb" providerId="ADAL" clId="{125C9022-88DE-4CCB-B3D0-13913EBF9CC4}" dt="2025-08-19T06:40:23.497" v="676" actId="1076"/>
          <ac:spMkLst>
            <pc:docMk/>
            <pc:sldMk cId="3782801738" sldId="268"/>
            <ac:spMk id="11" creationId="{F2A2704E-FDE3-4B56-8F61-1DEC03669DA5}"/>
          </ac:spMkLst>
        </pc:spChg>
        <pc:spChg chg="add mod">
          <ac:chgData name="Arindam BASU" userId="e44240ce-abb5-476a-bff8-f15d6aa47beb" providerId="ADAL" clId="{125C9022-88DE-4CCB-B3D0-13913EBF9CC4}" dt="2025-08-19T06:40:54.314" v="691" actId="20577"/>
          <ac:spMkLst>
            <pc:docMk/>
            <pc:sldMk cId="3782801738" sldId="268"/>
            <ac:spMk id="18" creationId="{F72EE6BE-61D8-44FA-A4A6-7D68EB1FDBA4}"/>
          </ac:spMkLst>
        </pc:spChg>
        <pc:picChg chg="add del mod">
          <ac:chgData name="Arindam BASU" userId="e44240ce-abb5-476a-bff8-f15d6aa47beb" providerId="ADAL" clId="{125C9022-88DE-4CCB-B3D0-13913EBF9CC4}" dt="2025-08-19T06:40:10.846" v="672" actId="478"/>
          <ac:picMkLst>
            <pc:docMk/>
            <pc:sldMk cId="3782801738" sldId="268"/>
            <ac:picMk id="3" creationId="{EE769244-A816-4A63-87BF-1A9CB767A62B}"/>
          </ac:picMkLst>
        </pc:picChg>
        <pc:picChg chg="del">
          <ac:chgData name="Arindam BASU" userId="e44240ce-abb5-476a-bff8-f15d6aa47beb" providerId="ADAL" clId="{125C9022-88DE-4CCB-B3D0-13913EBF9CC4}" dt="2025-08-19T06:27:33.037" v="591" actId="478"/>
          <ac:picMkLst>
            <pc:docMk/>
            <pc:sldMk cId="3782801738" sldId="268"/>
            <ac:picMk id="8" creationId="{059BF081-CE8F-431D-8DE7-490668C1A690}"/>
          </ac:picMkLst>
        </pc:picChg>
        <pc:picChg chg="add del mod">
          <ac:chgData name="Arindam BASU" userId="e44240ce-abb5-476a-bff8-f15d6aa47beb" providerId="ADAL" clId="{125C9022-88DE-4CCB-B3D0-13913EBF9CC4}" dt="2025-08-19T06:39:54.521" v="667"/>
          <ac:picMkLst>
            <pc:docMk/>
            <pc:sldMk cId="3782801738" sldId="268"/>
            <ac:picMk id="13" creationId="{75E1825B-A86A-4BE9-A24B-2D55B79CEB87}"/>
          </ac:picMkLst>
        </pc:picChg>
        <pc:picChg chg="add mod">
          <ac:chgData name="Arindam BASU" userId="e44240ce-abb5-476a-bff8-f15d6aa47beb" providerId="ADAL" clId="{125C9022-88DE-4CCB-B3D0-13913EBF9CC4}" dt="2025-08-19T06:40:13.873" v="673"/>
          <ac:picMkLst>
            <pc:docMk/>
            <pc:sldMk cId="3782801738" sldId="268"/>
            <ac:picMk id="15" creationId="{5D0DBB2E-A74C-436B-ABD4-0B5507660CD1}"/>
          </ac:picMkLst>
        </pc:picChg>
        <pc:cxnChg chg="add del mod ord">
          <ac:chgData name="Arindam BASU" userId="e44240ce-abb5-476a-bff8-f15d6aa47beb" providerId="ADAL" clId="{125C9022-88DE-4CCB-B3D0-13913EBF9CC4}" dt="2025-08-19T06:40:20.316" v="675" actId="166"/>
          <ac:cxnSpMkLst>
            <pc:docMk/>
            <pc:sldMk cId="3782801738" sldId="268"/>
            <ac:cxnSpMk id="10" creationId="{974949AE-2518-445E-A3F0-A9E04ECB533C}"/>
          </ac:cxnSpMkLst>
        </pc:cxnChg>
        <pc:cxnChg chg="add mod">
          <ac:chgData name="Arindam BASU" userId="e44240ce-abb5-476a-bff8-f15d6aa47beb" providerId="ADAL" clId="{125C9022-88DE-4CCB-B3D0-13913EBF9CC4}" dt="2025-08-19T06:40:48.138" v="677" actId="11529"/>
          <ac:cxnSpMkLst>
            <pc:docMk/>
            <pc:sldMk cId="3782801738" sldId="268"/>
            <ac:cxnSpMk id="17" creationId="{227944A4-27C1-40AA-8B39-93B162584A8B}"/>
          </ac:cxnSpMkLst>
        </pc:cxnChg>
      </pc:sldChg>
      <pc:sldMasterChg chg="modSldLayout">
        <pc:chgData name="Arindam BASU" userId="e44240ce-abb5-476a-bff8-f15d6aa47beb" providerId="ADAL" clId="{125C9022-88DE-4CCB-B3D0-13913EBF9CC4}" dt="2025-08-19T06:24:40.323" v="564" actId="2711"/>
        <pc:sldMasterMkLst>
          <pc:docMk/>
          <pc:sldMasterMk cId="1441956690" sldId="2147483648"/>
        </pc:sldMasterMkLst>
        <pc:sldLayoutChg chg="modSp">
          <pc:chgData name="Arindam BASU" userId="e44240ce-abb5-476a-bff8-f15d6aa47beb" providerId="ADAL" clId="{125C9022-88DE-4CCB-B3D0-13913EBF9CC4}" dt="2025-08-19T06:24:40.323" v="564" actId="2711"/>
          <pc:sldLayoutMkLst>
            <pc:docMk/>
            <pc:sldMasterMk cId="1441956690" sldId="2147483648"/>
            <pc:sldLayoutMk cId="3614438059" sldId="2147483650"/>
          </pc:sldLayoutMkLst>
          <pc:spChg chg="mod">
            <ac:chgData name="Arindam BASU" userId="e44240ce-abb5-476a-bff8-f15d6aa47beb" providerId="ADAL" clId="{125C9022-88DE-4CCB-B3D0-13913EBF9CC4}" dt="2025-08-19T06:24:13.247" v="545" actId="20577"/>
            <ac:spMkLst>
              <pc:docMk/>
              <pc:sldMasterMk cId="1441956690" sldId="2147483648"/>
              <pc:sldLayoutMk cId="3614438059" sldId="2147483650"/>
              <ac:spMk id="2" creationId="{BA204653-0718-4010-83E8-12A4B9E0871E}"/>
            </ac:spMkLst>
          </pc:spChg>
          <pc:spChg chg="mod">
            <ac:chgData name="Arindam BASU" userId="e44240ce-abb5-476a-bff8-f15d6aa47beb" providerId="ADAL" clId="{125C9022-88DE-4CCB-B3D0-13913EBF9CC4}" dt="2025-08-19T06:24:40.323" v="564" actId="2711"/>
            <ac:spMkLst>
              <pc:docMk/>
              <pc:sldMasterMk cId="1441956690" sldId="2147483648"/>
              <pc:sldLayoutMk cId="3614438059" sldId="2147483650"/>
              <ac:spMk id="3" creationId="{219FFEF7-700E-4091-AC48-BE9C2D54C746}"/>
            </ac:spMkLst>
          </pc:spChg>
        </pc:sldLayoutChg>
        <pc:sldLayoutChg chg="modSp">
          <pc:chgData name="Arindam BASU" userId="e44240ce-abb5-476a-bff8-f15d6aa47beb" providerId="ADAL" clId="{125C9022-88DE-4CCB-B3D0-13913EBF9CC4}" dt="2025-08-19T06:23:54.451" v="538" actId="2711"/>
          <pc:sldLayoutMkLst>
            <pc:docMk/>
            <pc:sldMasterMk cId="1441956690" sldId="2147483648"/>
            <pc:sldLayoutMk cId="3232851961" sldId="2147483651"/>
          </pc:sldLayoutMkLst>
          <pc:spChg chg="mod">
            <ac:chgData name="Arindam BASU" userId="e44240ce-abb5-476a-bff8-f15d6aa47beb" providerId="ADAL" clId="{125C9022-88DE-4CCB-B3D0-13913EBF9CC4}" dt="2025-08-19T06:23:54.451" v="538" actId="2711"/>
            <ac:spMkLst>
              <pc:docMk/>
              <pc:sldMasterMk cId="1441956690" sldId="2147483648"/>
              <pc:sldLayoutMk cId="3232851961" sldId="2147483651"/>
              <ac:spMk id="2" creationId="{779139EB-D343-4FE7-887C-D998674FC762}"/>
            </ac:spMkLst>
          </pc:spChg>
        </pc:sldLayoutChg>
      </pc:sldMasterChg>
    </pc:docChg>
  </pc:docChgLst>
  <pc:docChgLst>
    <pc:chgData name="Arindam BASU" userId="e44240ce-abb5-476a-bff8-f15d6aa47beb" providerId="ADAL" clId="{412732C6-6CC6-4B5D-99DA-BF0759EC36F7}"/>
    <pc:docChg chg="custSel addSld delSld modSld">
      <pc:chgData name="Arindam BASU" userId="e44240ce-abb5-476a-bff8-f15d6aa47beb" providerId="ADAL" clId="{412732C6-6CC6-4B5D-99DA-BF0759EC36F7}" dt="2025-08-28T05:36:49.249" v="421" actId="1076"/>
      <pc:docMkLst>
        <pc:docMk/>
      </pc:docMkLst>
      <pc:sldChg chg="modSp">
        <pc:chgData name="Arindam BASU" userId="e44240ce-abb5-476a-bff8-f15d6aa47beb" providerId="ADAL" clId="{412732C6-6CC6-4B5D-99DA-BF0759EC36F7}" dt="2025-08-28T05:23:31.520" v="18" actId="20577"/>
        <pc:sldMkLst>
          <pc:docMk/>
          <pc:sldMk cId="2688960853" sldId="256"/>
        </pc:sldMkLst>
        <pc:spChg chg="mod">
          <ac:chgData name="Arindam BASU" userId="e44240ce-abb5-476a-bff8-f15d6aa47beb" providerId="ADAL" clId="{412732C6-6CC6-4B5D-99DA-BF0759EC36F7}" dt="2025-08-28T05:23:31.520" v="18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delSp modSp">
        <pc:chgData name="Arindam BASU" userId="e44240ce-abb5-476a-bff8-f15d6aa47beb" providerId="ADAL" clId="{412732C6-6CC6-4B5D-99DA-BF0759EC36F7}" dt="2025-08-28T05:26:27.969" v="131" actId="1076"/>
        <pc:sldMkLst>
          <pc:docMk/>
          <pc:sldMk cId="1577568436" sldId="257"/>
        </pc:sldMkLst>
        <pc:spChg chg="mod">
          <ac:chgData name="Arindam BASU" userId="e44240ce-abb5-476a-bff8-f15d6aa47beb" providerId="ADAL" clId="{412732C6-6CC6-4B5D-99DA-BF0759EC36F7}" dt="2025-08-28T05:26:14.700" v="125" actId="20577"/>
          <ac:spMkLst>
            <pc:docMk/>
            <pc:sldMk cId="1577568436" sldId="257"/>
            <ac:spMk id="2" creationId="{0D57BA6D-86F3-42D8-B80B-5C49C03CE99A}"/>
          </ac:spMkLst>
        </pc:spChg>
        <pc:spChg chg="del">
          <ac:chgData name="Arindam BASU" userId="e44240ce-abb5-476a-bff8-f15d6aa47beb" providerId="ADAL" clId="{412732C6-6CC6-4B5D-99DA-BF0759EC36F7}" dt="2025-08-28T05:26:19.893" v="127" actId="478"/>
          <ac:spMkLst>
            <pc:docMk/>
            <pc:sldMk cId="1577568436" sldId="257"/>
            <ac:spMk id="3" creationId="{14403399-2F5E-4D0B-B97B-38FEAA7A245E}"/>
          </ac:spMkLst>
        </pc:spChg>
        <pc:spChg chg="add del mod">
          <ac:chgData name="Arindam BASU" userId="e44240ce-abb5-476a-bff8-f15d6aa47beb" providerId="ADAL" clId="{412732C6-6CC6-4B5D-99DA-BF0759EC36F7}" dt="2025-08-28T05:26:22.012" v="128" actId="478"/>
          <ac:spMkLst>
            <pc:docMk/>
            <pc:sldMk cId="1577568436" sldId="257"/>
            <ac:spMk id="7" creationId="{4B1BBB88-A6A1-4500-A1B0-CD85264901B3}"/>
          </ac:spMkLst>
        </pc:spChg>
        <pc:picChg chg="del">
          <ac:chgData name="Arindam BASU" userId="e44240ce-abb5-476a-bff8-f15d6aa47beb" providerId="ADAL" clId="{412732C6-6CC6-4B5D-99DA-BF0759EC36F7}" dt="2025-08-28T05:26:17.436" v="126" actId="478"/>
          <ac:picMkLst>
            <pc:docMk/>
            <pc:sldMk cId="1577568436" sldId="257"/>
            <ac:picMk id="4" creationId="{9D124863-3303-4212-8770-AB0EFBDBC1DA}"/>
          </ac:picMkLst>
        </pc:picChg>
        <pc:picChg chg="add mod">
          <ac:chgData name="Arindam BASU" userId="e44240ce-abb5-476a-bff8-f15d6aa47beb" providerId="ADAL" clId="{412732C6-6CC6-4B5D-99DA-BF0759EC36F7}" dt="2025-08-28T05:26:27.969" v="131" actId="1076"/>
          <ac:picMkLst>
            <pc:docMk/>
            <pc:sldMk cId="1577568436" sldId="257"/>
            <ac:picMk id="8" creationId="{24DBD799-3B50-4130-A067-7621C4B4EA9B}"/>
          </ac:picMkLst>
        </pc:picChg>
      </pc:sldChg>
      <pc:sldChg chg="del">
        <pc:chgData name="Arindam BASU" userId="e44240ce-abb5-476a-bff8-f15d6aa47beb" providerId="ADAL" clId="{412732C6-6CC6-4B5D-99DA-BF0759EC36F7}" dt="2025-08-28T05:33:56.429" v="309" actId="2696"/>
        <pc:sldMkLst>
          <pc:docMk/>
          <pc:sldMk cId="186938668" sldId="258"/>
        </pc:sldMkLst>
      </pc:sldChg>
      <pc:sldChg chg="del">
        <pc:chgData name="Arindam BASU" userId="e44240ce-abb5-476a-bff8-f15d6aa47beb" providerId="ADAL" clId="{412732C6-6CC6-4B5D-99DA-BF0759EC36F7}" dt="2025-08-28T05:33:56.445" v="313" actId="2696"/>
        <pc:sldMkLst>
          <pc:docMk/>
          <pc:sldMk cId="3537854466" sldId="259"/>
        </pc:sldMkLst>
      </pc:sldChg>
      <pc:sldChg chg="del">
        <pc:chgData name="Arindam BASU" userId="e44240ce-abb5-476a-bff8-f15d6aa47beb" providerId="ADAL" clId="{412732C6-6CC6-4B5D-99DA-BF0759EC36F7}" dt="2025-08-28T05:33:56.461" v="314" actId="2696"/>
        <pc:sldMkLst>
          <pc:docMk/>
          <pc:sldMk cId="897733002" sldId="260"/>
        </pc:sldMkLst>
      </pc:sldChg>
      <pc:sldChg chg="del">
        <pc:chgData name="Arindam BASU" userId="e44240ce-abb5-476a-bff8-f15d6aa47beb" providerId="ADAL" clId="{412732C6-6CC6-4B5D-99DA-BF0759EC36F7}" dt="2025-08-28T05:33:56.508" v="320" actId="2696"/>
        <pc:sldMkLst>
          <pc:docMk/>
          <pc:sldMk cId="3364034196" sldId="261"/>
        </pc:sldMkLst>
      </pc:sldChg>
      <pc:sldChg chg="modSp">
        <pc:chgData name="Arindam BASU" userId="e44240ce-abb5-476a-bff8-f15d6aa47beb" providerId="ADAL" clId="{412732C6-6CC6-4B5D-99DA-BF0759EC36F7}" dt="2025-08-28T05:25:44.274" v="100" actId="20577"/>
        <pc:sldMkLst>
          <pc:docMk/>
          <pc:sldMk cId="2012781513" sldId="262"/>
        </pc:sldMkLst>
        <pc:spChg chg="mod">
          <ac:chgData name="Arindam BASU" userId="e44240ce-abb5-476a-bff8-f15d6aa47beb" providerId="ADAL" clId="{412732C6-6CC6-4B5D-99DA-BF0759EC36F7}" dt="2025-08-28T05:25:44.274" v="100" actId="20577"/>
          <ac:spMkLst>
            <pc:docMk/>
            <pc:sldMk cId="2012781513" sldId="262"/>
            <ac:spMk id="3" creationId="{E7D84C74-E1AA-4465-B5E1-AB914B4396D0}"/>
          </ac:spMkLst>
        </pc:spChg>
      </pc:sldChg>
      <pc:sldChg chg="addSp delSp modSp">
        <pc:chgData name="Arindam BASU" userId="e44240ce-abb5-476a-bff8-f15d6aa47beb" providerId="ADAL" clId="{412732C6-6CC6-4B5D-99DA-BF0759EC36F7}" dt="2025-08-28T05:35:13.689" v="409" actId="20577"/>
        <pc:sldMkLst>
          <pc:docMk/>
          <pc:sldMk cId="1560239378" sldId="263"/>
        </pc:sldMkLst>
        <pc:spChg chg="mod">
          <ac:chgData name="Arindam BASU" userId="e44240ce-abb5-476a-bff8-f15d6aa47beb" providerId="ADAL" clId="{412732C6-6CC6-4B5D-99DA-BF0759EC36F7}" dt="2025-08-28T05:35:13.689" v="409" actId="20577"/>
          <ac:spMkLst>
            <pc:docMk/>
            <pc:sldMk cId="1560239378" sldId="263"/>
            <ac:spMk id="2" creationId="{0D57BA6D-86F3-42D8-B80B-5C49C03CE99A}"/>
          </ac:spMkLst>
        </pc:spChg>
        <pc:spChg chg="add del mod">
          <ac:chgData name="Arindam BASU" userId="e44240ce-abb5-476a-bff8-f15d6aa47beb" providerId="ADAL" clId="{412732C6-6CC6-4B5D-99DA-BF0759EC36F7}" dt="2025-08-28T05:34:07.882" v="344" actId="478"/>
          <ac:spMkLst>
            <pc:docMk/>
            <pc:sldMk cId="1560239378" sldId="263"/>
            <ac:spMk id="4" creationId="{C76FEAD5-3905-44F3-BA4C-84A3E2AE87CC}"/>
          </ac:spMkLst>
        </pc:spChg>
        <pc:spChg chg="del">
          <ac:chgData name="Arindam BASU" userId="e44240ce-abb5-476a-bff8-f15d6aa47beb" providerId="ADAL" clId="{412732C6-6CC6-4B5D-99DA-BF0759EC36F7}" dt="2025-08-28T05:34:12.375" v="346" actId="478"/>
          <ac:spMkLst>
            <pc:docMk/>
            <pc:sldMk cId="1560239378" sldId="263"/>
            <ac:spMk id="10" creationId="{3499B9BD-BA0C-4943-BF1C-63097CA37CBE}"/>
          </ac:spMkLst>
        </pc:spChg>
        <pc:picChg chg="del">
          <ac:chgData name="Arindam BASU" userId="e44240ce-abb5-476a-bff8-f15d6aa47beb" providerId="ADAL" clId="{412732C6-6CC6-4B5D-99DA-BF0759EC36F7}" dt="2025-08-28T05:34:05.108" v="343" actId="478"/>
          <ac:picMkLst>
            <pc:docMk/>
            <pc:sldMk cId="1560239378" sldId="263"/>
            <ac:picMk id="8" creationId="{30C7D6FD-8ADE-4E13-ADCC-09185A1B6853}"/>
          </ac:picMkLst>
        </pc:picChg>
        <pc:picChg chg="del">
          <ac:chgData name="Arindam BASU" userId="e44240ce-abb5-476a-bff8-f15d6aa47beb" providerId="ADAL" clId="{412732C6-6CC6-4B5D-99DA-BF0759EC36F7}" dt="2025-08-28T05:34:11.120" v="345" actId="478"/>
          <ac:picMkLst>
            <pc:docMk/>
            <pc:sldMk cId="1560239378" sldId="263"/>
            <ac:picMk id="9" creationId="{ABE5B756-A884-42F1-98D9-BE6BB1D3AE0F}"/>
          </ac:picMkLst>
        </pc:picChg>
        <pc:picChg chg="add">
          <ac:chgData name="Arindam BASU" userId="e44240ce-abb5-476a-bff8-f15d6aa47beb" providerId="ADAL" clId="{412732C6-6CC6-4B5D-99DA-BF0759EC36F7}" dt="2025-08-28T05:34:44.044" v="347"/>
          <ac:picMkLst>
            <pc:docMk/>
            <pc:sldMk cId="1560239378" sldId="263"/>
            <ac:picMk id="11" creationId="{65EA0022-3B77-4AE2-A1BD-BDC2594FCDE5}"/>
          </ac:picMkLst>
        </pc:picChg>
      </pc:sldChg>
      <pc:sldChg chg="del">
        <pc:chgData name="Arindam BASU" userId="e44240ce-abb5-476a-bff8-f15d6aa47beb" providerId="ADAL" clId="{412732C6-6CC6-4B5D-99DA-BF0759EC36F7}" dt="2025-08-28T05:33:56.276" v="299" actId="2696"/>
        <pc:sldMkLst>
          <pc:docMk/>
          <pc:sldMk cId="1533562626" sldId="264"/>
        </pc:sldMkLst>
      </pc:sldChg>
      <pc:sldChg chg="del">
        <pc:chgData name="Arindam BASU" userId="e44240ce-abb5-476a-bff8-f15d6aa47beb" providerId="ADAL" clId="{412732C6-6CC6-4B5D-99DA-BF0759EC36F7}" dt="2025-08-28T05:33:56.291" v="300" actId="2696"/>
        <pc:sldMkLst>
          <pc:docMk/>
          <pc:sldMk cId="514343980" sldId="265"/>
        </pc:sldMkLst>
      </pc:sldChg>
      <pc:sldChg chg="del">
        <pc:chgData name="Arindam BASU" userId="e44240ce-abb5-476a-bff8-f15d6aa47beb" providerId="ADAL" clId="{412732C6-6CC6-4B5D-99DA-BF0759EC36F7}" dt="2025-08-28T05:33:56.291" v="301" actId="2696"/>
        <pc:sldMkLst>
          <pc:docMk/>
          <pc:sldMk cId="1306330685" sldId="266"/>
        </pc:sldMkLst>
      </pc:sldChg>
      <pc:sldChg chg="addSp delSp modSp">
        <pc:chgData name="Arindam BASU" userId="e44240ce-abb5-476a-bff8-f15d6aa47beb" providerId="ADAL" clId="{412732C6-6CC6-4B5D-99DA-BF0759EC36F7}" dt="2025-08-28T05:27:34.217" v="152" actId="14100"/>
        <pc:sldMkLst>
          <pc:docMk/>
          <pc:sldMk cId="3298907106" sldId="267"/>
        </pc:sldMkLst>
        <pc:spChg chg="mod">
          <ac:chgData name="Arindam BASU" userId="e44240ce-abb5-476a-bff8-f15d6aa47beb" providerId="ADAL" clId="{412732C6-6CC6-4B5D-99DA-BF0759EC36F7}" dt="2025-08-28T05:27:01.992" v="150" actId="20577"/>
          <ac:spMkLst>
            <pc:docMk/>
            <pc:sldMk cId="3298907106" sldId="267"/>
            <ac:spMk id="2" creationId="{0D57BA6D-86F3-42D8-B80B-5C49C03CE99A}"/>
          </ac:spMkLst>
        </pc:spChg>
        <pc:picChg chg="add mod">
          <ac:chgData name="Arindam BASU" userId="e44240ce-abb5-476a-bff8-f15d6aa47beb" providerId="ADAL" clId="{412732C6-6CC6-4B5D-99DA-BF0759EC36F7}" dt="2025-08-28T05:27:34.217" v="152" actId="14100"/>
          <ac:picMkLst>
            <pc:docMk/>
            <pc:sldMk cId="3298907106" sldId="267"/>
            <ac:picMk id="3" creationId="{BD1EFA1D-A520-4AD6-876E-3CC25248D36E}"/>
          </ac:picMkLst>
        </pc:picChg>
        <pc:picChg chg="del">
          <ac:chgData name="Arindam BASU" userId="e44240ce-abb5-476a-bff8-f15d6aa47beb" providerId="ADAL" clId="{412732C6-6CC6-4B5D-99DA-BF0759EC36F7}" dt="2025-08-28T05:26:55.468" v="132" actId="478"/>
          <ac:picMkLst>
            <pc:docMk/>
            <pc:sldMk cId="3298907106" sldId="267"/>
            <ac:picMk id="8" creationId="{059BF081-CE8F-431D-8DE7-490668C1A690}"/>
          </ac:picMkLst>
        </pc:picChg>
      </pc:sldChg>
      <pc:sldChg chg="addSp delSp modSp">
        <pc:chgData name="Arindam BASU" userId="e44240ce-abb5-476a-bff8-f15d6aa47beb" providerId="ADAL" clId="{412732C6-6CC6-4B5D-99DA-BF0759EC36F7}" dt="2025-08-28T05:31:50.413" v="178" actId="14100"/>
        <pc:sldMkLst>
          <pc:docMk/>
          <pc:sldMk cId="3782801738" sldId="268"/>
        </pc:sldMkLst>
        <pc:spChg chg="mod">
          <ac:chgData name="Arindam BASU" userId="e44240ce-abb5-476a-bff8-f15d6aa47beb" providerId="ADAL" clId="{412732C6-6CC6-4B5D-99DA-BF0759EC36F7}" dt="2025-08-28T05:31:26.583" v="174" actId="20577"/>
          <ac:spMkLst>
            <pc:docMk/>
            <pc:sldMk cId="3782801738" sldId="268"/>
            <ac:spMk id="2" creationId="{0D57BA6D-86F3-42D8-B80B-5C49C03CE99A}"/>
          </ac:spMkLst>
        </pc:spChg>
        <pc:spChg chg="del">
          <ac:chgData name="Arindam BASU" userId="e44240ce-abb5-476a-bff8-f15d6aa47beb" providerId="ADAL" clId="{412732C6-6CC6-4B5D-99DA-BF0759EC36F7}" dt="2025-08-28T05:31:30.607" v="176" actId="478"/>
          <ac:spMkLst>
            <pc:docMk/>
            <pc:sldMk cId="3782801738" sldId="268"/>
            <ac:spMk id="11" creationId="{F2A2704E-FDE3-4B56-8F61-1DEC03669DA5}"/>
          </ac:spMkLst>
        </pc:spChg>
        <pc:spChg chg="del">
          <ac:chgData name="Arindam BASU" userId="e44240ce-abb5-476a-bff8-f15d6aa47beb" providerId="ADAL" clId="{412732C6-6CC6-4B5D-99DA-BF0759EC36F7}" dt="2025-08-28T05:31:30.607" v="176" actId="478"/>
          <ac:spMkLst>
            <pc:docMk/>
            <pc:sldMk cId="3782801738" sldId="268"/>
            <ac:spMk id="18" creationId="{F72EE6BE-61D8-44FA-A4A6-7D68EB1FDBA4}"/>
          </ac:spMkLst>
        </pc:spChg>
        <pc:picChg chg="add mod">
          <ac:chgData name="Arindam BASU" userId="e44240ce-abb5-476a-bff8-f15d6aa47beb" providerId="ADAL" clId="{412732C6-6CC6-4B5D-99DA-BF0759EC36F7}" dt="2025-08-28T05:31:50.413" v="178" actId="14100"/>
          <ac:picMkLst>
            <pc:docMk/>
            <pc:sldMk cId="3782801738" sldId="268"/>
            <ac:picMk id="3" creationId="{932AE709-1BDA-4AA8-83BB-70514C78F89A}"/>
          </ac:picMkLst>
        </pc:picChg>
        <pc:picChg chg="del">
          <ac:chgData name="Arindam BASU" userId="e44240ce-abb5-476a-bff8-f15d6aa47beb" providerId="ADAL" clId="{412732C6-6CC6-4B5D-99DA-BF0759EC36F7}" dt="2025-08-28T05:31:28.487" v="175" actId="478"/>
          <ac:picMkLst>
            <pc:docMk/>
            <pc:sldMk cId="3782801738" sldId="268"/>
            <ac:picMk id="15" creationId="{5D0DBB2E-A74C-436B-ABD4-0B5507660CD1}"/>
          </ac:picMkLst>
        </pc:picChg>
        <pc:cxnChg chg="del">
          <ac:chgData name="Arindam BASU" userId="e44240ce-abb5-476a-bff8-f15d6aa47beb" providerId="ADAL" clId="{412732C6-6CC6-4B5D-99DA-BF0759EC36F7}" dt="2025-08-28T05:31:30.607" v="176" actId="478"/>
          <ac:cxnSpMkLst>
            <pc:docMk/>
            <pc:sldMk cId="3782801738" sldId="268"/>
            <ac:cxnSpMk id="10" creationId="{974949AE-2518-445E-A3F0-A9E04ECB533C}"/>
          </ac:cxnSpMkLst>
        </pc:cxnChg>
        <pc:cxnChg chg="del">
          <ac:chgData name="Arindam BASU" userId="e44240ce-abb5-476a-bff8-f15d6aa47beb" providerId="ADAL" clId="{412732C6-6CC6-4B5D-99DA-BF0759EC36F7}" dt="2025-08-28T05:31:30.607" v="176" actId="478"/>
          <ac:cxnSpMkLst>
            <pc:docMk/>
            <pc:sldMk cId="3782801738" sldId="268"/>
            <ac:cxnSpMk id="17" creationId="{227944A4-27C1-40AA-8B39-93B162584A8B}"/>
          </ac:cxnSpMkLst>
        </pc:cxnChg>
      </pc:sldChg>
      <pc:sldChg chg="del">
        <pc:chgData name="Arindam BASU" userId="e44240ce-abb5-476a-bff8-f15d6aa47beb" providerId="ADAL" clId="{412732C6-6CC6-4B5D-99DA-BF0759EC36F7}" dt="2025-08-28T05:33:56.307" v="302" actId="2696"/>
        <pc:sldMkLst>
          <pc:docMk/>
          <pc:sldMk cId="3333379618" sldId="269"/>
        </pc:sldMkLst>
      </pc:sldChg>
      <pc:sldChg chg="del">
        <pc:chgData name="Arindam BASU" userId="e44240ce-abb5-476a-bff8-f15d6aa47beb" providerId="ADAL" clId="{412732C6-6CC6-4B5D-99DA-BF0759EC36F7}" dt="2025-08-28T05:33:56.307" v="303" actId="2696"/>
        <pc:sldMkLst>
          <pc:docMk/>
          <pc:sldMk cId="176825040" sldId="270"/>
        </pc:sldMkLst>
      </pc:sldChg>
      <pc:sldChg chg="del">
        <pc:chgData name="Arindam BASU" userId="e44240ce-abb5-476a-bff8-f15d6aa47beb" providerId="ADAL" clId="{412732C6-6CC6-4B5D-99DA-BF0759EC36F7}" dt="2025-08-28T05:33:56.329" v="304" actId="2696"/>
        <pc:sldMkLst>
          <pc:docMk/>
          <pc:sldMk cId="3441157700" sldId="271"/>
        </pc:sldMkLst>
      </pc:sldChg>
      <pc:sldChg chg="del">
        <pc:chgData name="Arindam BASU" userId="e44240ce-abb5-476a-bff8-f15d6aa47beb" providerId="ADAL" clId="{412732C6-6CC6-4B5D-99DA-BF0759EC36F7}" dt="2025-08-28T05:33:56.360" v="305" actId="2696"/>
        <pc:sldMkLst>
          <pc:docMk/>
          <pc:sldMk cId="93270015" sldId="272"/>
        </pc:sldMkLst>
      </pc:sldChg>
      <pc:sldChg chg="del">
        <pc:chgData name="Arindam BASU" userId="e44240ce-abb5-476a-bff8-f15d6aa47beb" providerId="ADAL" clId="{412732C6-6CC6-4B5D-99DA-BF0759EC36F7}" dt="2025-08-28T05:33:56.429" v="311" actId="2696"/>
        <pc:sldMkLst>
          <pc:docMk/>
          <pc:sldMk cId="2188059254" sldId="273"/>
        </pc:sldMkLst>
      </pc:sldChg>
      <pc:sldChg chg="del">
        <pc:chgData name="Arindam BASU" userId="e44240ce-abb5-476a-bff8-f15d6aa47beb" providerId="ADAL" clId="{412732C6-6CC6-4B5D-99DA-BF0759EC36F7}" dt="2025-08-28T05:33:56.445" v="312" actId="2696"/>
        <pc:sldMkLst>
          <pc:docMk/>
          <pc:sldMk cId="3342552023" sldId="274"/>
        </pc:sldMkLst>
      </pc:sldChg>
      <pc:sldChg chg="del">
        <pc:chgData name="Arindam BASU" userId="e44240ce-abb5-476a-bff8-f15d6aa47beb" providerId="ADAL" clId="{412732C6-6CC6-4B5D-99DA-BF0759EC36F7}" dt="2025-08-28T05:33:56.429" v="310" actId="2696"/>
        <pc:sldMkLst>
          <pc:docMk/>
          <pc:sldMk cId="3611384194" sldId="275"/>
        </pc:sldMkLst>
      </pc:sldChg>
      <pc:sldChg chg="del">
        <pc:chgData name="Arindam BASU" userId="e44240ce-abb5-476a-bff8-f15d6aa47beb" providerId="ADAL" clId="{412732C6-6CC6-4B5D-99DA-BF0759EC36F7}" dt="2025-08-28T05:33:56.476" v="315" actId="2696"/>
        <pc:sldMkLst>
          <pc:docMk/>
          <pc:sldMk cId="4129367295" sldId="276"/>
        </pc:sldMkLst>
      </pc:sldChg>
      <pc:sldChg chg="del">
        <pc:chgData name="Arindam BASU" userId="e44240ce-abb5-476a-bff8-f15d6aa47beb" providerId="ADAL" clId="{412732C6-6CC6-4B5D-99DA-BF0759EC36F7}" dt="2025-08-28T05:33:56.476" v="316" actId="2696"/>
        <pc:sldMkLst>
          <pc:docMk/>
          <pc:sldMk cId="43651232" sldId="277"/>
        </pc:sldMkLst>
      </pc:sldChg>
      <pc:sldChg chg="del">
        <pc:chgData name="Arindam BASU" userId="e44240ce-abb5-476a-bff8-f15d6aa47beb" providerId="ADAL" clId="{412732C6-6CC6-4B5D-99DA-BF0759EC36F7}" dt="2025-08-28T05:33:56.492" v="317" actId="2696"/>
        <pc:sldMkLst>
          <pc:docMk/>
          <pc:sldMk cId="2546931089" sldId="278"/>
        </pc:sldMkLst>
      </pc:sldChg>
      <pc:sldChg chg="del">
        <pc:chgData name="Arindam BASU" userId="e44240ce-abb5-476a-bff8-f15d6aa47beb" providerId="ADAL" clId="{412732C6-6CC6-4B5D-99DA-BF0759EC36F7}" dt="2025-08-28T05:33:56.492" v="318" actId="2696"/>
        <pc:sldMkLst>
          <pc:docMk/>
          <pc:sldMk cId="3222212279" sldId="279"/>
        </pc:sldMkLst>
      </pc:sldChg>
      <pc:sldChg chg="del">
        <pc:chgData name="Arindam BASU" userId="e44240ce-abb5-476a-bff8-f15d6aa47beb" providerId="ADAL" clId="{412732C6-6CC6-4B5D-99DA-BF0759EC36F7}" dt="2025-08-28T05:33:56.508" v="319" actId="2696"/>
        <pc:sldMkLst>
          <pc:docMk/>
          <pc:sldMk cId="3976202681" sldId="281"/>
        </pc:sldMkLst>
      </pc:sldChg>
      <pc:sldChg chg="del">
        <pc:chgData name="Arindam BASU" userId="e44240ce-abb5-476a-bff8-f15d6aa47beb" providerId="ADAL" clId="{412732C6-6CC6-4B5D-99DA-BF0759EC36F7}" dt="2025-08-28T05:33:56.508" v="321" actId="2696"/>
        <pc:sldMkLst>
          <pc:docMk/>
          <pc:sldMk cId="4134634693" sldId="282"/>
        </pc:sldMkLst>
      </pc:sldChg>
      <pc:sldChg chg="del">
        <pc:chgData name="Arindam BASU" userId="e44240ce-abb5-476a-bff8-f15d6aa47beb" providerId="ADAL" clId="{412732C6-6CC6-4B5D-99DA-BF0759EC36F7}" dt="2025-08-28T05:33:56.523" v="322" actId="2696"/>
        <pc:sldMkLst>
          <pc:docMk/>
          <pc:sldMk cId="3705848995" sldId="283"/>
        </pc:sldMkLst>
      </pc:sldChg>
      <pc:sldChg chg="del">
        <pc:chgData name="Arindam BASU" userId="e44240ce-abb5-476a-bff8-f15d6aa47beb" providerId="ADAL" clId="{412732C6-6CC6-4B5D-99DA-BF0759EC36F7}" dt="2025-08-28T05:33:56.530" v="323" actId="2696"/>
        <pc:sldMkLst>
          <pc:docMk/>
          <pc:sldMk cId="1331916257" sldId="284"/>
        </pc:sldMkLst>
      </pc:sldChg>
      <pc:sldChg chg="del">
        <pc:chgData name="Arindam BASU" userId="e44240ce-abb5-476a-bff8-f15d6aa47beb" providerId="ADAL" clId="{412732C6-6CC6-4B5D-99DA-BF0759EC36F7}" dt="2025-08-28T05:33:56.530" v="324" actId="2696"/>
        <pc:sldMkLst>
          <pc:docMk/>
          <pc:sldMk cId="3556357730" sldId="285"/>
        </pc:sldMkLst>
      </pc:sldChg>
      <pc:sldChg chg="del">
        <pc:chgData name="Arindam BASU" userId="e44240ce-abb5-476a-bff8-f15d6aa47beb" providerId="ADAL" clId="{412732C6-6CC6-4B5D-99DA-BF0759EC36F7}" dt="2025-08-28T05:33:56.577" v="325" actId="2696"/>
        <pc:sldMkLst>
          <pc:docMk/>
          <pc:sldMk cId="315723626" sldId="286"/>
        </pc:sldMkLst>
      </pc:sldChg>
      <pc:sldChg chg="del">
        <pc:chgData name="Arindam BASU" userId="e44240ce-abb5-476a-bff8-f15d6aa47beb" providerId="ADAL" clId="{412732C6-6CC6-4B5D-99DA-BF0759EC36F7}" dt="2025-08-28T05:33:56.608" v="326" actId="2696"/>
        <pc:sldMkLst>
          <pc:docMk/>
          <pc:sldMk cId="3783262791" sldId="287"/>
        </pc:sldMkLst>
      </pc:sldChg>
      <pc:sldChg chg="del">
        <pc:chgData name="Arindam BASU" userId="e44240ce-abb5-476a-bff8-f15d6aa47beb" providerId="ADAL" clId="{412732C6-6CC6-4B5D-99DA-BF0759EC36F7}" dt="2025-08-28T05:33:56.746" v="327" actId="2696"/>
        <pc:sldMkLst>
          <pc:docMk/>
          <pc:sldMk cId="2370270186" sldId="288"/>
        </pc:sldMkLst>
      </pc:sldChg>
      <pc:sldChg chg="del">
        <pc:chgData name="Arindam BASU" userId="e44240ce-abb5-476a-bff8-f15d6aa47beb" providerId="ADAL" clId="{412732C6-6CC6-4B5D-99DA-BF0759EC36F7}" dt="2025-08-28T05:33:56.962" v="328" actId="2696"/>
        <pc:sldMkLst>
          <pc:docMk/>
          <pc:sldMk cId="3699235416" sldId="289"/>
        </pc:sldMkLst>
      </pc:sldChg>
      <pc:sldChg chg="del">
        <pc:chgData name="Arindam BASU" userId="e44240ce-abb5-476a-bff8-f15d6aa47beb" providerId="ADAL" clId="{412732C6-6CC6-4B5D-99DA-BF0759EC36F7}" dt="2025-08-28T05:33:57.047" v="329" actId="2696"/>
        <pc:sldMkLst>
          <pc:docMk/>
          <pc:sldMk cId="3534882479" sldId="290"/>
        </pc:sldMkLst>
      </pc:sldChg>
      <pc:sldChg chg="del">
        <pc:chgData name="Arindam BASU" userId="e44240ce-abb5-476a-bff8-f15d6aa47beb" providerId="ADAL" clId="{412732C6-6CC6-4B5D-99DA-BF0759EC36F7}" dt="2025-08-28T05:33:57.394" v="331" actId="2696"/>
        <pc:sldMkLst>
          <pc:docMk/>
          <pc:sldMk cId="1340077150" sldId="291"/>
        </pc:sldMkLst>
      </pc:sldChg>
      <pc:sldChg chg="del">
        <pc:chgData name="Arindam BASU" userId="e44240ce-abb5-476a-bff8-f15d6aa47beb" providerId="ADAL" clId="{412732C6-6CC6-4B5D-99DA-BF0759EC36F7}" dt="2025-08-28T05:33:57.210" v="330" actId="2696"/>
        <pc:sldMkLst>
          <pc:docMk/>
          <pc:sldMk cId="4248805486" sldId="292"/>
        </pc:sldMkLst>
      </pc:sldChg>
      <pc:sldChg chg="del">
        <pc:chgData name="Arindam BASU" userId="e44240ce-abb5-476a-bff8-f15d6aa47beb" providerId="ADAL" clId="{412732C6-6CC6-4B5D-99DA-BF0759EC36F7}" dt="2025-08-28T05:33:57.479" v="332" actId="2696"/>
        <pc:sldMkLst>
          <pc:docMk/>
          <pc:sldMk cId="1343070028" sldId="293"/>
        </pc:sldMkLst>
      </pc:sldChg>
      <pc:sldChg chg="del">
        <pc:chgData name="Arindam BASU" userId="e44240ce-abb5-476a-bff8-f15d6aa47beb" providerId="ADAL" clId="{412732C6-6CC6-4B5D-99DA-BF0759EC36F7}" dt="2025-08-28T05:33:56.376" v="306" actId="2696"/>
        <pc:sldMkLst>
          <pc:docMk/>
          <pc:sldMk cId="1306560242" sldId="294"/>
        </pc:sldMkLst>
      </pc:sldChg>
      <pc:sldChg chg="del">
        <pc:chgData name="Arindam BASU" userId="e44240ce-abb5-476a-bff8-f15d6aa47beb" providerId="ADAL" clId="{412732C6-6CC6-4B5D-99DA-BF0759EC36F7}" dt="2025-08-28T05:33:56.392" v="307" actId="2696"/>
        <pc:sldMkLst>
          <pc:docMk/>
          <pc:sldMk cId="473319922" sldId="295"/>
        </pc:sldMkLst>
      </pc:sldChg>
      <pc:sldChg chg="del">
        <pc:chgData name="Arindam BASU" userId="e44240ce-abb5-476a-bff8-f15d6aa47beb" providerId="ADAL" clId="{412732C6-6CC6-4B5D-99DA-BF0759EC36F7}" dt="2025-08-28T05:33:56.423" v="308" actId="2696"/>
        <pc:sldMkLst>
          <pc:docMk/>
          <pc:sldMk cId="3995156359" sldId="296"/>
        </pc:sldMkLst>
      </pc:sldChg>
      <pc:sldChg chg="addSp delSp modSp add">
        <pc:chgData name="Arindam BASU" userId="e44240ce-abb5-476a-bff8-f15d6aa47beb" providerId="ADAL" clId="{412732C6-6CC6-4B5D-99DA-BF0759EC36F7}" dt="2025-08-28T05:35:01.254" v="408" actId="20577"/>
        <pc:sldMkLst>
          <pc:docMk/>
          <pc:sldMk cId="508130811" sldId="297"/>
        </pc:sldMkLst>
        <pc:spChg chg="add mod">
          <ac:chgData name="Arindam BASU" userId="e44240ce-abb5-476a-bff8-f15d6aa47beb" providerId="ADAL" clId="{412732C6-6CC6-4B5D-99DA-BF0759EC36F7}" dt="2025-08-28T05:35:01.254" v="408" actId="20577"/>
          <ac:spMkLst>
            <pc:docMk/>
            <pc:sldMk cId="508130811" sldId="297"/>
            <ac:spMk id="4" creationId="{B34B0019-5DF2-44EE-B11B-A51F238487A6}"/>
          </ac:spMkLst>
        </pc:spChg>
        <pc:picChg chg="del">
          <ac:chgData name="Arindam BASU" userId="e44240ce-abb5-476a-bff8-f15d6aa47beb" providerId="ADAL" clId="{412732C6-6CC6-4B5D-99DA-BF0759EC36F7}" dt="2025-08-28T05:32:26.647" v="180" actId="478"/>
          <ac:picMkLst>
            <pc:docMk/>
            <pc:sldMk cId="508130811" sldId="297"/>
            <ac:picMk id="3" creationId="{932AE709-1BDA-4AA8-83BB-70514C78F89A}"/>
          </ac:picMkLst>
        </pc:picChg>
      </pc:sldChg>
      <pc:sldChg chg="add">
        <pc:chgData name="Arindam BASU" userId="e44240ce-abb5-476a-bff8-f15d6aa47beb" providerId="ADAL" clId="{412732C6-6CC6-4B5D-99DA-BF0759EC36F7}" dt="2025-08-28T05:33:38.846" v="298"/>
        <pc:sldMkLst>
          <pc:docMk/>
          <pc:sldMk cId="540982211" sldId="298"/>
        </pc:sldMkLst>
      </pc:sldChg>
      <pc:sldChg chg="addSp delSp modSp add">
        <pc:chgData name="Arindam BASU" userId="e44240ce-abb5-476a-bff8-f15d6aa47beb" providerId="ADAL" clId="{412732C6-6CC6-4B5D-99DA-BF0759EC36F7}" dt="2025-08-28T05:35:40.756" v="414"/>
        <pc:sldMkLst>
          <pc:docMk/>
          <pc:sldMk cId="413161544" sldId="299"/>
        </pc:sldMkLst>
        <pc:spChg chg="mod">
          <ac:chgData name="Arindam BASU" userId="e44240ce-abb5-476a-bff8-f15d6aa47beb" providerId="ADAL" clId="{412732C6-6CC6-4B5D-99DA-BF0759EC36F7}" dt="2025-08-28T05:35:19.568" v="412" actId="20577"/>
          <ac:spMkLst>
            <pc:docMk/>
            <pc:sldMk cId="413161544" sldId="299"/>
            <ac:spMk id="2" creationId="{0D57BA6D-86F3-42D8-B80B-5C49C03CE99A}"/>
          </ac:spMkLst>
        </pc:spChg>
        <pc:picChg chg="add">
          <ac:chgData name="Arindam BASU" userId="e44240ce-abb5-476a-bff8-f15d6aa47beb" providerId="ADAL" clId="{412732C6-6CC6-4B5D-99DA-BF0759EC36F7}" dt="2025-08-28T05:35:40.756" v="414"/>
          <ac:picMkLst>
            <pc:docMk/>
            <pc:sldMk cId="413161544" sldId="299"/>
            <ac:picMk id="6" creationId="{1A4E9C55-C275-4DBF-99CF-4B39B9DFB2D1}"/>
          </ac:picMkLst>
        </pc:picChg>
        <pc:picChg chg="del">
          <ac:chgData name="Arindam BASU" userId="e44240ce-abb5-476a-bff8-f15d6aa47beb" providerId="ADAL" clId="{412732C6-6CC6-4B5D-99DA-BF0759EC36F7}" dt="2025-08-28T05:35:21.518" v="413" actId="478"/>
          <ac:picMkLst>
            <pc:docMk/>
            <pc:sldMk cId="413161544" sldId="299"/>
            <ac:picMk id="11" creationId="{65EA0022-3B77-4AE2-A1BD-BDC2594FCDE5}"/>
          </ac:picMkLst>
        </pc:picChg>
      </pc:sldChg>
      <pc:sldChg chg="addSp delSp modSp add">
        <pc:chgData name="Arindam BASU" userId="e44240ce-abb5-476a-bff8-f15d6aa47beb" providerId="ADAL" clId="{412732C6-6CC6-4B5D-99DA-BF0759EC36F7}" dt="2025-08-28T05:36:49.249" v="421" actId="1076"/>
        <pc:sldMkLst>
          <pc:docMk/>
          <pc:sldMk cId="1549347488" sldId="300"/>
        </pc:sldMkLst>
        <pc:spChg chg="mod">
          <ac:chgData name="Arindam BASU" userId="e44240ce-abb5-476a-bff8-f15d6aa47beb" providerId="ADAL" clId="{412732C6-6CC6-4B5D-99DA-BF0759EC36F7}" dt="2025-08-28T05:35:50.623" v="416" actId="20577"/>
          <ac:spMkLst>
            <pc:docMk/>
            <pc:sldMk cId="1549347488" sldId="300"/>
            <ac:spMk id="2" creationId="{0D57BA6D-86F3-42D8-B80B-5C49C03CE99A}"/>
          </ac:spMkLst>
        </pc:spChg>
        <pc:picChg chg="del">
          <ac:chgData name="Arindam BASU" userId="e44240ce-abb5-476a-bff8-f15d6aa47beb" providerId="ADAL" clId="{412732C6-6CC6-4B5D-99DA-BF0759EC36F7}" dt="2025-08-28T05:35:51.587" v="417" actId="478"/>
          <ac:picMkLst>
            <pc:docMk/>
            <pc:sldMk cId="1549347488" sldId="300"/>
            <ac:picMk id="6" creationId="{1A4E9C55-C275-4DBF-99CF-4B39B9DFB2D1}"/>
          </ac:picMkLst>
        </pc:picChg>
        <pc:picChg chg="add">
          <ac:chgData name="Arindam BASU" userId="e44240ce-abb5-476a-bff8-f15d6aa47beb" providerId="ADAL" clId="{412732C6-6CC6-4B5D-99DA-BF0759EC36F7}" dt="2025-08-28T05:36:18.749" v="418"/>
          <ac:picMkLst>
            <pc:docMk/>
            <pc:sldMk cId="1549347488" sldId="300"/>
            <ac:picMk id="7" creationId="{4FB9573F-2EF7-4D16-8170-7743A03FFD5C}"/>
          </ac:picMkLst>
        </pc:picChg>
        <pc:picChg chg="add mod modCrop">
          <ac:chgData name="Arindam BASU" userId="e44240ce-abb5-476a-bff8-f15d6aa47beb" providerId="ADAL" clId="{412732C6-6CC6-4B5D-99DA-BF0759EC36F7}" dt="2025-08-28T05:36:49.249" v="421" actId="1076"/>
          <ac:picMkLst>
            <pc:docMk/>
            <pc:sldMk cId="1549347488" sldId="300"/>
            <ac:picMk id="8" creationId="{50D0ACFE-90DB-408E-9272-F8E240E138E0}"/>
          </ac:picMkLst>
        </pc:picChg>
      </pc:sldChg>
    </pc:docChg>
  </pc:docChgLst>
  <pc:docChgLst>
    <pc:chgData name="Arindam BASU" userId="e44240ce-abb5-476a-bff8-f15d6aa47beb" providerId="ADAL" clId="{ED28018E-9E7B-452D-9979-BFA449851C7C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Heading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altLang="zh-CN" dirty="0"/>
              <a:t>First</a:t>
            </a:r>
            <a:endParaRPr lang="zh-CN" altLang="en-US" dirty="0"/>
          </a:p>
          <a:p>
            <a:pPr lvl="1"/>
            <a:r>
              <a:rPr lang="en-US" altLang="zh-CN" dirty="0"/>
              <a:t>Second</a:t>
            </a:r>
            <a:endParaRPr lang="zh-CN" altLang="en-US" dirty="0"/>
          </a:p>
          <a:p>
            <a:pPr lvl="2"/>
            <a:r>
              <a:rPr lang="en-US" altLang="zh-CN" dirty="0"/>
              <a:t>Third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Intuitive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7D84C74-E1AA-4465-B5E1-AB914B4396D0}"/>
              </a:ext>
            </a:extLst>
          </p:cNvPr>
          <p:cNvSpPr txBox="1"/>
          <p:nvPr/>
        </p:nvSpPr>
        <p:spPr>
          <a:xfrm>
            <a:off x="611659" y="1563130"/>
            <a:ext cx="1099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Intuitive analysis – 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Intuitive analysis -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278A8-57B9-44CA-85A9-20918294DFB4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01278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Important Relationships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4DBD799-3B50-4130-A067-7621C4B4E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857" y="1661984"/>
            <a:ext cx="4591115" cy="381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68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Intuitive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D1EFA1D-A520-4AD6-876E-3CC25248D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881" y="1283024"/>
            <a:ext cx="8918813" cy="557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0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Additional shortcuts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32AE709-1BDA-4AA8-83BB-70514C78F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162" y="1450080"/>
            <a:ext cx="8976685" cy="540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01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Additional shortcuts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34B0019-5DF2-44EE-B11B-A51F238487A6}"/>
              </a:ext>
            </a:extLst>
          </p:cNvPr>
          <p:cNvSpPr txBox="1"/>
          <p:nvPr/>
        </p:nvSpPr>
        <p:spPr>
          <a:xfrm>
            <a:off x="838200" y="1575486"/>
            <a:ext cx="100542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Resistance of diode connected transistor ~ 1/g</a:t>
            </a:r>
            <a:r>
              <a:rPr lang="en-US" b="1" baseline="-25000" dirty="0"/>
              <a:t>m</a:t>
            </a:r>
          </a:p>
          <a:p>
            <a:endParaRPr lang="en-US" b="1" dirty="0"/>
          </a:p>
          <a:p>
            <a:r>
              <a:rPr lang="en-US" b="1" dirty="0"/>
              <a:t>4. Resistance looking at source of MOS ~ 1/gm + R</a:t>
            </a:r>
            <a:r>
              <a:rPr lang="en-US" b="1" baseline="-25000" dirty="0"/>
              <a:t>D</a:t>
            </a:r>
            <a:r>
              <a:rPr lang="en-US" b="1" dirty="0"/>
              <a:t>/(</a:t>
            </a:r>
            <a:r>
              <a:rPr lang="en-US" b="1" dirty="0" err="1"/>
              <a:t>g</a:t>
            </a:r>
            <a:r>
              <a:rPr lang="en-US" b="1" baseline="-25000" dirty="0" err="1"/>
              <a:t>m</a:t>
            </a:r>
            <a:r>
              <a:rPr lang="en-US" b="1" dirty="0" err="1"/>
              <a:t>r</a:t>
            </a:r>
            <a:r>
              <a:rPr lang="en-US" b="1" baseline="-25000" dirty="0" err="1"/>
              <a:t>o</a:t>
            </a:r>
            <a:r>
              <a:rPr lang="en-US" b="1" dirty="0"/>
              <a:t>)</a:t>
            </a:r>
          </a:p>
          <a:p>
            <a:endParaRPr lang="en-US" b="1" dirty="0"/>
          </a:p>
          <a:p>
            <a:r>
              <a:rPr lang="en-US" b="1" dirty="0"/>
              <a:t>5. Parallel combination of two resistors ~ smaller resistor</a:t>
            </a:r>
          </a:p>
        </p:txBody>
      </p:sp>
    </p:spTree>
    <p:extLst>
      <p:ext uri="{BB962C8B-B14F-4D97-AF65-F5344CB8AC3E}">
        <p14:creationId xmlns:p14="http://schemas.microsoft.com/office/powerpoint/2010/main" val="50813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7D84C74-E1AA-4465-B5E1-AB914B4396D0}"/>
              </a:ext>
            </a:extLst>
          </p:cNvPr>
          <p:cNvSpPr txBox="1"/>
          <p:nvPr/>
        </p:nvSpPr>
        <p:spPr>
          <a:xfrm>
            <a:off x="611659" y="1563130"/>
            <a:ext cx="1099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Intuitive analysis – 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Intuitive analysis -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278A8-57B9-44CA-85A9-20918294DFB4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540982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5EA0022-3B77-4AE2-A1BD-BDC2594FC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989" y="1332656"/>
            <a:ext cx="9130112" cy="552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39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A4E9C55-C275-4DBF-99CF-4B39B9DFB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465" y="1195060"/>
            <a:ext cx="9705171" cy="56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1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FB9573F-2EF7-4D16-8170-7743A03FF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680" y="1334599"/>
            <a:ext cx="9986319" cy="5376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D0ACFE-90DB-408E-9272-F8E240E138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36"/>
          <a:stretch/>
        </p:blipFill>
        <p:spPr>
          <a:xfrm>
            <a:off x="0" y="2000170"/>
            <a:ext cx="2733865" cy="285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4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23589</TotalTime>
  <Words>118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PowerPoint Presentation</vt:lpstr>
      <vt:lpstr>Outline</vt:lpstr>
      <vt:lpstr>Important Relationships</vt:lpstr>
      <vt:lpstr>Intuitive Analysis</vt:lpstr>
      <vt:lpstr>Additional shortcuts</vt:lpstr>
      <vt:lpstr>Additional shortcuts</vt:lpstr>
      <vt:lpstr>Outline</vt:lpstr>
      <vt:lpstr>Example 1</vt:lpstr>
      <vt:lpstr>Example 2</vt:lpstr>
      <vt:lpstr>Example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154</cp:revision>
  <dcterms:created xsi:type="dcterms:W3CDTF">2021-11-08T13:55:13Z</dcterms:created>
  <dcterms:modified xsi:type="dcterms:W3CDTF">2025-08-28T05:36:53Z</dcterms:modified>
</cp:coreProperties>
</file>