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5" r:id="rId5"/>
    <p:sldId id="266" r:id="rId6"/>
    <p:sldId id="264" r:id="rId7"/>
    <p:sldId id="294" r:id="rId8"/>
    <p:sldId id="267" r:id="rId9"/>
    <p:sldId id="268" r:id="rId10"/>
    <p:sldId id="270" r:id="rId11"/>
    <p:sldId id="271" r:id="rId12"/>
    <p:sldId id="272" r:id="rId13"/>
    <p:sldId id="274" r:id="rId14"/>
    <p:sldId id="273" r:id="rId15"/>
    <p:sldId id="275" r:id="rId16"/>
    <p:sldId id="276" r:id="rId17"/>
    <p:sldId id="257" r:id="rId18"/>
    <p:sldId id="259" r:id="rId19"/>
    <p:sldId id="279" r:id="rId20"/>
    <p:sldId id="280" r:id="rId21"/>
    <p:sldId id="281" r:id="rId22"/>
    <p:sldId id="277" r:id="rId23"/>
    <p:sldId id="278" r:id="rId24"/>
    <p:sldId id="283" r:id="rId25"/>
    <p:sldId id="261" r:id="rId26"/>
    <p:sldId id="262" r:id="rId27"/>
    <p:sldId id="263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8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51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B4BFBDA1-1CF2-489E-ADAC-89AD338BFF61}"/>
    <pc:docChg chg="undo custSel addSld delSld modSld sldOrd">
      <pc:chgData name="Arindam BASU" userId="e44240ce-abb5-476a-bff8-f15d6aa47beb" providerId="ADAL" clId="{B4BFBDA1-1CF2-489E-ADAC-89AD338BFF61}" dt="2025-08-28T03:22:51.953" v="3674" actId="2696"/>
      <pc:docMkLst>
        <pc:docMk/>
      </pc:docMkLst>
      <pc:sldChg chg="modSp">
        <pc:chgData name="Arindam BASU" userId="e44240ce-abb5-476a-bff8-f15d6aa47beb" providerId="ADAL" clId="{B4BFBDA1-1CF2-489E-ADAC-89AD338BFF61}" dt="2025-08-19T05:34:11.165" v="26" actId="20577"/>
        <pc:sldMkLst>
          <pc:docMk/>
          <pc:sldMk cId="2688960853" sldId="256"/>
        </pc:sldMkLst>
        <pc:spChg chg="mod">
          <ac:chgData name="Arindam BASU" userId="e44240ce-abb5-476a-bff8-f15d6aa47beb" providerId="ADAL" clId="{B4BFBDA1-1CF2-489E-ADAC-89AD338BFF61}" dt="2025-08-19T05:34:11.165" v="26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 ord">
        <pc:chgData name="Arindam BASU" userId="e44240ce-abb5-476a-bff8-f15d6aa47beb" providerId="ADAL" clId="{B4BFBDA1-1CF2-489E-ADAC-89AD338BFF61}" dt="2025-08-21T04:32:05.394" v="2443"/>
        <pc:sldMkLst>
          <pc:docMk/>
          <pc:sldMk cId="1577568436" sldId="257"/>
        </pc:sldMkLst>
        <pc:spChg chg="mod">
          <ac:chgData name="Arindam BASU" userId="e44240ce-abb5-476a-bff8-f15d6aa47beb" providerId="ADAL" clId="{B4BFBDA1-1CF2-489E-ADAC-89AD338BFF61}" dt="2025-08-19T05:34:22.575" v="45" actId="20577"/>
          <ac:spMkLst>
            <pc:docMk/>
            <pc:sldMk cId="1577568436" sldId="257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20T09:03:42.671" v="268" actId="20577"/>
          <ac:spMkLst>
            <pc:docMk/>
            <pc:sldMk cId="1577568436" sldId="257"/>
            <ac:spMk id="3" creationId="{9BB7B139-5AB4-4D26-8494-88804BD52B99}"/>
          </ac:spMkLst>
        </pc:spChg>
        <pc:picChg chg="add mod">
          <ac:chgData name="Arindam BASU" userId="e44240ce-abb5-476a-bff8-f15d6aa47beb" providerId="ADAL" clId="{B4BFBDA1-1CF2-489E-ADAC-89AD338BFF61}" dt="2025-08-20T09:03:50.820" v="270" actId="1076"/>
          <ac:picMkLst>
            <pc:docMk/>
            <pc:sldMk cId="1577568436" sldId="257"/>
            <ac:picMk id="6" creationId="{E39621E5-6278-4A80-B37B-F05324077898}"/>
          </ac:picMkLst>
        </pc:picChg>
      </pc:sldChg>
      <pc:sldChg chg="modSp add">
        <pc:chgData name="Arindam BASU" userId="e44240ce-abb5-476a-bff8-f15d6aa47beb" providerId="ADAL" clId="{B4BFBDA1-1CF2-489E-ADAC-89AD338BFF61}" dt="2025-08-21T03:22:08.343" v="1578" actId="20577"/>
        <pc:sldMkLst>
          <pc:docMk/>
          <pc:sldMk cId="1746682462" sldId="258"/>
        </pc:sldMkLst>
        <pc:spChg chg="mod">
          <ac:chgData name="Arindam BASU" userId="e44240ce-abb5-476a-bff8-f15d6aa47beb" providerId="ADAL" clId="{B4BFBDA1-1CF2-489E-ADAC-89AD338BFF61}" dt="2025-08-21T03:22:08.343" v="1578" actId="20577"/>
          <ac:spMkLst>
            <pc:docMk/>
            <pc:sldMk cId="1746682462" sldId="258"/>
            <ac:spMk id="2" creationId="{0D57BA6D-86F3-42D8-B80B-5C49C03CE99A}"/>
          </ac:spMkLst>
        </pc:spChg>
      </pc:sldChg>
      <pc:sldChg chg="addSp modSp add">
        <pc:chgData name="Arindam BASU" userId="e44240ce-abb5-476a-bff8-f15d6aa47beb" providerId="ADAL" clId="{B4BFBDA1-1CF2-489E-ADAC-89AD338BFF61}" dt="2025-08-21T04:36:52.553" v="2580" actId="1035"/>
        <pc:sldMkLst>
          <pc:docMk/>
          <pc:sldMk cId="440035926" sldId="259"/>
        </pc:sldMkLst>
        <pc:spChg chg="add mod">
          <ac:chgData name="Arindam BASU" userId="e44240ce-abb5-476a-bff8-f15d6aa47beb" providerId="ADAL" clId="{B4BFBDA1-1CF2-489E-ADAC-89AD338BFF61}" dt="2025-08-21T04:36:52.553" v="2580" actId="1035"/>
          <ac:spMkLst>
            <pc:docMk/>
            <pc:sldMk cId="440035926" sldId="259"/>
            <ac:spMk id="4" creationId="{3B2F2C33-FC57-4E65-B6DA-6AC4DC0BBB08}"/>
          </ac:spMkLst>
        </pc:spChg>
        <pc:picChg chg="add mod">
          <ac:chgData name="Arindam BASU" userId="e44240ce-abb5-476a-bff8-f15d6aa47beb" providerId="ADAL" clId="{B4BFBDA1-1CF2-489E-ADAC-89AD338BFF61}" dt="2025-08-21T04:36:17.313" v="2447" actId="1076"/>
          <ac:picMkLst>
            <pc:docMk/>
            <pc:sldMk cId="440035926" sldId="259"/>
            <ac:picMk id="3" creationId="{65F549DE-400C-4114-86E4-28E5CBAC83B6}"/>
          </ac:picMkLst>
        </pc:picChg>
      </pc:sldChg>
      <pc:sldChg chg="addSp modSp add">
        <pc:chgData name="Arindam BASU" userId="e44240ce-abb5-476a-bff8-f15d6aa47beb" providerId="ADAL" clId="{B4BFBDA1-1CF2-489E-ADAC-89AD338BFF61}" dt="2025-08-21T04:30:42.012" v="2435" actId="1076"/>
        <pc:sldMkLst>
          <pc:docMk/>
          <pc:sldMk cId="2241725659" sldId="260"/>
        </pc:sldMkLst>
        <pc:spChg chg="mod">
          <ac:chgData name="Arindam BASU" userId="e44240ce-abb5-476a-bff8-f15d6aa47beb" providerId="ADAL" clId="{B4BFBDA1-1CF2-489E-ADAC-89AD338BFF61}" dt="2025-08-19T05:34:51.390" v="76" actId="20577"/>
          <ac:spMkLst>
            <pc:docMk/>
            <pc:sldMk cId="2241725659" sldId="260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21T04:30:42.012" v="2435" actId="1076"/>
          <ac:spMkLst>
            <pc:docMk/>
            <pc:sldMk cId="2241725659" sldId="260"/>
            <ac:spMk id="3" creationId="{E24DF2B4-DEA7-4402-92A1-BE75CAD2DC92}"/>
          </ac:spMkLst>
        </pc:spChg>
        <pc:spChg chg="add">
          <ac:chgData name="Arindam BASU" userId="e44240ce-abb5-476a-bff8-f15d6aa47beb" providerId="ADAL" clId="{B4BFBDA1-1CF2-489E-ADAC-89AD338BFF61}" dt="2025-08-21T02:57:23.006" v="1278"/>
          <ac:spMkLst>
            <pc:docMk/>
            <pc:sldMk cId="2241725659" sldId="260"/>
            <ac:spMk id="6" creationId="{38AB120D-B094-4900-B45F-A2F95A2ECFE1}"/>
          </ac:spMkLst>
        </pc:spChg>
      </pc:sldChg>
      <pc:sldChg chg="addSp delSp modSp add">
        <pc:chgData name="Arindam BASU" userId="e44240ce-abb5-476a-bff8-f15d6aa47beb" providerId="ADAL" clId="{B4BFBDA1-1CF2-489E-ADAC-89AD338BFF61}" dt="2025-08-21T01:57:59.073" v="1026" actId="207"/>
        <pc:sldMkLst>
          <pc:docMk/>
          <pc:sldMk cId="3776577576" sldId="261"/>
        </pc:sldMkLst>
        <pc:spChg chg="mod">
          <ac:chgData name="Arindam BASU" userId="e44240ce-abb5-476a-bff8-f15d6aa47beb" providerId="ADAL" clId="{B4BFBDA1-1CF2-489E-ADAC-89AD338BFF61}" dt="2025-08-20T09:04:56.166" v="298" actId="20577"/>
          <ac:spMkLst>
            <pc:docMk/>
            <pc:sldMk cId="3776577576" sldId="261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21T01:56:19.927" v="976" actId="208"/>
          <ac:spMkLst>
            <pc:docMk/>
            <pc:sldMk cId="3776577576" sldId="261"/>
            <ac:spMk id="4" creationId="{A53F09D6-55D0-4E46-9AA1-9F0516D10FE8}"/>
          </ac:spMkLst>
        </pc:spChg>
        <pc:spChg chg="add mod">
          <ac:chgData name="Arindam BASU" userId="e44240ce-abb5-476a-bff8-f15d6aa47beb" providerId="ADAL" clId="{B4BFBDA1-1CF2-489E-ADAC-89AD338BFF61}" dt="2025-08-21T01:56:37.264" v="997" actId="207"/>
          <ac:spMkLst>
            <pc:docMk/>
            <pc:sldMk cId="3776577576" sldId="261"/>
            <ac:spMk id="6" creationId="{8E2F5EE2-0B97-4BF2-A17A-0ACF991519AC}"/>
          </ac:spMkLst>
        </pc:spChg>
        <pc:spChg chg="add del mod">
          <ac:chgData name="Arindam BASU" userId="e44240ce-abb5-476a-bff8-f15d6aa47beb" providerId="ADAL" clId="{B4BFBDA1-1CF2-489E-ADAC-89AD338BFF61}" dt="2025-08-21T01:56:45.386" v="999" actId="478"/>
          <ac:spMkLst>
            <pc:docMk/>
            <pc:sldMk cId="3776577576" sldId="261"/>
            <ac:spMk id="8" creationId="{9B84CAD4-2DFE-44CF-B096-85B9136D1F1C}"/>
          </ac:spMkLst>
        </pc:spChg>
        <pc:spChg chg="add mod">
          <ac:chgData name="Arindam BASU" userId="e44240ce-abb5-476a-bff8-f15d6aa47beb" providerId="ADAL" clId="{B4BFBDA1-1CF2-489E-ADAC-89AD338BFF61}" dt="2025-08-21T01:57:05.454" v="1003" actId="208"/>
          <ac:spMkLst>
            <pc:docMk/>
            <pc:sldMk cId="3776577576" sldId="261"/>
            <ac:spMk id="9" creationId="{66252921-4FB9-435D-A7AB-3DC10784A4DB}"/>
          </ac:spMkLst>
        </pc:spChg>
        <pc:spChg chg="add mod">
          <ac:chgData name="Arindam BASU" userId="e44240ce-abb5-476a-bff8-f15d6aa47beb" providerId="ADAL" clId="{B4BFBDA1-1CF2-489E-ADAC-89AD338BFF61}" dt="2025-08-21T01:57:20.048" v="1012" actId="207"/>
          <ac:spMkLst>
            <pc:docMk/>
            <pc:sldMk cId="3776577576" sldId="261"/>
            <ac:spMk id="10" creationId="{2AA71B4A-837E-4F37-B054-A8F01B266665}"/>
          </ac:spMkLst>
        </pc:spChg>
        <pc:spChg chg="add mod">
          <ac:chgData name="Arindam BASU" userId="e44240ce-abb5-476a-bff8-f15d6aa47beb" providerId="ADAL" clId="{B4BFBDA1-1CF2-489E-ADAC-89AD338BFF61}" dt="2025-08-21T01:57:42.533" v="1017" actId="208"/>
          <ac:spMkLst>
            <pc:docMk/>
            <pc:sldMk cId="3776577576" sldId="261"/>
            <ac:spMk id="11" creationId="{A60CC49F-B1B2-4AD4-943C-BE42E2726847}"/>
          </ac:spMkLst>
        </pc:spChg>
        <pc:spChg chg="add mod">
          <ac:chgData name="Arindam BASU" userId="e44240ce-abb5-476a-bff8-f15d6aa47beb" providerId="ADAL" clId="{B4BFBDA1-1CF2-489E-ADAC-89AD338BFF61}" dt="2025-08-21T01:57:59.073" v="1026" actId="207"/>
          <ac:spMkLst>
            <pc:docMk/>
            <pc:sldMk cId="3776577576" sldId="261"/>
            <ac:spMk id="12" creationId="{7942D48B-2215-4831-A38C-26943E7BA42D}"/>
          </ac:spMkLst>
        </pc:spChg>
        <pc:picChg chg="del">
          <ac:chgData name="Arindam BASU" userId="e44240ce-abb5-476a-bff8-f15d6aa47beb" providerId="ADAL" clId="{B4BFBDA1-1CF2-489E-ADAC-89AD338BFF61}" dt="2025-08-20T09:04:46.060" v="284" actId="478"/>
          <ac:picMkLst>
            <pc:docMk/>
            <pc:sldMk cId="3776577576" sldId="261"/>
            <ac:picMk id="6" creationId="{E39621E5-6278-4A80-B37B-F05324077898}"/>
          </ac:picMkLst>
        </pc:picChg>
        <pc:picChg chg="add">
          <ac:chgData name="Arindam BASU" userId="e44240ce-abb5-476a-bff8-f15d6aa47beb" providerId="ADAL" clId="{B4BFBDA1-1CF2-489E-ADAC-89AD338BFF61}" dt="2025-08-20T09:04:51.386" v="285"/>
          <ac:picMkLst>
            <pc:docMk/>
            <pc:sldMk cId="3776577576" sldId="261"/>
            <ac:picMk id="7" creationId="{7B676D36-CA56-4DCA-97F5-30AEC56199DE}"/>
          </ac:picMkLst>
        </pc:picChg>
      </pc:sldChg>
      <pc:sldChg chg="addSp delSp modSp add">
        <pc:chgData name="Arindam BASU" userId="e44240ce-abb5-476a-bff8-f15d6aa47beb" providerId="ADAL" clId="{B4BFBDA1-1CF2-489E-ADAC-89AD338BFF61}" dt="2025-08-20T09:05:22.572" v="314"/>
        <pc:sldMkLst>
          <pc:docMk/>
          <pc:sldMk cId="3131750909" sldId="262"/>
        </pc:sldMkLst>
        <pc:spChg chg="mod">
          <ac:chgData name="Arindam BASU" userId="e44240ce-abb5-476a-bff8-f15d6aa47beb" providerId="ADAL" clId="{B4BFBDA1-1CF2-489E-ADAC-89AD338BFF61}" dt="2025-08-20T09:05:08.324" v="312" actId="20577"/>
          <ac:spMkLst>
            <pc:docMk/>
            <pc:sldMk cId="3131750909" sldId="262"/>
            <ac:spMk id="2" creationId="{0D57BA6D-86F3-42D8-B80B-5C49C03CE99A}"/>
          </ac:spMkLst>
        </pc:spChg>
        <pc:picChg chg="add">
          <ac:chgData name="Arindam BASU" userId="e44240ce-abb5-476a-bff8-f15d6aa47beb" providerId="ADAL" clId="{B4BFBDA1-1CF2-489E-ADAC-89AD338BFF61}" dt="2025-08-20T09:05:22.572" v="314"/>
          <ac:picMkLst>
            <pc:docMk/>
            <pc:sldMk cId="3131750909" sldId="262"/>
            <ac:picMk id="6" creationId="{1F35CA79-51F2-42FF-9EAE-68EBE2BC3F63}"/>
          </ac:picMkLst>
        </pc:picChg>
        <pc:picChg chg="del">
          <ac:chgData name="Arindam BASU" userId="e44240ce-abb5-476a-bff8-f15d6aa47beb" providerId="ADAL" clId="{B4BFBDA1-1CF2-489E-ADAC-89AD338BFF61}" dt="2025-08-20T09:05:10.250" v="313" actId="478"/>
          <ac:picMkLst>
            <pc:docMk/>
            <pc:sldMk cId="3131750909" sldId="262"/>
            <ac:picMk id="7" creationId="{7B676D36-CA56-4DCA-97F5-30AEC56199DE}"/>
          </ac:picMkLst>
        </pc:picChg>
      </pc:sldChg>
      <pc:sldChg chg="addSp modSp add">
        <pc:chgData name="Arindam BASU" userId="e44240ce-abb5-476a-bff8-f15d6aa47beb" providerId="ADAL" clId="{B4BFBDA1-1CF2-489E-ADAC-89AD338BFF61}" dt="2025-08-21T05:49:09.526" v="3439" actId="11529"/>
        <pc:sldMkLst>
          <pc:docMk/>
          <pc:sldMk cId="4037443194" sldId="263"/>
        </pc:sldMkLst>
        <pc:spChg chg="mod">
          <ac:chgData name="Arindam BASU" userId="e44240ce-abb5-476a-bff8-f15d6aa47beb" providerId="ADAL" clId="{B4BFBDA1-1CF2-489E-ADAC-89AD338BFF61}" dt="2025-08-21T05:48:41.846" v="3434" actId="1076"/>
          <ac:spMkLst>
            <pc:docMk/>
            <pc:sldMk cId="4037443194" sldId="263"/>
            <ac:spMk id="4" creationId="{9A388DBB-F0BC-4D21-830C-441ECB85070E}"/>
          </ac:spMkLst>
        </pc:spChg>
        <pc:spChg chg="add mod">
          <ac:chgData name="Arindam BASU" userId="e44240ce-abb5-476a-bff8-f15d6aa47beb" providerId="ADAL" clId="{B4BFBDA1-1CF2-489E-ADAC-89AD338BFF61}" dt="2025-08-21T05:49:00.029" v="3438" actId="207"/>
          <ac:spMkLst>
            <pc:docMk/>
            <pc:sldMk cId="4037443194" sldId="263"/>
            <ac:spMk id="8" creationId="{9C25968A-CF9E-4DA5-9F98-D79A85DD4AB1}"/>
          </ac:spMkLst>
        </pc:spChg>
        <pc:picChg chg="add mod">
          <ac:chgData name="Arindam BASU" userId="e44240ce-abb5-476a-bff8-f15d6aa47beb" providerId="ADAL" clId="{B4BFBDA1-1CF2-489E-ADAC-89AD338BFF61}" dt="2025-08-21T05:48:46.892" v="3436" actId="14100"/>
          <ac:picMkLst>
            <pc:docMk/>
            <pc:sldMk cId="4037443194" sldId="263"/>
            <ac:picMk id="6" creationId="{199E1504-AE51-49A6-B94D-3F8E0AD9BB91}"/>
          </ac:picMkLst>
        </pc:picChg>
        <pc:picChg chg="mod">
          <ac:chgData name="Arindam BASU" userId="e44240ce-abb5-476a-bff8-f15d6aa47beb" providerId="ADAL" clId="{B4BFBDA1-1CF2-489E-ADAC-89AD338BFF61}" dt="2025-08-21T05:48:38.143" v="3433" actId="1076"/>
          <ac:picMkLst>
            <pc:docMk/>
            <pc:sldMk cId="4037443194" sldId="263"/>
            <ac:picMk id="7" creationId="{92372574-DDF4-4241-A346-8550E4181F54}"/>
          </ac:picMkLst>
        </pc:picChg>
        <pc:cxnChg chg="add mod">
          <ac:chgData name="Arindam BASU" userId="e44240ce-abb5-476a-bff8-f15d6aa47beb" providerId="ADAL" clId="{B4BFBDA1-1CF2-489E-ADAC-89AD338BFF61}" dt="2025-08-21T05:49:09.526" v="3439" actId="11529"/>
          <ac:cxnSpMkLst>
            <pc:docMk/>
            <pc:sldMk cId="4037443194" sldId="263"/>
            <ac:cxnSpMk id="10" creationId="{ECEF3815-4131-4850-B00C-B4E44CD4F3B1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8T02:42:21.723" v="3603" actId="20577"/>
        <pc:sldMkLst>
          <pc:docMk/>
          <pc:sldMk cId="209626888" sldId="264"/>
        </pc:sldMkLst>
        <pc:spChg chg="add mod">
          <ac:chgData name="Arindam BASU" userId="e44240ce-abb5-476a-bff8-f15d6aa47beb" providerId="ADAL" clId="{B4BFBDA1-1CF2-489E-ADAC-89AD338BFF61}" dt="2025-08-21T03:17:30.029" v="1548" actId="1076"/>
          <ac:spMkLst>
            <pc:docMk/>
            <pc:sldMk cId="209626888" sldId="264"/>
            <ac:spMk id="3" creationId="{A3223160-3400-4EB4-B8C1-24ACD2BC044F}"/>
          </ac:spMkLst>
        </pc:spChg>
        <pc:spChg chg="add mod">
          <ac:chgData name="Arindam BASU" userId="e44240ce-abb5-476a-bff8-f15d6aa47beb" providerId="ADAL" clId="{B4BFBDA1-1CF2-489E-ADAC-89AD338BFF61}" dt="2025-08-28T02:26:32.213" v="3577" actId="58"/>
          <ac:spMkLst>
            <pc:docMk/>
            <pc:sldMk cId="209626888" sldId="264"/>
            <ac:spMk id="4" creationId="{508CE6EB-6F91-4523-979C-BFF8A6DCCA05}"/>
          </ac:spMkLst>
        </pc:spChg>
        <pc:spChg chg="add mod">
          <ac:chgData name="Arindam BASU" userId="e44240ce-abb5-476a-bff8-f15d6aa47beb" providerId="ADAL" clId="{B4BFBDA1-1CF2-489E-ADAC-89AD338BFF61}" dt="2025-08-21T03:17:07.206" v="1539" actId="1035"/>
          <ac:spMkLst>
            <pc:docMk/>
            <pc:sldMk cId="209626888" sldId="264"/>
            <ac:spMk id="8" creationId="{B4F2F031-D604-4F6D-A12D-03B912F14DAF}"/>
          </ac:spMkLst>
        </pc:spChg>
        <pc:spChg chg="add mod">
          <ac:chgData name="Arindam BASU" userId="e44240ce-abb5-476a-bff8-f15d6aa47beb" providerId="ADAL" clId="{B4BFBDA1-1CF2-489E-ADAC-89AD338BFF61}" dt="2025-08-21T03:17:12.702" v="1541" actId="1076"/>
          <ac:spMkLst>
            <pc:docMk/>
            <pc:sldMk cId="209626888" sldId="264"/>
            <ac:spMk id="9" creationId="{DD766D60-08DD-43B0-A8CF-438DDA901CCB}"/>
          </ac:spMkLst>
        </pc:spChg>
        <pc:spChg chg="add mod">
          <ac:chgData name="Arindam BASU" userId="e44240ce-abb5-476a-bff8-f15d6aa47beb" providerId="ADAL" clId="{B4BFBDA1-1CF2-489E-ADAC-89AD338BFF61}" dt="2025-08-21T03:17:36.295" v="1550" actId="1076"/>
          <ac:spMkLst>
            <pc:docMk/>
            <pc:sldMk cId="209626888" sldId="264"/>
            <ac:spMk id="11" creationId="{38F9B603-5BF6-43F1-B41E-065B79A48799}"/>
          </ac:spMkLst>
        </pc:spChg>
        <pc:spChg chg="add del mod">
          <ac:chgData name="Arindam BASU" userId="e44240ce-abb5-476a-bff8-f15d6aa47beb" providerId="ADAL" clId="{B4BFBDA1-1CF2-489E-ADAC-89AD338BFF61}" dt="2025-08-21T03:18:24.630" v="1559" actId="478"/>
          <ac:spMkLst>
            <pc:docMk/>
            <pc:sldMk cId="209626888" sldId="264"/>
            <ac:spMk id="12" creationId="{0F4E468A-6C7E-4485-AAE7-73762840027D}"/>
          </ac:spMkLst>
        </pc:spChg>
        <pc:spChg chg="mod">
          <ac:chgData name="Arindam BASU" userId="e44240ce-abb5-476a-bff8-f15d6aa47beb" providerId="ADAL" clId="{B4BFBDA1-1CF2-489E-ADAC-89AD338BFF61}" dt="2025-08-28T02:42:21.723" v="3603" actId="20577"/>
          <ac:spMkLst>
            <pc:docMk/>
            <pc:sldMk cId="209626888" sldId="264"/>
            <ac:spMk id="16" creationId="{7BD739BC-483A-4136-8322-955385B74752}"/>
          </ac:spMkLst>
        </pc:spChg>
        <pc:spChg chg="add del">
          <ac:chgData name="Arindam BASU" userId="e44240ce-abb5-476a-bff8-f15d6aa47beb" providerId="ADAL" clId="{B4BFBDA1-1CF2-489E-ADAC-89AD338BFF61}" dt="2025-08-21T03:18:12.147" v="1555"/>
          <ac:spMkLst>
            <pc:docMk/>
            <pc:sldMk cId="209626888" sldId="264"/>
            <ac:spMk id="17" creationId="{2C271DFC-F4E6-47A1-A91C-4362C2535BC0}"/>
          </ac:spMkLst>
        </pc:spChg>
        <pc:spChg chg="add mod">
          <ac:chgData name="Arindam BASU" userId="e44240ce-abb5-476a-bff8-f15d6aa47beb" providerId="ADAL" clId="{B4BFBDA1-1CF2-489E-ADAC-89AD338BFF61}" dt="2025-08-21T03:18:38.014" v="1561" actId="1076"/>
          <ac:spMkLst>
            <pc:docMk/>
            <pc:sldMk cId="209626888" sldId="264"/>
            <ac:spMk id="18" creationId="{1508BD13-31A4-4308-816E-FE8C33BB4B92}"/>
          </ac:spMkLst>
        </pc:spChg>
        <pc:spChg chg="add mod">
          <ac:chgData name="Arindam BASU" userId="e44240ce-abb5-476a-bff8-f15d6aa47beb" providerId="ADAL" clId="{B4BFBDA1-1CF2-489E-ADAC-89AD338BFF61}" dt="2025-08-21T03:18:38.014" v="1561" actId="1076"/>
          <ac:spMkLst>
            <pc:docMk/>
            <pc:sldMk cId="209626888" sldId="264"/>
            <ac:spMk id="19" creationId="{E9A545A3-90F5-46B9-8A3E-78F2161AD4C7}"/>
          </ac:spMkLst>
        </pc:spChg>
      </pc:sldChg>
      <pc:sldChg chg="modSp add">
        <pc:chgData name="Arindam BASU" userId="e44240ce-abb5-476a-bff8-f15d6aa47beb" providerId="ADAL" clId="{B4BFBDA1-1CF2-489E-ADAC-89AD338BFF61}" dt="2025-08-21T03:22:13.961" v="1585" actId="20577"/>
        <pc:sldMkLst>
          <pc:docMk/>
          <pc:sldMk cId="3097265000" sldId="265"/>
        </pc:sldMkLst>
        <pc:spChg chg="mod">
          <ac:chgData name="Arindam BASU" userId="e44240ce-abb5-476a-bff8-f15d6aa47beb" providerId="ADAL" clId="{B4BFBDA1-1CF2-489E-ADAC-89AD338BFF61}" dt="2025-08-21T03:22:13.961" v="1585" actId="20577"/>
          <ac:spMkLst>
            <pc:docMk/>
            <pc:sldMk cId="3097265000" sldId="265"/>
            <ac:spMk id="2" creationId="{0D57BA6D-86F3-42D8-B80B-5C49C03CE99A}"/>
          </ac:spMkLst>
        </pc:spChg>
      </pc:sldChg>
      <pc:sldChg chg="addSp modSp add">
        <pc:chgData name="Arindam BASU" userId="e44240ce-abb5-476a-bff8-f15d6aa47beb" providerId="ADAL" clId="{B4BFBDA1-1CF2-489E-ADAC-89AD338BFF61}" dt="2025-08-28T02:48:06.469" v="3640" actId="255"/>
        <pc:sldMkLst>
          <pc:docMk/>
          <pc:sldMk cId="568243518" sldId="266"/>
        </pc:sldMkLst>
        <pc:spChg chg="add mod">
          <ac:chgData name="Arindam BASU" userId="e44240ce-abb5-476a-bff8-f15d6aa47beb" providerId="ADAL" clId="{B4BFBDA1-1CF2-489E-ADAC-89AD338BFF61}" dt="2025-08-21T03:16:21.805" v="1519" actId="14100"/>
          <ac:spMkLst>
            <pc:docMk/>
            <pc:sldMk cId="568243518" sldId="266"/>
            <ac:spMk id="3" creationId="{874649D9-06A7-4C11-B975-C1545846D02B}"/>
          </ac:spMkLst>
        </pc:spChg>
        <pc:spChg chg="add mod">
          <ac:chgData name="Arindam BASU" userId="e44240ce-abb5-476a-bff8-f15d6aa47beb" providerId="ADAL" clId="{B4BFBDA1-1CF2-489E-ADAC-89AD338BFF61}" dt="2025-08-28T02:46:59.600" v="3614" actId="164"/>
          <ac:spMkLst>
            <pc:docMk/>
            <pc:sldMk cId="568243518" sldId="266"/>
            <ac:spMk id="4" creationId="{013CDAF5-1E9E-4D6E-A497-FE351DDEFA81}"/>
          </ac:spMkLst>
        </pc:spChg>
        <pc:spChg chg="add mod">
          <ac:chgData name="Arindam BASU" userId="e44240ce-abb5-476a-bff8-f15d6aa47beb" providerId="ADAL" clId="{B4BFBDA1-1CF2-489E-ADAC-89AD338BFF61}" dt="2025-08-28T02:48:06.469" v="3640" actId="255"/>
          <ac:spMkLst>
            <pc:docMk/>
            <pc:sldMk cId="568243518" sldId="266"/>
            <ac:spMk id="11" creationId="{EDD15233-AF0B-4FD3-BD8E-D299F0C0F7BC}"/>
          </ac:spMkLst>
        </pc:spChg>
        <pc:spChg chg="mod">
          <ac:chgData name="Arindam BASU" userId="e44240ce-abb5-476a-bff8-f15d6aa47beb" providerId="ADAL" clId="{B4BFBDA1-1CF2-489E-ADAC-89AD338BFF61}" dt="2025-08-28T02:47:30.735" v="3618" actId="1076"/>
          <ac:spMkLst>
            <pc:docMk/>
            <pc:sldMk cId="568243518" sldId="266"/>
            <ac:spMk id="26" creationId="{8AE3B4D7-BB9C-48CD-96FF-53D06B178C26}"/>
          </ac:spMkLst>
        </pc:spChg>
        <pc:grpChg chg="add mod">
          <ac:chgData name="Arindam BASU" userId="e44240ce-abb5-476a-bff8-f15d6aa47beb" providerId="ADAL" clId="{B4BFBDA1-1CF2-489E-ADAC-89AD338BFF61}" dt="2025-08-28T02:47:41.942" v="3621" actId="1076"/>
          <ac:grpSpMkLst>
            <pc:docMk/>
            <pc:sldMk cId="568243518" sldId="266"/>
            <ac:grpSpMk id="8" creationId="{1568FB5C-23DB-45DC-B634-3A8407CE053A}"/>
          </ac:grpSpMkLst>
        </pc:grpChg>
        <pc:grpChg chg="mod">
          <ac:chgData name="Arindam BASU" userId="e44240ce-abb5-476a-bff8-f15d6aa47beb" providerId="ADAL" clId="{B4BFBDA1-1CF2-489E-ADAC-89AD338BFF61}" dt="2025-08-28T02:47:34.119" v="3619" actId="1076"/>
          <ac:grpSpMkLst>
            <pc:docMk/>
            <pc:sldMk cId="568243518" sldId="266"/>
            <ac:grpSpMk id="19" creationId="{A36D1CAC-732E-4FE8-8F08-7A82C8E473B7}"/>
          </ac:grpSpMkLst>
        </pc:grpChg>
        <pc:grpChg chg="add mod">
          <ac:chgData name="Arindam BASU" userId="e44240ce-abb5-476a-bff8-f15d6aa47beb" providerId="ADAL" clId="{B4BFBDA1-1CF2-489E-ADAC-89AD338BFF61}" dt="2025-08-28T02:46:59.600" v="3614" actId="164"/>
          <ac:grpSpMkLst>
            <pc:docMk/>
            <pc:sldMk cId="568243518" sldId="266"/>
            <ac:grpSpMk id="24" creationId="{708D67E3-5BFE-4409-AF62-D7810A32DE5C}"/>
          </ac:grpSpMkLst>
        </pc:grpChg>
        <pc:picChg chg="mod modCrop">
          <ac:chgData name="Arindam BASU" userId="e44240ce-abb5-476a-bff8-f15d6aa47beb" providerId="ADAL" clId="{B4BFBDA1-1CF2-489E-ADAC-89AD338BFF61}" dt="2025-08-28T02:46:15.839" v="3607" actId="732"/>
          <ac:picMkLst>
            <pc:docMk/>
            <pc:sldMk cId="568243518" sldId="266"/>
            <ac:picMk id="25" creationId="{5F808ACA-1491-4BE9-BFCC-47F2FAFA1D3B}"/>
          </ac:picMkLst>
        </pc:picChg>
        <pc:cxnChg chg="add mod">
          <ac:chgData name="Arindam BASU" userId="e44240ce-abb5-476a-bff8-f15d6aa47beb" providerId="ADAL" clId="{B4BFBDA1-1CF2-489E-ADAC-89AD338BFF61}" dt="2025-08-28T02:46:59.600" v="3614" actId="164"/>
          <ac:cxnSpMkLst>
            <pc:docMk/>
            <pc:sldMk cId="568243518" sldId="266"/>
            <ac:cxnSpMk id="7" creationId="{F6E10A1E-BD75-42C6-A054-93764C9ECB8C}"/>
          </ac:cxnSpMkLst>
        </pc:cxnChg>
        <pc:cxnChg chg="mod">
          <ac:chgData name="Arindam BASU" userId="e44240ce-abb5-476a-bff8-f15d6aa47beb" providerId="ADAL" clId="{B4BFBDA1-1CF2-489E-ADAC-89AD338BFF61}" dt="2025-08-28T02:47:36.727" v="3620" actId="14100"/>
          <ac:cxnSpMkLst>
            <pc:docMk/>
            <pc:sldMk cId="568243518" sldId="266"/>
            <ac:cxnSpMk id="23" creationId="{C6A75624-92BE-4C0E-B468-A9A3B99ABEC7}"/>
          </ac:cxnSpMkLst>
        </pc:cxnChg>
        <pc:cxnChg chg="add mod">
          <ac:chgData name="Arindam BASU" userId="e44240ce-abb5-476a-bff8-f15d6aa47beb" providerId="ADAL" clId="{B4BFBDA1-1CF2-489E-ADAC-89AD338BFF61}" dt="2025-08-28T02:47:52.814" v="3624" actId="14100"/>
          <ac:cxnSpMkLst>
            <pc:docMk/>
            <pc:sldMk cId="568243518" sldId="266"/>
            <ac:cxnSpMk id="29" creationId="{355CF3AC-E5D9-4EE1-AA1D-29042ADE835B}"/>
          </ac:cxnSpMkLst>
        </pc:cxnChg>
      </pc:sldChg>
      <pc:sldChg chg="modSp add ord">
        <pc:chgData name="Arindam BASU" userId="e44240ce-abb5-476a-bff8-f15d6aa47beb" providerId="ADAL" clId="{B4BFBDA1-1CF2-489E-ADAC-89AD338BFF61}" dt="2025-08-21T03:24:24.744" v="1675" actId="20577"/>
        <pc:sldMkLst>
          <pc:docMk/>
          <pc:sldMk cId="6621682" sldId="267"/>
        </pc:sldMkLst>
        <pc:spChg chg="mod">
          <ac:chgData name="Arindam BASU" userId="e44240ce-abb5-476a-bff8-f15d6aa47beb" providerId="ADAL" clId="{B4BFBDA1-1CF2-489E-ADAC-89AD338BFF61}" dt="2025-08-21T03:24:24.744" v="1675" actId="20577"/>
          <ac:spMkLst>
            <pc:docMk/>
            <pc:sldMk cId="6621682" sldId="267"/>
            <ac:spMk id="4" creationId="{09D05945-37C6-4DB9-80E7-ED0C3830482C}"/>
          </ac:spMkLst>
        </pc:spChg>
      </pc:sldChg>
      <pc:sldChg chg="addSp delSp modSp add">
        <pc:chgData name="Arindam BASU" userId="e44240ce-abb5-476a-bff8-f15d6aa47beb" providerId="ADAL" clId="{B4BFBDA1-1CF2-489E-ADAC-89AD338BFF61}" dt="2025-08-21T03:11:58.589" v="1508" actId="20577"/>
        <pc:sldMkLst>
          <pc:docMk/>
          <pc:sldMk cId="1511116930" sldId="268"/>
        </pc:sldMkLst>
        <pc:spChg chg="add mod">
          <ac:chgData name="Arindam BASU" userId="e44240ce-abb5-476a-bff8-f15d6aa47beb" providerId="ADAL" clId="{B4BFBDA1-1CF2-489E-ADAC-89AD338BFF61}" dt="2025-08-21T03:11:11.911" v="1444" actId="208"/>
          <ac:spMkLst>
            <pc:docMk/>
            <pc:sldMk cId="1511116930" sldId="268"/>
            <ac:spMk id="6" creationId="{260CC6EB-E084-4524-9BE5-BD59E8322DA5}"/>
          </ac:spMkLst>
        </pc:spChg>
        <pc:spChg chg="mod">
          <ac:chgData name="Arindam BASU" userId="e44240ce-abb5-476a-bff8-f15d6aa47beb" providerId="ADAL" clId="{B4BFBDA1-1CF2-489E-ADAC-89AD338BFF61}" dt="2025-08-21T03:10:35.296" v="1438" actId="1076"/>
          <ac:spMkLst>
            <pc:docMk/>
            <pc:sldMk cId="1511116930" sldId="268"/>
            <ac:spMk id="10" creationId="{09C18825-A404-4210-9D00-A04420C99683}"/>
          </ac:spMkLst>
        </pc:spChg>
        <pc:spChg chg="add mod">
          <ac:chgData name="Arindam BASU" userId="e44240ce-abb5-476a-bff8-f15d6aa47beb" providerId="ADAL" clId="{B4BFBDA1-1CF2-489E-ADAC-89AD338BFF61}" dt="2025-08-21T03:11:22.454" v="1446" actId="1076"/>
          <ac:spMkLst>
            <pc:docMk/>
            <pc:sldMk cId="1511116930" sldId="268"/>
            <ac:spMk id="11" creationId="{6AF9940B-6719-4084-8A8D-09BE8DF54EEE}"/>
          </ac:spMkLst>
        </pc:spChg>
        <pc:spChg chg="add mod">
          <ac:chgData name="Arindam BASU" userId="e44240ce-abb5-476a-bff8-f15d6aa47beb" providerId="ADAL" clId="{B4BFBDA1-1CF2-489E-ADAC-89AD338BFF61}" dt="2025-08-21T03:11:58.589" v="1508" actId="20577"/>
          <ac:spMkLst>
            <pc:docMk/>
            <pc:sldMk cId="1511116930" sldId="268"/>
            <ac:spMk id="15" creationId="{2CB06870-05FD-42B8-9AB6-57125C1EFE1F}"/>
          </ac:spMkLst>
        </pc:spChg>
        <pc:picChg chg="add mod">
          <ac:chgData name="Arindam BASU" userId="e44240ce-abb5-476a-bff8-f15d6aa47beb" providerId="ADAL" clId="{B4BFBDA1-1CF2-489E-ADAC-89AD338BFF61}" dt="2025-08-21T03:10:26.232" v="1436" actId="1076"/>
          <ac:picMkLst>
            <pc:docMk/>
            <pc:sldMk cId="1511116930" sldId="268"/>
            <ac:picMk id="3" creationId="{2E106791-ECFE-4B46-B455-CBE07D86F490}"/>
          </ac:picMkLst>
        </pc:picChg>
        <pc:picChg chg="add mod">
          <ac:chgData name="Arindam BASU" userId="e44240ce-abb5-476a-bff8-f15d6aa47beb" providerId="ADAL" clId="{B4BFBDA1-1CF2-489E-ADAC-89AD338BFF61}" dt="2025-08-21T03:10:59.503" v="1441" actId="1076"/>
          <ac:picMkLst>
            <pc:docMk/>
            <pc:sldMk cId="1511116930" sldId="268"/>
            <ac:picMk id="4" creationId="{89AEB909-D765-4A56-9677-AA6AB263E77D}"/>
          </ac:picMkLst>
        </pc:picChg>
        <pc:picChg chg="del">
          <ac:chgData name="Arindam BASU" userId="e44240ce-abb5-476a-bff8-f15d6aa47beb" providerId="ADAL" clId="{B4BFBDA1-1CF2-489E-ADAC-89AD338BFF61}" dt="2025-08-21T03:10:04.118" v="1431" actId="478"/>
          <ac:picMkLst>
            <pc:docMk/>
            <pc:sldMk cId="1511116930" sldId="268"/>
            <ac:picMk id="8" creationId="{938658E2-B947-4E99-A289-3E6DED9953D0}"/>
          </ac:picMkLst>
        </pc:picChg>
        <pc:picChg chg="mod">
          <ac:chgData name="Arindam BASU" userId="e44240ce-abb5-476a-bff8-f15d6aa47beb" providerId="ADAL" clId="{B4BFBDA1-1CF2-489E-ADAC-89AD338BFF61}" dt="2025-08-21T03:10:24.535" v="1435" actId="1076"/>
          <ac:picMkLst>
            <pc:docMk/>
            <pc:sldMk cId="1511116930" sldId="268"/>
            <ac:picMk id="9" creationId="{42D396C8-CEC0-44AA-90E1-ED82934F3A04}"/>
          </ac:picMkLst>
        </pc:picChg>
        <pc:cxnChg chg="add mod">
          <ac:chgData name="Arindam BASU" userId="e44240ce-abb5-476a-bff8-f15d6aa47beb" providerId="ADAL" clId="{B4BFBDA1-1CF2-489E-ADAC-89AD338BFF61}" dt="2025-08-21T03:11:31.703" v="1448" actId="208"/>
          <ac:cxnSpMkLst>
            <pc:docMk/>
            <pc:sldMk cId="1511116930" sldId="268"/>
            <ac:cxnSpMk id="12" creationId="{E96F3EE7-61A2-4292-8D00-AE497EB8874F}"/>
          </ac:cxnSpMkLst>
        </pc:cxnChg>
        <pc:cxnChg chg="add mod">
          <ac:chgData name="Arindam BASU" userId="e44240ce-abb5-476a-bff8-f15d6aa47beb" providerId="ADAL" clId="{B4BFBDA1-1CF2-489E-ADAC-89AD338BFF61}" dt="2025-08-21T03:11:39.284" v="1451" actId="14100"/>
          <ac:cxnSpMkLst>
            <pc:docMk/>
            <pc:sldMk cId="1511116930" sldId="268"/>
            <ac:cxnSpMk id="13" creationId="{59215FE4-B040-4C5D-BF45-4B9055BC9038}"/>
          </ac:cxnSpMkLst>
        </pc:cxnChg>
      </pc:sldChg>
      <pc:sldChg chg="add">
        <pc:chgData name="Arindam BASU" userId="e44240ce-abb5-476a-bff8-f15d6aa47beb" providerId="ADAL" clId="{B4BFBDA1-1CF2-489E-ADAC-89AD338BFF61}" dt="2025-08-21T03:21:47.176" v="1564"/>
        <pc:sldMkLst>
          <pc:docMk/>
          <pc:sldMk cId="3803762007" sldId="270"/>
        </pc:sldMkLst>
      </pc:sldChg>
      <pc:sldChg chg="addSp delSp modSp add">
        <pc:chgData name="Arindam BASU" userId="e44240ce-abb5-476a-bff8-f15d6aa47beb" providerId="ADAL" clId="{B4BFBDA1-1CF2-489E-ADAC-89AD338BFF61}" dt="2025-08-21T03:43:48.864" v="1832" actId="20577"/>
        <pc:sldMkLst>
          <pc:docMk/>
          <pc:sldMk cId="3142354192" sldId="271"/>
        </pc:sldMkLst>
        <pc:spChg chg="mod">
          <ac:chgData name="Arindam BASU" userId="e44240ce-abb5-476a-bff8-f15d6aa47beb" providerId="ADAL" clId="{B4BFBDA1-1CF2-489E-ADAC-89AD338BFF61}" dt="2025-08-21T03:43:48.864" v="1832" actId="20577"/>
          <ac:spMkLst>
            <pc:docMk/>
            <pc:sldMk cId="3142354192" sldId="271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1T03:25:57.287" v="1680" actId="478"/>
          <ac:spMkLst>
            <pc:docMk/>
            <pc:sldMk cId="3142354192" sldId="271"/>
            <ac:spMk id="6" creationId="{260CC6EB-E084-4524-9BE5-BD59E8322DA5}"/>
          </ac:spMkLst>
        </pc:spChg>
        <pc:spChg chg="del">
          <ac:chgData name="Arindam BASU" userId="e44240ce-abb5-476a-bff8-f15d6aa47beb" providerId="ADAL" clId="{B4BFBDA1-1CF2-489E-ADAC-89AD338BFF61}" dt="2025-08-21T03:25:57.287" v="1680" actId="478"/>
          <ac:spMkLst>
            <pc:docMk/>
            <pc:sldMk cId="3142354192" sldId="271"/>
            <ac:spMk id="10" creationId="{09C18825-A404-4210-9D00-A04420C99683}"/>
          </ac:spMkLst>
        </pc:spChg>
        <pc:spChg chg="del">
          <ac:chgData name="Arindam BASU" userId="e44240ce-abb5-476a-bff8-f15d6aa47beb" providerId="ADAL" clId="{B4BFBDA1-1CF2-489E-ADAC-89AD338BFF61}" dt="2025-08-21T03:25:57.287" v="1680" actId="478"/>
          <ac:spMkLst>
            <pc:docMk/>
            <pc:sldMk cId="3142354192" sldId="271"/>
            <ac:spMk id="11" creationId="{6AF9940B-6719-4084-8A8D-09BE8DF54EEE}"/>
          </ac:spMkLst>
        </pc:spChg>
        <pc:spChg chg="del">
          <ac:chgData name="Arindam BASU" userId="e44240ce-abb5-476a-bff8-f15d6aa47beb" providerId="ADAL" clId="{B4BFBDA1-1CF2-489E-ADAC-89AD338BFF61}" dt="2025-08-21T03:25:57.287" v="1680" actId="478"/>
          <ac:spMkLst>
            <pc:docMk/>
            <pc:sldMk cId="3142354192" sldId="271"/>
            <ac:spMk id="15" creationId="{2CB06870-05FD-42B8-9AB6-57125C1EFE1F}"/>
          </ac:spMkLst>
        </pc:spChg>
        <pc:spChg chg="add mod">
          <ac:chgData name="Arindam BASU" userId="e44240ce-abb5-476a-bff8-f15d6aa47beb" providerId="ADAL" clId="{B4BFBDA1-1CF2-489E-ADAC-89AD338BFF61}" dt="2025-08-21T03:29:32.024" v="1743" actId="115"/>
          <ac:spMkLst>
            <pc:docMk/>
            <pc:sldMk cId="3142354192" sldId="271"/>
            <ac:spMk id="16" creationId="{85837BEC-C331-4380-BB89-E77318F7FFA3}"/>
          </ac:spMkLst>
        </pc:spChg>
        <pc:spChg chg="add mod">
          <ac:chgData name="Arindam BASU" userId="e44240ce-abb5-476a-bff8-f15d6aa47beb" providerId="ADAL" clId="{B4BFBDA1-1CF2-489E-ADAC-89AD338BFF61}" dt="2025-08-21T03:30:11.091" v="1746" actId="208"/>
          <ac:spMkLst>
            <pc:docMk/>
            <pc:sldMk cId="3142354192" sldId="271"/>
            <ac:spMk id="17" creationId="{77D3C60D-7AD5-4364-B7C5-AB5EA53F306E}"/>
          </ac:spMkLst>
        </pc:spChg>
        <pc:spChg chg="add mod">
          <ac:chgData name="Arindam BASU" userId="e44240ce-abb5-476a-bff8-f15d6aa47beb" providerId="ADAL" clId="{B4BFBDA1-1CF2-489E-ADAC-89AD338BFF61}" dt="2025-08-21T03:30:39.627" v="1756" actId="1076"/>
          <ac:spMkLst>
            <pc:docMk/>
            <pc:sldMk cId="3142354192" sldId="271"/>
            <ac:spMk id="18" creationId="{60947054-B0B0-4E3E-8DF8-CE618E667D37}"/>
          </ac:spMkLst>
        </pc:spChg>
        <pc:picChg chg="del">
          <ac:chgData name="Arindam BASU" userId="e44240ce-abb5-476a-bff8-f15d6aa47beb" providerId="ADAL" clId="{B4BFBDA1-1CF2-489E-ADAC-89AD338BFF61}" dt="2025-08-21T03:25:57.287" v="1680" actId="478"/>
          <ac:picMkLst>
            <pc:docMk/>
            <pc:sldMk cId="3142354192" sldId="271"/>
            <ac:picMk id="3" creationId="{2E106791-ECFE-4B46-B455-CBE07D86F490}"/>
          </ac:picMkLst>
        </pc:picChg>
        <pc:picChg chg="del">
          <ac:chgData name="Arindam BASU" userId="e44240ce-abb5-476a-bff8-f15d6aa47beb" providerId="ADAL" clId="{B4BFBDA1-1CF2-489E-ADAC-89AD338BFF61}" dt="2025-08-21T03:25:57.287" v="1680" actId="478"/>
          <ac:picMkLst>
            <pc:docMk/>
            <pc:sldMk cId="3142354192" sldId="271"/>
            <ac:picMk id="4" creationId="{89AEB909-D765-4A56-9677-AA6AB263E77D}"/>
          </ac:picMkLst>
        </pc:picChg>
        <pc:picChg chg="add mod">
          <ac:chgData name="Arindam BASU" userId="e44240ce-abb5-476a-bff8-f15d6aa47beb" providerId="ADAL" clId="{B4BFBDA1-1CF2-489E-ADAC-89AD338BFF61}" dt="2025-08-21T03:27:37.964" v="1690" actId="1076"/>
          <ac:picMkLst>
            <pc:docMk/>
            <pc:sldMk cId="3142354192" sldId="271"/>
            <ac:picMk id="7" creationId="{AB9C9B50-0113-40B0-B671-966DB3A9B4FF}"/>
          </ac:picMkLst>
        </pc:picChg>
        <pc:picChg chg="add mod">
          <ac:chgData name="Arindam BASU" userId="e44240ce-abb5-476a-bff8-f15d6aa47beb" providerId="ADAL" clId="{B4BFBDA1-1CF2-489E-ADAC-89AD338BFF61}" dt="2025-08-21T03:27:32.891" v="1688" actId="1076"/>
          <ac:picMkLst>
            <pc:docMk/>
            <pc:sldMk cId="3142354192" sldId="271"/>
            <ac:picMk id="8" creationId="{BCBF4F52-14DB-48A1-A101-FB9E83E8A911}"/>
          </ac:picMkLst>
        </pc:picChg>
        <pc:picChg chg="del">
          <ac:chgData name="Arindam BASU" userId="e44240ce-abb5-476a-bff8-f15d6aa47beb" providerId="ADAL" clId="{B4BFBDA1-1CF2-489E-ADAC-89AD338BFF61}" dt="2025-08-21T03:25:58.211" v="1681" actId="478"/>
          <ac:picMkLst>
            <pc:docMk/>
            <pc:sldMk cId="3142354192" sldId="271"/>
            <ac:picMk id="9" creationId="{42D396C8-CEC0-44AA-90E1-ED82934F3A04}"/>
          </ac:picMkLst>
        </pc:picChg>
        <pc:picChg chg="add mod">
          <ac:chgData name="Arindam BASU" userId="e44240ce-abb5-476a-bff8-f15d6aa47beb" providerId="ADAL" clId="{B4BFBDA1-1CF2-489E-ADAC-89AD338BFF61}" dt="2025-08-21T03:29:04.812" v="1694" actId="14100"/>
          <ac:picMkLst>
            <pc:docMk/>
            <pc:sldMk cId="3142354192" sldId="271"/>
            <ac:picMk id="14" creationId="{6A5844B0-F46B-4F0A-A886-CCB00FF0BC12}"/>
          </ac:picMkLst>
        </pc:picChg>
        <pc:picChg chg="add mod">
          <ac:chgData name="Arindam BASU" userId="e44240ce-abb5-476a-bff8-f15d6aa47beb" providerId="ADAL" clId="{B4BFBDA1-1CF2-489E-ADAC-89AD338BFF61}" dt="2025-08-21T03:33:01.818" v="1759" actId="1076"/>
          <ac:picMkLst>
            <pc:docMk/>
            <pc:sldMk cId="3142354192" sldId="271"/>
            <ac:picMk id="21" creationId="{BBEE2DFB-FB3C-4F3D-990E-635F609342A4}"/>
          </ac:picMkLst>
        </pc:picChg>
        <pc:cxnChg chg="del">
          <ac:chgData name="Arindam BASU" userId="e44240ce-abb5-476a-bff8-f15d6aa47beb" providerId="ADAL" clId="{B4BFBDA1-1CF2-489E-ADAC-89AD338BFF61}" dt="2025-08-21T03:25:57.287" v="1680" actId="478"/>
          <ac:cxnSpMkLst>
            <pc:docMk/>
            <pc:sldMk cId="3142354192" sldId="271"/>
            <ac:cxnSpMk id="12" creationId="{E96F3EE7-61A2-4292-8D00-AE497EB8874F}"/>
          </ac:cxnSpMkLst>
        </pc:cxnChg>
        <pc:cxnChg chg="del">
          <ac:chgData name="Arindam BASU" userId="e44240ce-abb5-476a-bff8-f15d6aa47beb" providerId="ADAL" clId="{B4BFBDA1-1CF2-489E-ADAC-89AD338BFF61}" dt="2025-08-21T03:25:57.287" v="1680" actId="478"/>
          <ac:cxnSpMkLst>
            <pc:docMk/>
            <pc:sldMk cId="3142354192" sldId="271"/>
            <ac:cxnSpMk id="13" creationId="{59215FE4-B040-4C5D-BF45-4B9055BC9038}"/>
          </ac:cxnSpMkLst>
        </pc:cxnChg>
        <pc:cxnChg chg="add mod">
          <ac:chgData name="Arindam BASU" userId="e44240ce-abb5-476a-bff8-f15d6aa47beb" providerId="ADAL" clId="{B4BFBDA1-1CF2-489E-ADAC-89AD338BFF61}" dt="2025-08-21T03:30:34.404" v="1755" actId="208"/>
          <ac:cxnSpMkLst>
            <pc:docMk/>
            <pc:sldMk cId="3142354192" sldId="271"/>
            <ac:cxnSpMk id="20" creationId="{1E9B8EBC-B3D9-4C99-83B7-C47B86B164C3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4:13:24.304" v="2358" actId="115"/>
        <pc:sldMkLst>
          <pc:docMk/>
          <pc:sldMk cId="3410982375" sldId="272"/>
        </pc:sldMkLst>
        <pc:spChg chg="mod">
          <ac:chgData name="Arindam BASU" userId="e44240ce-abb5-476a-bff8-f15d6aa47beb" providerId="ADAL" clId="{B4BFBDA1-1CF2-489E-ADAC-89AD338BFF61}" dt="2025-08-21T03:43:58.256" v="1835"/>
          <ac:spMkLst>
            <pc:docMk/>
            <pc:sldMk cId="3410982375" sldId="272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21T03:43:17.155" v="1810" actId="207"/>
          <ac:spMkLst>
            <pc:docMk/>
            <pc:sldMk cId="3410982375" sldId="272"/>
            <ac:spMk id="4" creationId="{E19394DC-48D5-4217-8217-59E438FE788D}"/>
          </ac:spMkLst>
        </pc:spChg>
        <pc:spChg chg="add mod">
          <ac:chgData name="Arindam BASU" userId="e44240ce-abb5-476a-bff8-f15d6aa47beb" providerId="ADAL" clId="{B4BFBDA1-1CF2-489E-ADAC-89AD338BFF61}" dt="2025-08-21T04:10:49.027" v="2281" actId="1076"/>
          <ac:spMkLst>
            <pc:docMk/>
            <pc:sldMk cId="3410982375" sldId="272"/>
            <ac:spMk id="12" creationId="{3E007365-2E81-410F-8CD7-9166349ACB3F}"/>
          </ac:spMkLst>
        </pc:spChg>
        <pc:spChg chg="add mod">
          <ac:chgData name="Arindam BASU" userId="e44240ce-abb5-476a-bff8-f15d6aa47beb" providerId="ADAL" clId="{B4BFBDA1-1CF2-489E-ADAC-89AD338BFF61}" dt="2025-08-21T03:42:48.736" v="1789" actId="1076"/>
          <ac:spMkLst>
            <pc:docMk/>
            <pc:sldMk cId="3410982375" sldId="272"/>
            <ac:spMk id="13" creationId="{B1107D20-3A31-4394-9E7D-2FFC53C7F0FD}"/>
          </ac:spMkLst>
        </pc:spChg>
        <pc:spChg chg="mod">
          <ac:chgData name="Arindam BASU" userId="e44240ce-abb5-476a-bff8-f15d6aa47beb" providerId="ADAL" clId="{B4BFBDA1-1CF2-489E-ADAC-89AD338BFF61}" dt="2025-08-21T03:33:30.453" v="1777" actId="20577"/>
          <ac:spMkLst>
            <pc:docMk/>
            <pc:sldMk cId="3410982375" sldId="272"/>
            <ac:spMk id="16" creationId="{85837BEC-C331-4380-BB89-E77318F7FFA3}"/>
          </ac:spMkLst>
        </pc:spChg>
        <pc:spChg chg="del">
          <ac:chgData name="Arindam BASU" userId="e44240ce-abb5-476a-bff8-f15d6aa47beb" providerId="ADAL" clId="{B4BFBDA1-1CF2-489E-ADAC-89AD338BFF61}" dt="2025-08-21T03:33:39.572" v="1781" actId="478"/>
          <ac:spMkLst>
            <pc:docMk/>
            <pc:sldMk cId="3410982375" sldId="272"/>
            <ac:spMk id="17" creationId="{77D3C60D-7AD5-4364-B7C5-AB5EA53F306E}"/>
          </ac:spMkLst>
        </pc:spChg>
        <pc:spChg chg="del">
          <ac:chgData name="Arindam BASU" userId="e44240ce-abb5-476a-bff8-f15d6aa47beb" providerId="ADAL" clId="{B4BFBDA1-1CF2-489E-ADAC-89AD338BFF61}" dt="2025-08-21T03:33:38.545" v="1780" actId="478"/>
          <ac:spMkLst>
            <pc:docMk/>
            <pc:sldMk cId="3410982375" sldId="272"/>
            <ac:spMk id="18" creationId="{60947054-B0B0-4E3E-8DF8-CE618E667D37}"/>
          </ac:spMkLst>
        </pc:spChg>
        <pc:spChg chg="add mod">
          <ac:chgData name="Arindam BASU" userId="e44240ce-abb5-476a-bff8-f15d6aa47beb" providerId="ADAL" clId="{B4BFBDA1-1CF2-489E-ADAC-89AD338BFF61}" dt="2025-08-21T04:10:54.597" v="2283" actId="1076"/>
          <ac:spMkLst>
            <pc:docMk/>
            <pc:sldMk cId="3410982375" sldId="272"/>
            <ac:spMk id="23" creationId="{6FFC041A-8E8F-4765-B3EB-1B9235DC0FC1}"/>
          </ac:spMkLst>
        </pc:spChg>
        <pc:spChg chg="add mod">
          <ac:chgData name="Arindam BASU" userId="e44240ce-abb5-476a-bff8-f15d6aa47beb" providerId="ADAL" clId="{B4BFBDA1-1CF2-489E-ADAC-89AD338BFF61}" dt="2025-08-21T04:11:42.812" v="2288" actId="207"/>
          <ac:spMkLst>
            <pc:docMk/>
            <pc:sldMk cId="3410982375" sldId="272"/>
            <ac:spMk id="24" creationId="{95B871AB-027F-45B0-922E-30FE3FDC75A2}"/>
          </ac:spMkLst>
        </pc:spChg>
        <pc:spChg chg="add mod">
          <ac:chgData name="Arindam BASU" userId="e44240ce-abb5-476a-bff8-f15d6aa47beb" providerId="ADAL" clId="{B4BFBDA1-1CF2-489E-ADAC-89AD338BFF61}" dt="2025-08-21T04:13:24.304" v="2358" actId="115"/>
          <ac:spMkLst>
            <pc:docMk/>
            <pc:sldMk cId="3410982375" sldId="272"/>
            <ac:spMk id="25" creationId="{74D311F3-C846-429D-8A6E-9D869217C492}"/>
          </ac:spMkLst>
        </pc:spChg>
        <pc:picChg chg="add mod">
          <ac:chgData name="Arindam BASU" userId="e44240ce-abb5-476a-bff8-f15d6aa47beb" providerId="ADAL" clId="{B4BFBDA1-1CF2-489E-ADAC-89AD338BFF61}" dt="2025-08-21T03:38:27.779" v="1787" actId="1036"/>
          <ac:picMkLst>
            <pc:docMk/>
            <pc:sldMk cId="3410982375" sldId="272"/>
            <ac:picMk id="3" creationId="{A4D0E903-D86B-456C-816F-4754C1D14A9D}"/>
          </ac:picMkLst>
        </pc:picChg>
        <pc:picChg chg="add del mod">
          <ac:chgData name="Arindam BASU" userId="e44240ce-abb5-476a-bff8-f15d6aa47beb" providerId="ADAL" clId="{B4BFBDA1-1CF2-489E-ADAC-89AD338BFF61}" dt="2025-08-21T03:46:24.307" v="1866" actId="478"/>
          <ac:picMkLst>
            <pc:docMk/>
            <pc:sldMk cId="3410982375" sldId="272"/>
            <ac:picMk id="6" creationId="{EE02ADD4-DCD2-44E8-A4A0-3EBF1B498628}"/>
          </ac:picMkLst>
        </pc:picChg>
        <pc:picChg chg="add mod">
          <ac:chgData name="Arindam BASU" userId="e44240ce-abb5-476a-bff8-f15d6aa47beb" providerId="ADAL" clId="{B4BFBDA1-1CF2-489E-ADAC-89AD338BFF61}" dt="2025-08-21T04:10:13.261" v="2270" actId="1076"/>
          <ac:picMkLst>
            <pc:docMk/>
            <pc:sldMk cId="3410982375" sldId="272"/>
            <ac:picMk id="9" creationId="{8D8FBE16-92AB-44D5-A32E-6FD6A98B40C9}"/>
          </ac:picMkLst>
        </pc:picChg>
        <pc:picChg chg="del">
          <ac:chgData name="Arindam BASU" userId="e44240ce-abb5-476a-bff8-f15d6aa47beb" providerId="ADAL" clId="{B4BFBDA1-1CF2-489E-ADAC-89AD338BFF61}" dt="2025-08-21T03:33:34.706" v="1779" actId="478"/>
          <ac:picMkLst>
            <pc:docMk/>
            <pc:sldMk cId="3410982375" sldId="272"/>
            <ac:picMk id="14" creationId="{6A5844B0-F46B-4F0A-A886-CCB00FF0BC12}"/>
          </ac:picMkLst>
        </pc:picChg>
        <pc:picChg chg="add mod">
          <ac:chgData name="Arindam BASU" userId="e44240ce-abb5-476a-bff8-f15d6aa47beb" providerId="ADAL" clId="{B4BFBDA1-1CF2-489E-ADAC-89AD338BFF61}" dt="2025-08-21T04:11:27.085" v="2286" actId="1076"/>
          <ac:picMkLst>
            <pc:docMk/>
            <pc:sldMk cId="3410982375" sldId="272"/>
            <ac:picMk id="19" creationId="{6D87F6CB-0C34-453E-B6B5-6F79285D8483}"/>
          </ac:picMkLst>
        </pc:picChg>
        <pc:picChg chg="del">
          <ac:chgData name="Arindam BASU" userId="e44240ce-abb5-476a-bff8-f15d6aa47beb" providerId="ADAL" clId="{B4BFBDA1-1CF2-489E-ADAC-89AD338BFF61}" dt="2025-08-21T03:33:33.187" v="1778" actId="478"/>
          <ac:picMkLst>
            <pc:docMk/>
            <pc:sldMk cId="3410982375" sldId="272"/>
            <ac:picMk id="21" creationId="{BBEE2DFB-FB3C-4F3D-990E-635F609342A4}"/>
          </ac:picMkLst>
        </pc:picChg>
        <pc:cxnChg chg="add mod">
          <ac:chgData name="Arindam BASU" userId="e44240ce-abb5-476a-bff8-f15d6aa47beb" providerId="ADAL" clId="{B4BFBDA1-1CF2-489E-ADAC-89AD338BFF61}" dt="2025-08-21T04:10:27.412" v="2273" actId="1076"/>
          <ac:cxnSpMkLst>
            <pc:docMk/>
            <pc:sldMk cId="3410982375" sldId="272"/>
            <ac:cxnSpMk id="11" creationId="{34A80431-301E-4F5C-A2C1-4392FA2030B7}"/>
          </ac:cxnSpMkLst>
        </pc:cxnChg>
        <pc:cxnChg chg="add mod">
          <ac:chgData name="Arindam BASU" userId="e44240ce-abb5-476a-bff8-f15d6aa47beb" providerId="ADAL" clId="{B4BFBDA1-1CF2-489E-ADAC-89AD338BFF61}" dt="2025-08-21T03:42:48.736" v="1789" actId="1076"/>
          <ac:cxnSpMkLst>
            <pc:docMk/>
            <pc:sldMk cId="3410982375" sldId="272"/>
            <ac:cxnSpMk id="15" creationId="{79BBAB65-1A31-4962-9287-141B8B9DB2A7}"/>
          </ac:cxnSpMkLst>
        </pc:cxnChg>
        <pc:cxnChg chg="del">
          <ac:chgData name="Arindam BASU" userId="e44240ce-abb5-476a-bff8-f15d6aa47beb" providerId="ADAL" clId="{B4BFBDA1-1CF2-489E-ADAC-89AD338BFF61}" dt="2025-08-21T03:33:40.179" v="1782" actId="478"/>
          <ac:cxnSpMkLst>
            <pc:docMk/>
            <pc:sldMk cId="3410982375" sldId="272"/>
            <ac:cxnSpMk id="20" creationId="{1E9B8EBC-B3D9-4C99-83B7-C47B86B164C3}"/>
          </ac:cxnSpMkLst>
        </pc:cxnChg>
        <pc:cxnChg chg="add mod">
          <ac:chgData name="Arindam BASU" userId="e44240ce-abb5-476a-bff8-f15d6aa47beb" providerId="ADAL" clId="{B4BFBDA1-1CF2-489E-ADAC-89AD338BFF61}" dt="2025-08-21T04:10:33.076" v="2275" actId="1076"/>
          <ac:cxnSpMkLst>
            <pc:docMk/>
            <pc:sldMk cId="3410982375" sldId="272"/>
            <ac:cxnSpMk id="22" creationId="{1AB2BCBA-ECF2-42FA-848E-8AC5E3AC124B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3:54:01.767" v="2127" actId="1582"/>
        <pc:sldMkLst>
          <pc:docMk/>
          <pc:sldMk cId="3450469547" sldId="273"/>
        </pc:sldMkLst>
        <pc:spChg chg="mod">
          <ac:chgData name="Arindam BASU" userId="e44240ce-abb5-476a-bff8-f15d6aa47beb" providerId="ADAL" clId="{B4BFBDA1-1CF2-489E-ADAC-89AD338BFF61}" dt="2025-08-21T03:44:05.697" v="1852" actId="20577"/>
          <ac:spMkLst>
            <pc:docMk/>
            <pc:sldMk cId="3450469547" sldId="273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1T03:44:13.777" v="1854" actId="478"/>
          <ac:spMkLst>
            <pc:docMk/>
            <pc:sldMk cId="3450469547" sldId="273"/>
            <ac:spMk id="4" creationId="{E19394DC-48D5-4217-8217-59E438FE788D}"/>
          </ac:spMkLst>
        </pc:spChg>
        <pc:spChg chg="add mod">
          <ac:chgData name="Arindam BASU" userId="e44240ce-abb5-476a-bff8-f15d6aa47beb" providerId="ADAL" clId="{B4BFBDA1-1CF2-489E-ADAC-89AD338BFF61}" dt="2025-08-21T03:52:25.617" v="2116" actId="5793"/>
          <ac:spMkLst>
            <pc:docMk/>
            <pc:sldMk cId="3450469547" sldId="273"/>
            <ac:spMk id="9" creationId="{A9C24DF6-B30F-4D00-80A9-563B78549B4A}"/>
          </ac:spMkLst>
        </pc:spChg>
        <pc:spChg chg="del">
          <ac:chgData name="Arindam BASU" userId="e44240ce-abb5-476a-bff8-f15d6aa47beb" providerId="ADAL" clId="{B4BFBDA1-1CF2-489E-ADAC-89AD338BFF61}" dt="2025-08-21T03:44:13.777" v="1854" actId="478"/>
          <ac:spMkLst>
            <pc:docMk/>
            <pc:sldMk cId="3450469547" sldId="273"/>
            <ac:spMk id="13" creationId="{B1107D20-3A31-4394-9E7D-2FFC53C7F0FD}"/>
          </ac:spMkLst>
        </pc:spChg>
        <pc:spChg chg="add mod">
          <ac:chgData name="Arindam BASU" userId="e44240ce-abb5-476a-bff8-f15d6aa47beb" providerId="ADAL" clId="{B4BFBDA1-1CF2-489E-ADAC-89AD338BFF61}" dt="2025-08-21T03:51:36.688" v="1990" actId="207"/>
          <ac:spMkLst>
            <pc:docMk/>
            <pc:sldMk cId="3450469547" sldId="273"/>
            <ac:spMk id="14" creationId="{594AE01A-90BC-4472-A87F-7C1EBC374A6A}"/>
          </ac:spMkLst>
        </pc:spChg>
        <pc:spChg chg="del">
          <ac:chgData name="Arindam BASU" userId="e44240ce-abb5-476a-bff8-f15d6aa47beb" providerId="ADAL" clId="{B4BFBDA1-1CF2-489E-ADAC-89AD338BFF61}" dt="2025-08-21T03:44:18.099" v="1855" actId="478"/>
          <ac:spMkLst>
            <pc:docMk/>
            <pc:sldMk cId="3450469547" sldId="273"/>
            <ac:spMk id="16" creationId="{85837BEC-C331-4380-BB89-E77318F7FFA3}"/>
          </ac:spMkLst>
        </pc:spChg>
        <pc:picChg chg="del">
          <ac:chgData name="Arindam BASU" userId="e44240ce-abb5-476a-bff8-f15d6aa47beb" providerId="ADAL" clId="{B4BFBDA1-1CF2-489E-ADAC-89AD338BFF61}" dt="2025-08-21T03:44:11.011" v="1853" actId="478"/>
          <ac:picMkLst>
            <pc:docMk/>
            <pc:sldMk cId="3450469547" sldId="273"/>
            <ac:picMk id="3" creationId="{A4D0E903-D86B-456C-816F-4754C1D14A9D}"/>
          </ac:picMkLst>
        </pc:picChg>
        <pc:picChg chg="add mod">
          <ac:chgData name="Arindam BASU" userId="e44240ce-abb5-476a-bff8-f15d6aa47beb" providerId="ADAL" clId="{B4BFBDA1-1CF2-489E-ADAC-89AD338BFF61}" dt="2025-08-21T03:53:21.887" v="2120" actId="1076"/>
          <ac:picMkLst>
            <pc:docMk/>
            <pc:sldMk cId="3450469547" sldId="273"/>
            <ac:picMk id="6" creationId="{527973DA-4827-4964-9F25-F42544DB77CF}"/>
          </ac:picMkLst>
        </pc:picChg>
        <pc:picChg chg="del">
          <ac:chgData name="Arindam BASU" userId="e44240ce-abb5-476a-bff8-f15d6aa47beb" providerId="ADAL" clId="{B4BFBDA1-1CF2-489E-ADAC-89AD338BFF61}" dt="2025-08-21T03:44:21.059" v="1856" actId="478"/>
          <ac:picMkLst>
            <pc:docMk/>
            <pc:sldMk cId="3450469547" sldId="273"/>
            <ac:picMk id="7" creationId="{AB9C9B50-0113-40B0-B671-966DB3A9B4FF}"/>
          </ac:picMkLst>
        </pc:picChg>
        <pc:picChg chg="del">
          <ac:chgData name="Arindam BASU" userId="e44240ce-abb5-476a-bff8-f15d6aa47beb" providerId="ADAL" clId="{B4BFBDA1-1CF2-489E-ADAC-89AD338BFF61}" dt="2025-08-21T03:44:37.380" v="1857" actId="478"/>
          <ac:picMkLst>
            <pc:docMk/>
            <pc:sldMk cId="3450469547" sldId="273"/>
            <ac:picMk id="8" creationId="{BCBF4F52-14DB-48A1-A101-FB9E83E8A911}"/>
          </ac:picMkLst>
        </pc:picChg>
        <pc:picChg chg="add mod">
          <ac:chgData name="Arindam BASU" userId="e44240ce-abb5-476a-bff8-f15d6aa47beb" providerId="ADAL" clId="{B4BFBDA1-1CF2-489E-ADAC-89AD338BFF61}" dt="2025-08-21T03:49:05.697" v="1942" actId="1076"/>
          <ac:picMkLst>
            <pc:docMk/>
            <pc:sldMk cId="3450469547" sldId="273"/>
            <ac:picMk id="10" creationId="{9402AB97-FEC4-43C7-8EC8-9A4CC2745B28}"/>
          </ac:picMkLst>
        </pc:picChg>
        <pc:picChg chg="add mod">
          <ac:chgData name="Arindam BASU" userId="e44240ce-abb5-476a-bff8-f15d6aa47beb" providerId="ADAL" clId="{B4BFBDA1-1CF2-489E-ADAC-89AD338BFF61}" dt="2025-08-21T03:53:15.535" v="2119" actId="1076"/>
          <ac:picMkLst>
            <pc:docMk/>
            <pc:sldMk cId="3450469547" sldId="273"/>
            <ac:picMk id="17" creationId="{D24E247C-63A5-43B0-BA04-77A950C05013}"/>
          </ac:picMkLst>
        </pc:picChg>
        <pc:picChg chg="add mod">
          <ac:chgData name="Arindam BASU" userId="e44240ce-abb5-476a-bff8-f15d6aa47beb" providerId="ADAL" clId="{B4BFBDA1-1CF2-489E-ADAC-89AD338BFF61}" dt="2025-08-21T03:53:44.639" v="2124" actId="1076"/>
          <ac:picMkLst>
            <pc:docMk/>
            <pc:sldMk cId="3450469547" sldId="273"/>
            <ac:picMk id="18" creationId="{47BFCD6A-7027-4B39-A57A-F4BB49F82B02}"/>
          </ac:picMkLst>
        </pc:picChg>
        <pc:cxnChg chg="add mod">
          <ac:chgData name="Arindam BASU" userId="e44240ce-abb5-476a-bff8-f15d6aa47beb" providerId="ADAL" clId="{B4BFBDA1-1CF2-489E-ADAC-89AD338BFF61}" dt="2025-08-21T03:49:46.018" v="1944" actId="208"/>
          <ac:cxnSpMkLst>
            <pc:docMk/>
            <pc:sldMk cId="3450469547" sldId="273"/>
            <ac:cxnSpMk id="12" creationId="{C9DEAE42-87BA-4582-A5E7-A2204C81EC35}"/>
          </ac:cxnSpMkLst>
        </pc:cxnChg>
        <pc:cxnChg chg="del">
          <ac:chgData name="Arindam BASU" userId="e44240ce-abb5-476a-bff8-f15d6aa47beb" providerId="ADAL" clId="{B4BFBDA1-1CF2-489E-ADAC-89AD338BFF61}" dt="2025-08-21T03:44:13.777" v="1854" actId="478"/>
          <ac:cxnSpMkLst>
            <pc:docMk/>
            <pc:sldMk cId="3450469547" sldId="273"/>
            <ac:cxnSpMk id="15" creationId="{79BBAB65-1A31-4962-9287-141B8B9DB2A7}"/>
          </ac:cxnSpMkLst>
        </pc:cxnChg>
        <pc:cxnChg chg="add mod">
          <ac:chgData name="Arindam BASU" userId="e44240ce-abb5-476a-bff8-f15d6aa47beb" providerId="ADAL" clId="{B4BFBDA1-1CF2-489E-ADAC-89AD338BFF61}" dt="2025-08-21T03:54:01.767" v="2127" actId="1582"/>
          <ac:cxnSpMkLst>
            <pc:docMk/>
            <pc:sldMk cId="3450469547" sldId="273"/>
            <ac:cxnSpMk id="20" creationId="{A46CEBBA-03BD-49FA-84E8-53931CBF2335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3:51:03.231" v="1989" actId="1076"/>
        <pc:sldMkLst>
          <pc:docMk/>
          <pc:sldMk cId="2109865246" sldId="274"/>
        </pc:sldMkLst>
        <pc:spChg chg="del">
          <ac:chgData name="Arindam BASU" userId="e44240ce-abb5-476a-bff8-f15d6aa47beb" providerId="ADAL" clId="{B4BFBDA1-1CF2-489E-ADAC-89AD338BFF61}" dt="2025-08-21T03:46:29.535" v="1868" actId="478"/>
          <ac:spMkLst>
            <pc:docMk/>
            <pc:sldMk cId="2109865246" sldId="274"/>
            <ac:spMk id="4" creationId="{E19394DC-48D5-4217-8217-59E438FE788D}"/>
          </ac:spMkLst>
        </pc:spChg>
        <pc:spChg chg="del">
          <ac:chgData name="Arindam BASU" userId="e44240ce-abb5-476a-bff8-f15d6aa47beb" providerId="ADAL" clId="{B4BFBDA1-1CF2-489E-ADAC-89AD338BFF61}" dt="2025-08-21T03:46:29.535" v="1868" actId="478"/>
          <ac:spMkLst>
            <pc:docMk/>
            <pc:sldMk cId="2109865246" sldId="274"/>
            <ac:spMk id="13" creationId="{B1107D20-3A31-4394-9E7D-2FFC53C7F0FD}"/>
          </ac:spMkLst>
        </pc:spChg>
        <pc:spChg chg="add mod">
          <ac:chgData name="Arindam BASU" userId="e44240ce-abb5-476a-bff8-f15d6aa47beb" providerId="ADAL" clId="{B4BFBDA1-1CF2-489E-ADAC-89AD338BFF61}" dt="2025-08-21T03:47:03.108" v="1883" actId="20577"/>
          <ac:spMkLst>
            <pc:docMk/>
            <pc:sldMk cId="2109865246" sldId="274"/>
            <ac:spMk id="14" creationId="{2D5DD7A0-7154-4624-8BE5-86B8762BA810}"/>
          </ac:spMkLst>
        </pc:spChg>
        <pc:spChg chg="del">
          <ac:chgData name="Arindam BASU" userId="e44240ce-abb5-476a-bff8-f15d6aa47beb" providerId="ADAL" clId="{B4BFBDA1-1CF2-489E-ADAC-89AD338BFF61}" dt="2025-08-21T03:46:31.780" v="1869" actId="478"/>
          <ac:spMkLst>
            <pc:docMk/>
            <pc:sldMk cId="2109865246" sldId="274"/>
            <ac:spMk id="16" creationId="{85837BEC-C331-4380-BB89-E77318F7FFA3}"/>
          </ac:spMkLst>
        </pc:spChg>
        <pc:picChg chg="del">
          <ac:chgData name="Arindam BASU" userId="e44240ce-abb5-476a-bff8-f15d6aa47beb" providerId="ADAL" clId="{B4BFBDA1-1CF2-489E-ADAC-89AD338BFF61}" dt="2025-08-21T03:46:26.755" v="1867" actId="478"/>
          <ac:picMkLst>
            <pc:docMk/>
            <pc:sldMk cId="2109865246" sldId="274"/>
            <ac:picMk id="3" creationId="{A4D0E903-D86B-456C-816F-4754C1D14A9D}"/>
          </ac:picMkLst>
        </pc:picChg>
        <pc:picChg chg="del">
          <ac:chgData name="Arindam BASU" userId="e44240ce-abb5-476a-bff8-f15d6aa47beb" providerId="ADAL" clId="{B4BFBDA1-1CF2-489E-ADAC-89AD338BFF61}" dt="2025-08-21T03:46:19.669" v="1865"/>
          <ac:picMkLst>
            <pc:docMk/>
            <pc:sldMk cId="2109865246" sldId="274"/>
            <ac:picMk id="6" creationId="{EE02ADD4-DCD2-44E8-A4A0-3EBF1B498628}"/>
          </ac:picMkLst>
        </pc:picChg>
        <pc:picChg chg="add mod">
          <ac:chgData name="Arindam BASU" userId="e44240ce-abb5-476a-bff8-f15d6aa47beb" providerId="ADAL" clId="{B4BFBDA1-1CF2-489E-ADAC-89AD338BFF61}" dt="2025-08-21T03:50:37.824" v="1984" actId="1076"/>
          <ac:picMkLst>
            <pc:docMk/>
            <pc:sldMk cId="2109865246" sldId="274"/>
            <ac:picMk id="11" creationId="{D2F7E949-33B6-4713-9717-3923C10E928C}"/>
          </ac:picMkLst>
        </pc:picChg>
        <pc:picChg chg="add mod modCrop">
          <ac:chgData name="Arindam BASU" userId="e44240ce-abb5-476a-bff8-f15d6aa47beb" providerId="ADAL" clId="{B4BFBDA1-1CF2-489E-ADAC-89AD338BFF61}" dt="2025-08-21T03:46:47.216" v="1873" actId="732"/>
          <ac:picMkLst>
            <pc:docMk/>
            <pc:sldMk cId="2109865246" sldId="274"/>
            <ac:picMk id="12" creationId="{D7086126-FA34-4BFC-BFE2-08C706A62BEB}"/>
          </ac:picMkLst>
        </pc:picChg>
        <pc:picChg chg="add mod">
          <ac:chgData name="Arindam BASU" userId="e44240ce-abb5-476a-bff8-f15d6aa47beb" providerId="ADAL" clId="{B4BFBDA1-1CF2-489E-ADAC-89AD338BFF61}" dt="2025-08-21T03:51:03.231" v="1989" actId="1076"/>
          <ac:picMkLst>
            <pc:docMk/>
            <pc:sldMk cId="2109865246" sldId="274"/>
            <ac:picMk id="17" creationId="{E31FFD7D-954A-422A-8BCD-1EE5310B72AD}"/>
          </ac:picMkLst>
        </pc:picChg>
        <pc:cxnChg chg="add mod">
          <ac:chgData name="Arindam BASU" userId="e44240ce-abb5-476a-bff8-f15d6aa47beb" providerId="ADAL" clId="{B4BFBDA1-1CF2-489E-ADAC-89AD338BFF61}" dt="2025-08-21T03:47:52.353" v="1887" actId="1076"/>
          <ac:cxnSpMkLst>
            <pc:docMk/>
            <pc:sldMk cId="2109865246" sldId="274"/>
            <ac:cxnSpMk id="10" creationId="{FCACBAF1-9C7F-46F6-93AE-2ED0B27EDD47}"/>
          </ac:cxnSpMkLst>
        </pc:cxnChg>
        <pc:cxnChg chg="del">
          <ac:chgData name="Arindam BASU" userId="e44240ce-abb5-476a-bff8-f15d6aa47beb" providerId="ADAL" clId="{B4BFBDA1-1CF2-489E-ADAC-89AD338BFF61}" dt="2025-08-21T03:46:29.535" v="1868" actId="478"/>
          <ac:cxnSpMkLst>
            <pc:docMk/>
            <pc:sldMk cId="2109865246" sldId="274"/>
            <ac:cxnSpMk id="15" creationId="{79BBAB65-1A31-4962-9287-141B8B9DB2A7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4:15:12.315" v="2417" actId="20577"/>
        <pc:sldMkLst>
          <pc:docMk/>
          <pc:sldMk cId="2221425833" sldId="275"/>
        </pc:sldMkLst>
        <pc:spChg chg="mod">
          <ac:chgData name="Arindam BASU" userId="e44240ce-abb5-476a-bff8-f15d6aa47beb" providerId="ADAL" clId="{B4BFBDA1-1CF2-489E-ADAC-89AD338BFF61}" dt="2025-08-21T04:15:12.315" v="2417" actId="20577"/>
          <ac:spMkLst>
            <pc:docMk/>
            <pc:sldMk cId="2221425833" sldId="275"/>
            <ac:spMk id="9" creationId="{A9C24DF6-B30F-4D00-80A9-563B78549B4A}"/>
          </ac:spMkLst>
        </pc:spChg>
        <pc:spChg chg="del">
          <ac:chgData name="Arindam BASU" userId="e44240ce-abb5-476a-bff8-f15d6aa47beb" providerId="ADAL" clId="{B4BFBDA1-1CF2-489E-ADAC-89AD338BFF61}" dt="2025-08-21T03:54:48.686" v="2131" actId="478"/>
          <ac:spMkLst>
            <pc:docMk/>
            <pc:sldMk cId="2221425833" sldId="275"/>
            <ac:spMk id="14" creationId="{594AE01A-90BC-4472-A87F-7C1EBC374A6A}"/>
          </ac:spMkLst>
        </pc:spChg>
        <pc:picChg chg="add mod">
          <ac:chgData name="Arindam BASU" userId="e44240ce-abb5-476a-bff8-f15d6aa47beb" providerId="ADAL" clId="{B4BFBDA1-1CF2-489E-ADAC-89AD338BFF61}" dt="2025-08-21T03:55:16.774" v="2136" actId="1076"/>
          <ac:picMkLst>
            <pc:docMk/>
            <pc:sldMk cId="2221425833" sldId="275"/>
            <ac:picMk id="3" creationId="{6B134CB2-F6D4-4166-B80B-E68C6B1E5FCE}"/>
          </ac:picMkLst>
        </pc:picChg>
        <pc:picChg chg="add mod">
          <ac:chgData name="Arindam BASU" userId="e44240ce-abb5-476a-bff8-f15d6aa47beb" providerId="ADAL" clId="{B4BFBDA1-1CF2-489E-ADAC-89AD338BFF61}" dt="2025-08-21T03:55:55.046" v="2143" actId="1076"/>
          <ac:picMkLst>
            <pc:docMk/>
            <pc:sldMk cId="2221425833" sldId="275"/>
            <ac:picMk id="4" creationId="{BB4B3FDE-E2AA-412F-A372-F60863F98C70}"/>
          </ac:picMkLst>
        </pc:picChg>
        <pc:picChg chg="del">
          <ac:chgData name="Arindam BASU" userId="e44240ce-abb5-476a-bff8-f15d6aa47beb" providerId="ADAL" clId="{B4BFBDA1-1CF2-489E-ADAC-89AD338BFF61}" dt="2025-08-21T03:55:43.118" v="2137" actId="478"/>
          <ac:picMkLst>
            <pc:docMk/>
            <pc:sldMk cId="2221425833" sldId="275"/>
            <ac:picMk id="6" creationId="{527973DA-4827-4964-9F25-F42544DB77CF}"/>
          </ac:picMkLst>
        </pc:picChg>
        <pc:picChg chg="del">
          <ac:chgData name="Arindam BASU" userId="e44240ce-abb5-476a-bff8-f15d6aa47beb" providerId="ADAL" clId="{B4BFBDA1-1CF2-489E-ADAC-89AD338BFF61}" dt="2025-08-21T03:54:45.474" v="2129" actId="478"/>
          <ac:picMkLst>
            <pc:docMk/>
            <pc:sldMk cId="2221425833" sldId="275"/>
            <ac:picMk id="10" creationId="{9402AB97-FEC4-43C7-8EC8-9A4CC2745B28}"/>
          </ac:picMkLst>
        </pc:picChg>
        <pc:picChg chg="del">
          <ac:chgData name="Arindam BASU" userId="e44240ce-abb5-476a-bff8-f15d6aa47beb" providerId="ADAL" clId="{B4BFBDA1-1CF2-489E-ADAC-89AD338BFF61}" dt="2025-08-21T03:54:49.281" v="2132" actId="478"/>
          <ac:picMkLst>
            <pc:docMk/>
            <pc:sldMk cId="2221425833" sldId="275"/>
            <ac:picMk id="17" creationId="{D24E247C-63A5-43B0-BA04-77A950C05013}"/>
          </ac:picMkLst>
        </pc:picChg>
        <pc:picChg chg="del">
          <ac:chgData name="Arindam BASU" userId="e44240ce-abb5-476a-bff8-f15d6aa47beb" providerId="ADAL" clId="{B4BFBDA1-1CF2-489E-ADAC-89AD338BFF61}" dt="2025-08-21T03:55:43.730" v="2138" actId="478"/>
          <ac:picMkLst>
            <pc:docMk/>
            <pc:sldMk cId="2221425833" sldId="275"/>
            <ac:picMk id="18" creationId="{47BFCD6A-7027-4B39-A57A-F4BB49F82B02}"/>
          </ac:picMkLst>
        </pc:picChg>
        <pc:cxnChg chg="del">
          <ac:chgData name="Arindam BASU" userId="e44240ce-abb5-476a-bff8-f15d6aa47beb" providerId="ADAL" clId="{B4BFBDA1-1CF2-489E-ADAC-89AD338BFF61}" dt="2025-08-21T03:54:47.264" v="2130" actId="478"/>
          <ac:cxnSpMkLst>
            <pc:docMk/>
            <pc:sldMk cId="2221425833" sldId="275"/>
            <ac:cxnSpMk id="12" creationId="{C9DEAE42-87BA-4582-A5E7-A2204C81EC35}"/>
          </ac:cxnSpMkLst>
        </pc:cxnChg>
        <pc:cxnChg chg="del">
          <ac:chgData name="Arindam BASU" userId="e44240ce-abb5-476a-bff8-f15d6aa47beb" providerId="ADAL" clId="{B4BFBDA1-1CF2-489E-ADAC-89AD338BFF61}" dt="2025-08-21T03:55:46.033" v="2139" actId="478"/>
          <ac:cxnSpMkLst>
            <pc:docMk/>
            <pc:sldMk cId="2221425833" sldId="275"/>
            <ac:cxnSpMk id="20" creationId="{A46CEBBA-03BD-49FA-84E8-53931CBF2335}"/>
          </ac:cxnSpMkLst>
        </pc:cxnChg>
      </pc:sldChg>
      <pc:sldChg chg="modSp add">
        <pc:chgData name="Arindam BASU" userId="e44240ce-abb5-476a-bff8-f15d6aa47beb" providerId="ADAL" clId="{B4BFBDA1-1CF2-489E-ADAC-89AD338BFF61}" dt="2025-08-21T04:30:55.280" v="2436"/>
        <pc:sldMkLst>
          <pc:docMk/>
          <pc:sldMk cId="1217247361" sldId="276"/>
        </pc:sldMkLst>
        <pc:spChg chg="mod">
          <ac:chgData name="Arindam BASU" userId="e44240ce-abb5-476a-bff8-f15d6aa47beb" providerId="ADAL" clId="{B4BFBDA1-1CF2-489E-ADAC-89AD338BFF61}" dt="2025-08-21T04:30:55.280" v="2436"/>
          <ac:spMkLst>
            <pc:docMk/>
            <pc:sldMk cId="1217247361" sldId="276"/>
            <ac:spMk id="3" creationId="{E24DF2B4-DEA7-4402-92A1-BE75CAD2DC92}"/>
          </ac:spMkLst>
        </pc:spChg>
      </pc:sldChg>
      <pc:sldChg chg="add">
        <pc:chgData name="Arindam BASU" userId="e44240ce-abb5-476a-bff8-f15d6aa47beb" providerId="ADAL" clId="{B4BFBDA1-1CF2-489E-ADAC-89AD338BFF61}" dt="2025-08-21T04:31:25.679" v="2441"/>
        <pc:sldMkLst>
          <pc:docMk/>
          <pc:sldMk cId="3351071191" sldId="277"/>
        </pc:sldMkLst>
      </pc:sldChg>
      <pc:sldChg chg="add">
        <pc:chgData name="Arindam BASU" userId="e44240ce-abb5-476a-bff8-f15d6aa47beb" providerId="ADAL" clId="{B4BFBDA1-1CF2-489E-ADAC-89AD338BFF61}" dt="2025-08-21T04:32:11.995" v="2444"/>
        <pc:sldMkLst>
          <pc:docMk/>
          <pc:sldMk cId="2073551376" sldId="278"/>
        </pc:sldMkLst>
      </pc:sldChg>
      <pc:sldChg chg="addSp delSp modSp add">
        <pc:chgData name="Arindam BASU" userId="e44240ce-abb5-476a-bff8-f15d6aa47beb" providerId="ADAL" clId="{B4BFBDA1-1CF2-489E-ADAC-89AD338BFF61}" dt="2025-08-21T04:39:08.427" v="2629" actId="20577"/>
        <pc:sldMkLst>
          <pc:docMk/>
          <pc:sldMk cId="3063366841" sldId="279"/>
        </pc:sldMkLst>
        <pc:spChg chg="mod">
          <ac:chgData name="Arindam BASU" userId="e44240ce-abb5-476a-bff8-f15d6aa47beb" providerId="ADAL" clId="{B4BFBDA1-1CF2-489E-ADAC-89AD338BFF61}" dt="2025-08-21T04:39:08.427" v="2629" actId="20577"/>
          <ac:spMkLst>
            <pc:docMk/>
            <pc:sldMk cId="3063366841" sldId="279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1T04:38:33.976" v="2583" actId="478"/>
          <ac:spMkLst>
            <pc:docMk/>
            <pc:sldMk cId="3063366841" sldId="279"/>
            <ac:spMk id="4" creationId="{3B2F2C33-FC57-4E65-B6DA-6AC4DC0BBB08}"/>
          </ac:spMkLst>
        </pc:spChg>
        <pc:picChg chg="del">
          <ac:chgData name="Arindam BASU" userId="e44240ce-abb5-476a-bff8-f15d6aa47beb" providerId="ADAL" clId="{B4BFBDA1-1CF2-489E-ADAC-89AD338BFF61}" dt="2025-08-21T04:38:31.883" v="2582" actId="478"/>
          <ac:picMkLst>
            <pc:docMk/>
            <pc:sldMk cId="3063366841" sldId="279"/>
            <ac:picMk id="3" creationId="{65F549DE-400C-4114-86E4-28E5CBAC83B6}"/>
          </ac:picMkLst>
        </pc:picChg>
        <pc:picChg chg="add mod">
          <ac:chgData name="Arindam BASU" userId="e44240ce-abb5-476a-bff8-f15d6aa47beb" providerId="ADAL" clId="{B4BFBDA1-1CF2-489E-ADAC-89AD338BFF61}" dt="2025-08-21T04:38:52.151" v="2616" actId="1037"/>
          <ac:picMkLst>
            <pc:docMk/>
            <pc:sldMk cId="3063366841" sldId="279"/>
            <ac:picMk id="6" creationId="{34381993-E517-4015-932D-CA7D9D24EFAF}"/>
          </ac:picMkLst>
        </pc:picChg>
      </pc:sldChg>
      <pc:sldChg chg="addSp delSp modSp add">
        <pc:chgData name="Arindam BASU" userId="e44240ce-abb5-476a-bff8-f15d6aa47beb" providerId="ADAL" clId="{B4BFBDA1-1CF2-489E-ADAC-89AD338BFF61}" dt="2025-08-21T04:39:59.800" v="2651" actId="1076"/>
        <pc:sldMkLst>
          <pc:docMk/>
          <pc:sldMk cId="2083264552" sldId="280"/>
        </pc:sldMkLst>
        <pc:spChg chg="mod">
          <ac:chgData name="Arindam BASU" userId="e44240ce-abb5-476a-bff8-f15d6aa47beb" providerId="ADAL" clId="{B4BFBDA1-1CF2-489E-ADAC-89AD338BFF61}" dt="2025-08-21T04:39:33.676" v="2648" actId="20577"/>
          <ac:spMkLst>
            <pc:docMk/>
            <pc:sldMk cId="2083264552" sldId="280"/>
            <ac:spMk id="2" creationId="{0D57BA6D-86F3-42D8-B80B-5C49C03CE99A}"/>
          </ac:spMkLst>
        </pc:spChg>
        <pc:picChg chg="add mod">
          <ac:chgData name="Arindam BASU" userId="e44240ce-abb5-476a-bff8-f15d6aa47beb" providerId="ADAL" clId="{B4BFBDA1-1CF2-489E-ADAC-89AD338BFF61}" dt="2025-08-21T04:39:59.800" v="2651" actId="1076"/>
          <ac:picMkLst>
            <pc:docMk/>
            <pc:sldMk cId="2083264552" sldId="280"/>
            <ac:picMk id="3" creationId="{E6B87057-D498-459C-8DCF-8385D9A0180B}"/>
          </ac:picMkLst>
        </pc:picChg>
        <pc:picChg chg="del">
          <ac:chgData name="Arindam BASU" userId="e44240ce-abb5-476a-bff8-f15d6aa47beb" providerId="ADAL" clId="{B4BFBDA1-1CF2-489E-ADAC-89AD338BFF61}" dt="2025-08-21T04:38:59.048" v="2618" actId="478"/>
          <ac:picMkLst>
            <pc:docMk/>
            <pc:sldMk cId="2083264552" sldId="280"/>
            <ac:picMk id="6" creationId="{34381993-E517-4015-932D-CA7D9D24EFAF}"/>
          </ac:picMkLst>
        </pc:picChg>
      </pc:sldChg>
      <pc:sldChg chg="addSp delSp modSp add">
        <pc:chgData name="Arindam BASU" userId="e44240ce-abb5-476a-bff8-f15d6aa47beb" providerId="ADAL" clId="{B4BFBDA1-1CF2-489E-ADAC-89AD338BFF61}" dt="2025-08-21T04:41:30.536" v="2656" actId="1076"/>
        <pc:sldMkLst>
          <pc:docMk/>
          <pc:sldMk cId="489334703" sldId="281"/>
        </pc:sldMkLst>
        <pc:picChg chg="del">
          <ac:chgData name="Arindam BASU" userId="e44240ce-abb5-476a-bff8-f15d6aa47beb" providerId="ADAL" clId="{B4BFBDA1-1CF2-489E-ADAC-89AD338BFF61}" dt="2025-08-21T04:40:06.647" v="2653" actId="478"/>
          <ac:picMkLst>
            <pc:docMk/>
            <pc:sldMk cId="489334703" sldId="281"/>
            <ac:picMk id="3" creationId="{E6B87057-D498-459C-8DCF-8385D9A0180B}"/>
          </ac:picMkLst>
        </pc:picChg>
        <pc:picChg chg="add mod">
          <ac:chgData name="Arindam BASU" userId="e44240ce-abb5-476a-bff8-f15d6aa47beb" providerId="ADAL" clId="{B4BFBDA1-1CF2-489E-ADAC-89AD338BFF61}" dt="2025-08-21T04:41:30.536" v="2656" actId="1076"/>
          <ac:picMkLst>
            <pc:docMk/>
            <pc:sldMk cId="489334703" sldId="281"/>
            <ac:picMk id="4" creationId="{87FCC72F-B3F4-4470-B979-10443EDB2B23}"/>
          </ac:picMkLst>
        </pc:picChg>
      </pc:sldChg>
      <pc:sldChg chg="addSp modSp add">
        <pc:chgData name="Arindam BASU" userId="e44240ce-abb5-476a-bff8-f15d6aa47beb" providerId="ADAL" clId="{B4BFBDA1-1CF2-489E-ADAC-89AD338BFF61}" dt="2025-08-21T04:53:35.959" v="2796" actId="1037"/>
        <pc:sldMkLst>
          <pc:docMk/>
          <pc:sldMk cId="1325384463" sldId="282"/>
        </pc:sldMkLst>
        <pc:spChg chg="mod">
          <ac:chgData name="Arindam BASU" userId="e44240ce-abb5-476a-bff8-f15d6aa47beb" providerId="ADAL" clId="{B4BFBDA1-1CF2-489E-ADAC-89AD338BFF61}" dt="2025-08-21T04:49:29.864" v="2681" actId="20577"/>
          <ac:spMkLst>
            <pc:docMk/>
            <pc:sldMk cId="1325384463" sldId="282"/>
            <ac:spMk id="2" creationId="{0D57BA6D-86F3-42D8-B80B-5C49C03CE99A}"/>
          </ac:spMkLst>
        </pc:spChg>
        <pc:picChg chg="add mod">
          <ac:chgData name="Arindam BASU" userId="e44240ce-abb5-476a-bff8-f15d6aa47beb" providerId="ADAL" clId="{B4BFBDA1-1CF2-489E-ADAC-89AD338BFF61}" dt="2025-08-21T04:53:35.959" v="2796" actId="1037"/>
          <ac:picMkLst>
            <pc:docMk/>
            <pc:sldMk cId="1325384463" sldId="282"/>
            <ac:picMk id="3" creationId="{7718218A-F0F4-4707-8BA6-1F7F158C65ED}"/>
          </ac:picMkLst>
        </pc:picChg>
      </pc:sldChg>
      <pc:sldChg chg="addSp delSp modSp add">
        <pc:chgData name="Arindam BASU" userId="e44240ce-abb5-476a-bff8-f15d6aa47beb" providerId="ADAL" clId="{B4BFBDA1-1CF2-489E-ADAC-89AD338BFF61}" dt="2025-08-21T04:52:54.917" v="2766" actId="1076"/>
        <pc:sldMkLst>
          <pc:docMk/>
          <pc:sldMk cId="1249700589" sldId="283"/>
        </pc:sldMkLst>
        <pc:spChg chg="mod">
          <ac:chgData name="Arindam BASU" userId="e44240ce-abb5-476a-bff8-f15d6aa47beb" providerId="ADAL" clId="{B4BFBDA1-1CF2-489E-ADAC-89AD338BFF61}" dt="2025-08-21T04:48:46.796" v="2666" actId="20577"/>
          <ac:spMkLst>
            <pc:docMk/>
            <pc:sldMk cId="1249700589" sldId="283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1T04:48:50.249" v="2668" actId="478"/>
          <ac:spMkLst>
            <pc:docMk/>
            <pc:sldMk cId="1249700589" sldId="283"/>
            <ac:spMk id="3" creationId="{9BB7B139-5AB4-4D26-8494-88804BD52B99}"/>
          </ac:spMkLst>
        </pc:spChg>
        <pc:spChg chg="add mod">
          <ac:chgData name="Arindam BASU" userId="e44240ce-abb5-476a-bff8-f15d6aa47beb" providerId="ADAL" clId="{B4BFBDA1-1CF2-489E-ADAC-89AD338BFF61}" dt="2025-08-21T04:52:21.004" v="2755" actId="1035"/>
          <ac:spMkLst>
            <pc:docMk/>
            <pc:sldMk cId="1249700589" sldId="283"/>
            <ac:spMk id="8" creationId="{168D061A-F338-455E-86E1-15599F745F92}"/>
          </ac:spMkLst>
        </pc:spChg>
        <pc:spChg chg="add mod">
          <ac:chgData name="Arindam BASU" userId="e44240ce-abb5-476a-bff8-f15d6aa47beb" providerId="ADAL" clId="{B4BFBDA1-1CF2-489E-ADAC-89AD338BFF61}" dt="2025-08-21T04:52:21.004" v="2755" actId="1035"/>
          <ac:spMkLst>
            <pc:docMk/>
            <pc:sldMk cId="1249700589" sldId="283"/>
            <ac:spMk id="11" creationId="{48DF11EF-1BDF-4CFA-A2A4-A5B727F4AAB9}"/>
          </ac:spMkLst>
        </pc:spChg>
        <pc:spChg chg="add mod">
          <ac:chgData name="Arindam BASU" userId="e44240ce-abb5-476a-bff8-f15d6aa47beb" providerId="ADAL" clId="{B4BFBDA1-1CF2-489E-ADAC-89AD338BFF61}" dt="2025-08-21T04:52:21.004" v="2755" actId="1035"/>
          <ac:spMkLst>
            <pc:docMk/>
            <pc:sldMk cId="1249700589" sldId="283"/>
            <ac:spMk id="12" creationId="{EDBD9D4B-A0BE-461E-A2D4-90BA3B73C7D0}"/>
          </ac:spMkLst>
        </pc:spChg>
        <pc:spChg chg="add mod">
          <ac:chgData name="Arindam BASU" userId="e44240ce-abb5-476a-bff8-f15d6aa47beb" providerId="ADAL" clId="{B4BFBDA1-1CF2-489E-ADAC-89AD338BFF61}" dt="2025-08-21T04:52:21.004" v="2755" actId="1035"/>
          <ac:spMkLst>
            <pc:docMk/>
            <pc:sldMk cId="1249700589" sldId="283"/>
            <ac:spMk id="13" creationId="{2F16EF98-E8B0-4EEF-83B0-30FA45D6F60A}"/>
          </ac:spMkLst>
        </pc:spChg>
        <pc:spChg chg="add mod">
          <ac:chgData name="Arindam BASU" userId="e44240ce-abb5-476a-bff8-f15d6aa47beb" providerId="ADAL" clId="{B4BFBDA1-1CF2-489E-ADAC-89AD338BFF61}" dt="2025-08-21T04:52:21.004" v="2755" actId="1035"/>
          <ac:spMkLst>
            <pc:docMk/>
            <pc:sldMk cId="1249700589" sldId="283"/>
            <ac:spMk id="17" creationId="{811FCA2F-833E-4619-9D5A-1A805AC08250}"/>
          </ac:spMkLst>
        </pc:spChg>
        <pc:spChg chg="add mod">
          <ac:chgData name="Arindam BASU" userId="e44240ce-abb5-476a-bff8-f15d6aa47beb" providerId="ADAL" clId="{B4BFBDA1-1CF2-489E-ADAC-89AD338BFF61}" dt="2025-08-21T04:52:35.830" v="2759" actId="1076"/>
          <ac:spMkLst>
            <pc:docMk/>
            <pc:sldMk cId="1249700589" sldId="283"/>
            <ac:spMk id="19" creationId="{B7FD2C36-6ECD-43DF-99EA-98D68828C99E}"/>
          </ac:spMkLst>
        </pc:spChg>
        <pc:spChg chg="add mod">
          <ac:chgData name="Arindam BASU" userId="e44240ce-abb5-476a-bff8-f15d6aa47beb" providerId="ADAL" clId="{B4BFBDA1-1CF2-489E-ADAC-89AD338BFF61}" dt="2025-08-21T04:52:16.736" v="2751" actId="1076"/>
          <ac:spMkLst>
            <pc:docMk/>
            <pc:sldMk cId="1249700589" sldId="283"/>
            <ac:spMk id="21" creationId="{EEB6D820-8EE1-4508-A59C-EF3444E4607B}"/>
          </ac:spMkLst>
        </pc:spChg>
        <pc:spChg chg="add mod">
          <ac:chgData name="Arindam BASU" userId="e44240ce-abb5-476a-bff8-f15d6aa47beb" providerId="ADAL" clId="{B4BFBDA1-1CF2-489E-ADAC-89AD338BFF61}" dt="2025-08-21T04:52:54.917" v="2766" actId="1076"/>
          <ac:spMkLst>
            <pc:docMk/>
            <pc:sldMk cId="1249700589" sldId="283"/>
            <ac:spMk id="22" creationId="{350B3B7F-C86E-4782-A6F2-1B6B78E708CA}"/>
          </ac:spMkLst>
        </pc:spChg>
        <pc:spChg chg="add mod">
          <ac:chgData name="Arindam BASU" userId="e44240ce-abb5-476a-bff8-f15d6aa47beb" providerId="ADAL" clId="{B4BFBDA1-1CF2-489E-ADAC-89AD338BFF61}" dt="2025-08-21T04:52:16.736" v="2751" actId="1076"/>
          <ac:spMkLst>
            <pc:docMk/>
            <pc:sldMk cId="1249700589" sldId="283"/>
            <ac:spMk id="23" creationId="{447C2594-C741-490E-959B-C3BC49701DE9}"/>
          </ac:spMkLst>
        </pc:spChg>
        <pc:spChg chg="add mod">
          <ac:chgData name="Arindam BASU" userId="e44240ce-abb5-476a-bff8-f15d6aa47beb" providerId="ADAL" clId="{B4BFBDA1-1CF2-489E-ADAC-89AD338BFF61}" dt="2025-08-21T04:52:16.736" v="2751" actId="1076"/>
          <ac:spMkLst>
            <pc:docMk/>
            <pc:sldMk cId="1249700589" sldId="283"/>
            <ac:spMk id="25" creationId="{8BCC1174-ED2D-40F4-AEC0-AC13D1C03D49}"/>
          </ac:spMkLst>
        </pc:spChg>
        <pc:picChg chg="add mod">
          <ac:chgData name="Arindam BASU" userId="e44240ce-abb5-476a-bff8-f15d6aa47beb" providerId="ADAL" clId="{B4BFBDA1-1CF2-489E-ADAC-89AD338BFF61}" dt="2025-08-21T04:49:44.182" v="2682" actId="14100"/>
          <ac:picMkLst>
            <pc:docMk/>
            <pc:sldMk cId="1249700589" sldId="283"/>
            <ac:picMk id="4" creationId="{618951DE-1145-4721-A136-D349F4143C5A}"/>
          </ac:picMkLst>
        </pc:picChg>
        <pc:picChg chg="del">
          <ac:chgData name="Arindam BASU" userId="e44240ce-abb5-476a-bff8-f15d6aa47beb" providerId="ADAL" clId="{B4BFBDA1-1CF2-489E-ADAC-89AD338BFF61}" dt="2025-08-21T04:48:48.646" v="2667" actId="478"/>
          <ac:picMkLst>
            <pc:docMk/>
            <pc:sldMk cId="1249700589" sldId="283"/>
            <ac:picMk id="6" creationId="{E39621E5-6278-4A80-B37B-F05324077898}"/>
          </ac:picMkLst>
        </pc:picChg>
        <pc:picChg chg="add mod modCrop">
          <ac:chgData name="Arindam BASU" userId="e44240ce-abb5-476a-bff8-f15d6aa47beb" providerId="ADAL" clId="{B4BFBDA1-1CF2-489E-ADAC-89AD338BFF61}" dt="2025-08-21T04:52:21.004" v="2755" actId="1035"/>
          <ac:picMkLst>
            <pc:docMk/>
            <pc:sldMk cId="1249700589" sldId="283"/>
            <ac:picMk id="7" creationId="{28E10609-CE95-49D8-9C67-89873FA892AC}"/>
          </ac:picMkLst>
        </pc:picChg>
        <pc:picChg chg="add mod">
          <ac:chgData name="Arindam BASU" userId="e44240ce-abb5-476a-bff8-f15d6aa47beb" providerId="ADAL" clId="{B4BFBDA1-1CF2-489E-ADAC-89AD338BFF61}" dt="2025-08-21T04:52:31.847" v="2758" actId="1076"/>
          <ac:picMkLst>
            <pc:docMk/>
            <pc:sldMk cId="1249700589" sldId="283"/>
            <ac:picMk id="18" creationId="{D03FDD27-96AF-4035-9324-4FCD2B7D5FD8}"/>
          </ac:picMkLst>
        </pc:picChg>
        <pc:cxnChg chg="add mod">
          <ac:chgData name="Arindam BASU" userId="e44240ce-abb5-476a-bff8-f15d6aa47beb" providerId="ADAL" clId="{B4BFBDA1-1CF2-489E-ADAC-89AD338BFF61}" dt="2025-08-21T04:52:21.004" v="2755" actId="1035"/>
          <ac:cxnSpMkLst>
            <pc:docMk/>
            <pc:sldMk cId="1249700589" sldId="283"/>
            <ac:cxnSpMk id="10" creationId="{34B4B488-18C5-4F7B-90E9-74FADB079799}"/>
          </ac:cxnSpMkLst>
        </pc:cxnChg>
        <pc:cxnChg chg="add mod">
          <ac:chgData name="Arindam BASU" userId="e44240ce-abb5-476a-bff8-f15d6aa47beb" providerId="ADAL" clId="{B4BFBDA1-1CF2-489E-ADAC-89AD338BFF61}" dt="2025-08-21T04:52:21.004" v="2755" actId="1035"/>
          <ac:cxnSpMkLst>
            <pc:docMk/>
            <pc:sldMk cId="1249700589" sldId="283"/>
            <ac:cxnSpMk id="15" creationId="{E93F87F7-420D-460A-8E05-4A6E99ED39E3}"/>
          </ac:cxnSpMkLst>
        </pc:cxnChg>
        <pc:cxnChg chg="add mod">
          <ac:chgData name="Arindam BASU" userId="e44240ce-abb5-476a-bff8-f15d6aa47beb" providerId="ADAL" clId="{B4BFBDA1-1CF2-489E-ADAC-89AD338BFF61}" dt="2025-08-21T04:52:16.736" v="2751" actId="1076"/>
          <ac:cxnSpMkLst>
            <pc:docMk/>
            <pc:sldMk cId="1249700589" sldId="283"/>
            <ac:cxnSpMk id="20" creationId="{02E57EAD-81E7-4DE1-8F1D-816FA81B7C03}"/>
          </ac:cxnSpMkLst>
        </pc:cxnChg>
        <pc:cxnChg chg="add del mod">
          <ac:chgData name="Arindam BASU" userId="e44240ce-abb5-476a-bff8-f15d6aa47beb" providerId="ADAL" clId="{B4BFBDA1-1CF2-489E-ADAC-89AD338BFF61}" dt="2025-08-21T04:52:28.986" v="2757" actId="478"/>
          <ac:cxnSpMkLst>
            <pc:docMk/>
            <pc:sldMk cId="1249700589" sldId="283"/>
            <ac:cxnSpMk id="24" creationId="{419F0E92-58B2-4EA9-A2D6-76303CA47B3E}"/>
          </ac:cxnSpMkLst>
        </pc:cxnChg>
        <pc:cxnChg chg="add mod">
          <ac:chgData name="Arindam BASU" userId="e44240ce-abb5-476a-bff8-f15d6aa47beb" providerId="ADAL" clId="{B4BFBDA1-1CF2-489E-ADAC-89AD338BFF61}" dt="2025-08-21T04:52:42.326" v="2761" actId="1076"/>
          <ac:cxnSpMkLst>
            <pc:docMk/>
            <pc:sldMk cId="1249700589" sldId="283"/>
            <ac:cxnSpMk id="28" creationId="{D41CA004-ED45-411A-B505-5BBDEE0FBDCB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5:04:55.676" v="2960" actId="14100"/>
        <pc:sldMkLst>
          <pc:docMk/>
          <pc:sldMk cId="4038974683" sldId="284"/>
        </pc:sldMkLst>
        <pc:spChg chg="add mod">
          <ac:chgData name="Arindam BASU" userId="e44240ce-abb5-476a-bff8-f15d6aa47beb" providerId="ADAL" clId="{B4BFBDA1-1CF2-489E-ADAC-89AD338BFF61}" dt="2025-08-21T05:04:05.030" v="2951" actId="1037"/>
          <ac:spMkLst>
            <pc:docMk/>
            <pc:sldMk cId="4038974683" sldId="284"/>
            <ac:spMk id="6" creationId="{407AA326-7318-401D-82EC-54DC7690C9D1}"/>
          </ac:spMkLst>
        </pc:spChg>
        <pc:spChg chg="add mod">
          <ac:chgData name="Arindam BASU" userId="e44240ce-abb5-476a-bff8-f15d6aa47beb" providerId="ADAL" clId="{B4BFBDA1-1CF2-489E-ADAC-89AD338BFF61}" dt="2025-08-21T05:04:05.030" v="2951" actId="1037"/>
          <ac:spMkLst>
            <pc:docMk/>
            <pc:sldMk cId="4038974683" sldId="284"/>
            <ac:spMk id="9" creationId="{45137BB0-24FD-4F3E-B951-D38B922B3233}"/>
          </ac:spMkLst>
        </pc:spChg>
        <pc:spChg chg="add mod">
          <ac:chgData name="Arindam BASU" userId="e44240ce-abb5-476a-bff8-f15d6aa47beb" providerId="ADAL" clId="{B4BFBDA1-1CF2-489E-ADAC-89AD338BFF61}" dt="2025-08-21T05:04:05.030" v="2951" actId="1037"/>
          <ac:spMkLst>
            <pc:docMk/>
            <pc:sldMk cId="4038974683" sldId="284"/>
            <ac:spMk id="12" creationId="{571E94C9-D03E-43B9-98D8-15A86B2A6C3E}"/>
          </ac:spMkLst>
        </pc:spChg>
        <pc:spChg chg="add mod">
          <ac:chgData name="Arindam BASU" userId="e44240ce-abb5-476a-bff8-f15d6aa47beb" providerId="ADAL" clId="{B4BFBDA1-1CF2-489E-ADAC-89AD338BFF61}" dt="2025-08-21T05:04:41.052" v="2956" actId="1076"/>
          <ac:spMkLst>
            <pc:docMk/>
            <pc:sldMk cId="4038974683" sldId="284"/>
            <ac:spMk id="15" creationId="{FE19D289-F9C1-4FDA-B2E1-6EC19E27AE94}"/>
          </ac:spMkLst>
        </pc:spChg>
        <pc:spChg chg="add mod">
          <ac:chgData name="Arindam BASU" userId="e44240ce-abb5-476a-bff8-f15d6aa47beb" providerId="ADAL" clId="{B4BFBDA1-1CF2-489E-ADAC-89AD338BFF61}" dt="2025-08-21T05:04:48.148" v="2958" actId="1076"/>
          <ac:spMkLst>
            <pc:docMk/>
            <pc:sldMk cId="4038974683" sldId="284"/>
            <ac:spMk id="17" creationId="{46145558-FB51-47DD-9020-31A3D59B0015}"/>
          </ac:spMkLst>
        </pc:spChg>
        <pc:picChg chg="del">
          <ac:chgData name="Arindam BASU" userId="e44240ce-abb5-476a-bff8-f15d6aa47beb" providerId="ADAL" clId="{B4BFBDA1-1CF2-489E-ADAC-89AD338BFF61}" dt="2025-08-21T04:54:20.086" v="2798" actId="478"/>
          <ac:picMkLst>
            <pc:docMk/>
            <pc:sldMk cId="4038974683" sldId="284"/>
            <ac:picMk id="3" creationId="{7718218A-F0F4-4707-8BA6-1F7F158C65ED}"/>
          </ac:picMkLst>
        </pc:picChg>
        <pc:picChg chg="add mod">
          <ac:chgData name="Arindam BASU" userId="e44240ce-abb5-476a-bff8-f15d6aa47beb" providerId="ADAL" clId="{B4BFBDA1-1CF2-489E-ADAC-89AD338BFF61}" dt="2025-08-21T05:04:05.030" v="2951" actId="1037"/>
          <ac:picMkLst>
            <pc:docMk/>
            <pc:sldMk cId="4038974683" sldId="284"/>
            <ac:picMk id="4" creationId="{F529C645-6C60-4623-A9DA-E3B4CEF882F3}"/>
          </ac:picMkLst>
        </pc:picChg>
        <pc:picChg chg="add mod">
          <ac:chgData name="Arindam BASU" userId="e44240ce-abb5-476a-bff8-f15d6aa47beb" providerId="ADAL" clId="{B4BFBDA1-1CF2-489E-ADAC-89AD338BFF61}" dt="2025-08-21T05:04:55.676" v="2960" actId="14100"/>
          <ac:picMkLst>
            <pc:docMk/>
            <pc:sldMk cId="4038974683" sldId="284"/>
            <ac:picMk id="18" creationId="{255C513C-F397-4FE1-A617-F33D66EE0D35}"/>
          </ac:picMkLst>
        </pc:picChg>
        <pc:cxnChg chg="add mod">
          <ac:chgData name="Arindam BASU" userId="e44240ce-abb5-476a-bff8-f15d6aa47beb" providerId="ADAL" clId="{B4BFBDA1-1CF2-489E-ADAC-89AD338BFF61}" dt="2025-08-21T05:04:05.030" v="2951" actId="1037"/>
          <ac:cxnSpMkLst>
            <pc:docMk/>
            <pc:sldMk cId="4038974683" sldId="284"/>
            <ac:cxnSpMk id="8" creationId="{7F0636A0-FF8C-437F-B487-E4B6D25D8686}"/>
          </ac:cxnSpMkLst>
        </pc:cxnChg>
        <pc:cxnChg chg="add mod">
          <ac:chgData name="Arindam BASU" userId="e44240ce-abb5-476a-bff8-f15d6aa47beb" providerId="ADAL" clId="{B4BFBDA1-1CF2-489E-ADAC-89AD338BFF61}" dt="2025-08-21T05:04:05.030" v="2951" actId="1037"/>
          <ac:cxnSpMkLst>
            <pc:docMk/>
            <pc:sldMk cId="4038974683" sldId="284"/>
            <ac:cxnSpMk id="11" creationId="{71EE808E-95FA-479D-84A2-2276FFDD8E08}"/>
          </ac:cxnSpMkLst>
        </pc:cxnChg>
        <pc:cxnChg chg="add mod">
          <ac:chgData name="Arindam BASU" userId="e44240ce-abb5-476a-bff8-f15d6aa47beb" providerId="ADAL" clId="{B4BFBDA1-1CF2-489E-ADAC-89AD338BFF61}" dt="2025-08-21T05:04:44.661" v="2957" actId="14100"/>
          <ac:cxnSpMkLst>
            <pc:docMk/>
            <pc:sldMk cId="4038974683" sldId="284"/>
            <ac:cxnSpMk id="14" creationId="{21C51DBE-0C1D-48C5-B6EC-DA91AE48F131}"/>
          </ac:cxnSpMkLst>
        </pc:cxnChg>
        <pc:cxnChg chg="add mod">
          <ac:chgData name="Arindam BASU" userId="e44240ce-abb5-476a-bff8-f15d6aa47beb" providerId="ADAL" clId="{B4BFBDA1-1CF2-489E-ADAC-89AD338BFF61}" dt="2025-08-21T05:04:52.163" v="2959" actId="14100"/>
          <ac:cxnSpMkLst>
            <pc:docMk/>
            <pc:sldMk cId="4038974683" sldId="284"/>
            <ac:cxnSpMk id="16" creationId="{D4429AF9-CC88-4F9B-BC17-76D5E4259D53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5:03:00.977" v="2914" actId="1037"/>
        <pc:sldMkLst>
          <pc:docMk/>
          <pc:sldMk cId="19164030" sldId="285"/>
        </pc:sldMkLst>
        <pc:spChg chg="mod">
          <ac:chgData name="Arindam BASU" userId="e44240ce-abb5-476a-bff8-f15d6aa47beb" providerId="ADAL" clId="{B4BFBDA1-1CF2-489E-ADAC-89AD338BFF61}" dt="2025-08-21T05:02:29.976" v="2883" actId="58"/>
          <ac:spMkLst>
            <pc:docMk/>
            <pc:sldMk cId="19164030" sldId="285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1T05:02:34.420" v="2885" actId="478"/>
          <ac:spMkLst>
            <pc:docMk/>
            <pc:sldMk cId="19164030" sldId="285"/>
            <ac:spMk id="6" creationId="{407AA326-7318-401D-82EC-54DC7690C9D1}"/>
          </ac:spMkLst>
        </pc:spChg>
        <pc:spChg chg="del">
          <ac:chgData name="Arindam BASU" userId="e44240ce-abb5-476a-bff8-f15d6aa47beb" providerId="ADAL" clId="{B4BFBDA1-1CF2-489E-ADAC-89AD338BFF61}" dt="2025-08-21T05:02:34.420" v="2885" actId="478"/>
          <ac:spMkLst>
            <pc:docMk/>
            <pc:sldMk cId="19164030" sldId="285"/>
            <ac:spMk id="9" creationId="{45137BB0-24FD-4F3E-B951-D38B922B3233}"/>
          </ac:spMkLst>
        </pc:spChg>
        <pc:spChg chg="del">
          <ac:chgData name="Arindam BASU" userId="e44240ce-abb5-476a-bff8-f15d6aa47beb" providerId="ADAL" clId="{B4BFBDA1-1CF2-489E-ADAC-89AD338BFF61}" dt="2025-08-21T05:02:34.420" v="2885" actId="478"/>
          <ac:spMkLst>
            <pc:docMk/>
            <pc:sldMk cId="19164030" sldId="285"/>
            <ac:spMk id="12" creationId="{571E94C9-D03E-43B9-98D8-15A86B2A6C3E}"/>
          </ac:spMkLst>
        </pc:spChg>
        <pc:spChg chg="del">
          <ac:chgData name="Arindam BASU" userId="e44240ce-abb5-476a-bff8-f15d6aa47beb" providerId="ADAL" clId="{B4BFBDA1-1CF2-489E-ADAC-89AD338BFF61}" dt="2025-08-21T05:02:34.420" v="2885" actId="478"/>
          <ac:spMkLst>
            <pc:docMk/>
            <pc:sldMk cId="19164030" sldId="285"/>
            <ac:spMk id="15" creationId="{FE19D289-F9C1-4FDA-B2E1-6EC19E27AE94}"/>
          </ac:spMkLst>
        </pc:spChg>
        <pc:spChg chg="del">
          <ac:chgData name="Arindam BASU" userId="e44240ce-abb5-476a-bff8-f15d6aa47beb" providerId="ADAL" clId="{B4BFBDA1-1CF2-489E-ADAC-89AD338BFF61}" dt="2025-08-21T05:02:34.420" v="2885" actId="478"/>
          <ac:spMkLst>
            <pc:docMk/>
            <pc:sldMk cId="19164030" sldId="285"/>
            <ac:spMk id="17" creationId="{46145558-FB51-47DD-9020-31A3D59B0015}"/>
          </ac:spMkLst>
        </pc:spChg>
        <pc:picChg chg="add mod">
          <ac:chgData name="Arindam BASU" userId="e44240ce-abb5-476a-bff8-f15d6aa47beb" providerId="ADAL" clId="{B4BFBDA1-1CF2-489E-ADAC-89AD338BFF61}" dt="2025-08-21T05:03:00.977" v="2914" actId="1037"/>
          <ac:picMkLst>
            <pc:docMk/>
            <pc:sldMk cId="19164030" sldId="285"/>
            <ac:picMk id="3" creationId="{66D22D41-644B-4127-BAFF-82B4F64B158D}"/>
          </ac:picMkLst>
        </pc:picChg>
        <pc:picChg chg="del">
          <ac:chgData name="Arindam BASU" userId="e44240ce-abb5-476a-bff8-f15d6aa47beb" providerId="ADAL" clId="{B4BFBDA1-1CF2-489E-ADAC-89AD338BFF61}" dt="2025-08-21T05:02:32.087" v="2884" actId="478"/>
          <ac:picMkLst>
            <pc:docMk/>
            <pc:sldMk cId="19164030" sldId="285"/>
            <ac:picMk id="4" creationId="{F529C645-6C60-4623-A9DA-E3B4CEF882F3}"/>
          </ac:picMkLst>
        </pc:picChg>
        <pc:cxnChg chg="del">
          <ac:chgData name="Arindam BASU" userId="e44240ce-abb5-476a-bff8-f15d6aa47beb" providerId="ADAL" clId="{B4BFBDA1-1CF2-489E-ADAC-89AD338BFF61}" dt="2025-08-21T05:02:34.420" v="2885" actId="478"/>
          <ac:cxnSpMkLst>
            <pc:docMk/>
            <pc:sldMk cId="19164030" sldId="285"/>
            <ac:cxnSpMk id="8" creationId="{7F0636A0-FF8C-437F-B487-E4B6D25D8686}"/>
          </ac:cxnSpMkLst>
        </pc:cxnChg>
        <pc:cxnChg chg="del">
          <ac:chgData name="Arindam BASU" userId="e44240ce-abb5-476a-bff8-f15d6aa47beb" providerId="ADAL" clId="{B4BFBDA1-1CF2-489E-ADAC-89AD338BFF61}" dt="2025-08-21T05:02:34.420" v="2885" actId="478"/>
          <ac:cxnSpMkLst>
            <pc:docMk/>
            <pc:sldMk cId="19164030" sldId="285"/>
            <ac:cxnSpMk id="11" creationId="{71EE808E-95FA-479D-84A2-2276FFDD8E08}"/>
          </ac:cxnSpMkLst>
        </pc:cxnChg>
        <pc:cxnChg chg="del">
          <ac:chgData name="Arindam BASU" userId="e44240ce-abb5-476a-bff8-f15d6aa47beb" providerId="ADAL" clId="{B4BFBDA1-1CF2-489E-ADAC-89AD338BFF61}" dt="2025-08-21T05:02:34.420" v="2885" actId="478"/>
          <ac:cxnSpMkLst>
            <pc:docMk/>
            <pc:sldMk cId="19164030" sldId="285"/>
            <ac:cxnSpMk id="14" creationId="{21C51DBE-0C1D-48C5-B6EC-DA91AE48F131}"/>
          </ac:cxnSpMkLst>
        </pc:cxnChg>
        <pc:cxnChg chg="del">
          <ac:chgData name="Arindam BASU" userId="e44240ce-abb5-476a-bff8-f15d6aa47beb" providerId="ADAL" clId="{B4BFBDA1-1CF2-489E-ADAC-89AD338BFF61}" dt="2025-08-21T05:02:34.420" v="2885" actId="478"/>
          <ac:cxnSpMkLst>
            <pc:docMk/>
            <pc:sldMk cId="19164030" sldId="285"/>
            <ac:cxnSpMk id="16" creationId="{D4429AF9-CC88-4F9B-BC17-76D5E4259D53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5:05:51.376" v="3004" actId="1037"/>
        <pc:sldMkLst>
          <pc:docMk/>
          <pc:sldMk cId="3870764758" sldId="286"/>
        </pc:sldMkLst>
        <pc:spChg chg="mod">
          <ac:chgData name="Arindam BASU" userId="e44240ce-abb5-476a-bff8-f15d6aa47beb" providerId="ADAL" clId="{B4BFBDA1-1CF2-489E-ADAC-89AD338BFF61}" dt="2025-08-21T05:05:27.508" v="2971" actId="20577"/>
          <ac:spMkLst>
            <pc:docMk/>
            <pc:sldMk cId="3870764758" sldId="286"/>
            <ac:spMk id="2" creationId="{0D57BA6D-86F3-42D8-B80B-5C49C03CE99A}"/>
          </ac:spMkLst>
        </pc:spChg>
        <pc:picChg chg="del">
          <ac:chgData name="Arindam BASU" userId="e44240ce-abb5-476a-bff8-f15d6aa47beb" providerId="ADAL" clId="{B4BFBDA1-1CF2-489E-ADAC-89AD338BFF61}" dt="2025-08-21T05:05:29.287" v="2972" actId="478"/>
          <ac:picMkLst>
            <pc:docMk/>
            <pc:sldMk cId="3870764758" sldId="286"/>
            <ac:picMk id="3" creationId="{66D22D41-644B-4127-BAFF-82B4F64B158D}"/>
          </ac:picMkLst>
        </pc:picChg>
        <pc:picChg chg="add mod">
          <ac:chgData name="Arindam BASU" userId="e44240ce-abb5-476a-bff8-f15d6aa47beb" providerId="ADAL" clId="{B4BFBDA1-1CF2-489E-ADAC-89AD338BFF61}" dt="2025-08-21T05:05:51.376" v="3004" actId="1037"/>
          <ac:picMkLst>
            <pc:docMk/>
            <pc:sldMk cId="3870764758" sldId="286"/>
            <ac:picMk id="4" creationId="{C0F3793E-DBBA-452C-9E26-57C8591AA032}"/>
          </ac:picMkLst>
        </pc:picChg>
      </pc:sldChg>
      <pc:sldChg chg="addSp delSp modSp add">
        <pc:chgData name="Arindam BASU" userId="e44240ce-abb5-476a-bff8-f15d6aa47beb" providerId="ADAL" clId="{B4BFBDA1-1CF2-489E-ADAC-89AD338BFF61}" dt="2025-08-21T05:07:17.883" v="3021" actId="1076"/>
        <pc:sldMkLst>
          <pc:docMk/>
          <pc:sldMk cId="1026043379" sldId="287"/>
        </pc:sldMkLst>
        <pc:spChg chg="mod">
          <ac:chgData name="Arindam BASU" userId="e44240ce-abb5-476a-bff8-f15d6aa47beb" providerId="ADAL" clId="{B4BFBDA1-1CF2-489E-ADAC-89AD338BFF61}" dt="2025-08-21T05:06:54.611" v="3017" actId="20577"/>
          <ac:spMkLst>
            <pc:docMk/>
            <pc:sldMk cId="1026043379" sldId="287"/>
            <ac:spMk id="2" creationId="{0D57BA6D-86F3-42D8-B80B-5C49C03CE99A}"/>
          </ac:spMkLst>
        </pc:spChg>
        <pc:picChg chg="add mod">
          <ac:chgData name="Arindam BASU" userId="e44240ce-abb5-476a-bff8-f15d6aa47beb" providerId="ADAL" clId="{B4BFBDA1-1CF2-489E-ADAC-89AD338BFF61}" dt="2025-08-21T05:07:17.883" v="3021" actId="1076"/>
          <ac:picMkLst>
            <pc:docMk/>
            <pc:sldMk cId="1026043379" sldId="287"/>
            <ac:picMk id="3" creationId="{259865A2-EFB7-448A-8CB4-7B0BC3879071}"/>
          </ac:picMkLst>
        </pc:picChg>
        <pc:picChg chg="del">
          <ac:chgData name="Arindam BASU" userId="e44240ce-abb5-476a-bff8-f15d6aa47beb" providerId="ADAL" clId="{B4BFBDA1-1CF2-489E-ADAC-89AD338BFF61}" dt="2025-08-21T05:06:56.514" v="3018" actId="478"/>
          <ac:picMkLst>
            <pc:docMk/>
            <pc:sldMk cId="1026043379" sldId="287"/>
            <ac:picMk id="4" creationId="{C0F3793E-DBBA-452C-9E26-57C8591AA032}"/>
          </ac:picMkLst>
        </pc:picChg>
      </pc:sldChg>
      <pc:sldChg chg="addSp delSp add">
        <pc:chgData name="Arindam BASU" userId="e44240ce-abb5-476a-bff8-f15d6aa47beb" providerId="ADAL" clId="{B4BFBDA1-1CF2-489E-ADAC-89AD338BFF61}" dt="2025-08-21T05:10:31.389" v="3026"/>
        <pc:sldMkLst>
          <pc:docMk/>
          <pc:sldMk cId="1957054113" sldId="288"/>
        </pc:sldMkLst>
        <pc:grpChg chg="add">
          <ac:chgData name="Arindam BASU" userId="e44240ce-abb5-476a-bff8-f15d6aa47beb" providerId="ADAL" clId="{B4BFBDA1-1CF2-489E-ADAC-89AD338BFF61}" dt="2025-08-21T05:10:31.389" v="3026"/>
          <ac:grpSpMkLst>
            <pc:docMk/>
            <pc:sldMk cId="1957054113" sldId="288"/>
            <ac:grpSpMk id="7" creationId="{F75A474C-5DD6-4980-A29D-0ABCA1E65213}"/>
          </ac:grpSpMkLst>
        </pc:grpChg>
        <pc:picChg chg="del">
          <ac:chgData name="Arindam BASU" userId="e44240ce-abb5-476a-bff8-f15d6aa47beb" providerId="ADAL" clId="{B4BFBDA1-1CF2-489E-ADAC-89AD338BFF61}" dt="2025-08-21T05:08:13.590" v="3023" actId="478"/>
          <ac:picMkLst>
            <pc:docMk/>
            <pc:sldMk cId="1957054113" sldId="288"/>
            <ac:picMk id="3" creationId="{259865A2-EFB7-448A-8CB4-7B0BC3879071}"/>
          </ac:picMkLst>
        </pc:picChg>
        <pc:picChg chg="add del">
          <ac:chgData name="Arindam BASU" userId="e44240ce-abb5-476a-bff8-f15d6aa47beb" providerId="ADAL" clId="{B4BFBDA1-1CF2-489E-ADAC-89AD338BFF61}" dt="2025-08-21T05:10:14.166" v="3025" actId="478"/>
          <ac:picMkLst>
            <pc:docMk/>
            <pc:sldMk cId="1957054113" sldId="288"/>
            <ac:picMk id="6" creationId="{FB763FA5-8EB5-4662-AB5E-6C9A18B83A31}"/>
          </ac:picMkLst>
        </pc:picChg>
      </pc:sldChg>
      <pc:sldChg chg="addSp delSp modSp add">
        <pc:chgData name="Arindam BASU" userId="e44240ce-abb5-476a-bff8-f15d6aa47beb" providerId="ADAL" clId="{B4BFBDA1-1CF2-489E-ADAC-89AD338BFF61}" dt="2025-08-21T05:35:32.175" v="3100" actId="20577"/>
        <pc:sldMkLst>
          <pc:docMk/>
          <pc:sldMk cId="3733669645" sldId="289"/>
        </pc:sldMkLst>
        <pc:spChg chg="mod">
          <ac:chgData name="Arindam BASU" userId="e44240ce-abb5-476a-bff8-f15d6aa47beb" providerId="ADAL" clId="{B4BFBDA1-1CF2-489E-ADAC-89AD338BFF61}" dt="2025-08-21T05:35:32.175" v="3100" actId="20577"/>
          <ac:spMkLst>
            <pc:docMk/>
            <pc:sldMk cId="3733669645" sldId="289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21T05:35:29.231" v="3096" actId="1076"/>
          <ac:spMkLst>
            <pc:docMk/>
            <pc:sldMk cId="3733669645" sldId="289"/>
            <ac:spMk id="20" creationId="{A1FF6DFC-93F0-4E46-A474-C066D8BBBEEA}"/>
          </ac:spMkLst>
        </pc:spChg>
        <pc:grpChg chg="del">
          <ac:chgData name="Arindam BASU" userId="e44240ce-abb5-476a-bff8-f15d6aa47beb" providerId="ADAL" clId="{B4BFBDA1-1CF2-489E-ADAC-89AD338BFF61}" dt="2025-08-21T05:11:10.866" v="3048" actId="478"/>
          <ac:grpSpMkLst>
            <pc:docMk/>
            <pc:sldMk cId="3733669645" sldId="289"/>
            <ac:grpSpMk id="7" creationId="{F75A474C-5DD6-4980-A29D-0ABCA1E65213}"/>
          </ac:grpSpMkLst>
        </pc:grpChg>
        <pc:picChg chg="add mod">
          <ac:chgData name="Arindam BASU" userId="e44240ce-abb5-476a-bff8-f15d6aa47beb" providerId="ADAL" clId="{B4BFBDA1-1CF2-489E-ADAC-89AD338BFF61}" dt="2025-08-21T05:35:29.231" v="3096" actId="1076"/>
          <ac:picMkLst>
            <pc:docMk/>
            <pc:sldMk cId="3733669645" sldId="289"/>
            <ac:picMk id="3" creationId="{61DB09C8-AC91-4793-A5A2-8006BB89BA69}"/>
          </ac:picMkLst>
        </pc:picChg>
        <pc:picChg chg="add mod">
          <ac:chgData name="Arindam BASU" userId="e44240ce-abb5-476a-bff8-f15d6aa47beb" providerId="ADAL" clId="{B4BFBDA1-1CF2-489E-ADAC-89AD338BFF61}" dt="2025-08-21T05:35:29.231" v="3096" actId="1076"/>
          <ac:picMkLst>
            <pc:docMk/>
            <pc:sldMk cId="3733669645" sldId="289"/>
            <ac:picMk id="19" creationId="{FEA1DC3C-6154-4313-A8DA-8D06BB28569B}"/>
          </ac:picMkLst>
        </pc:picChg>
        <pc:picChg chg="add mod">
          <ac:chgData name="Arindam BASU" userId="e44240ce-abb5-476a-bff8-f15d6aa47beb" providerId="ADAL" clId="{B4BFBDA1-1CF2-489E-ADAC-89AD338BFF61}" dt="2025-08-21T05:35:29.231" v="3096" actId="1076"/>
          <ac:picMkLst>
            <pc:docMk/>
            <pc:sldMk cId="3733669645" sldId="289"/>
            <ac:picMk id="21" creationId="{1F53A273-029B-47BF-A58C-19A18941BD58}"/>
          </ac:picMkLst>
        </pc:picChg>
        <pc:cxnChg chg="add mod">
          <ac:chgData name="Arindam BASU" userId="e44240ce-abb5-476a-bff8-f15d6aa47beb" providerId="ADAL" clId="{B4BFBDA1-1CF2-489E-ADAC-89AD338BFF61}" dt="2025-08-21T05:35:29.231" v="3096" actId="1076"/>
          <ac:cxnSpMkLst>
            <pc:docMk/>
            <pc:sldMk cId="3733669645" sldId="289"/>
            <ac:cxnSpMk id="6" creationId="{42C7B0E5-79FF-40FD-81B1-87323B3C60B8}"/>
          </ac:cxnSpMkLst>
        </pc:cxnChg>
        <pc:cxnChg chg="add mod">
          <ac:chgData name="Arindam BASU" userId="e44240ce-abb5-476a-bff8-f15d6aa47beb" providerId="ADAL" clId="{B4BFBDA1-1CF2-489E-ADAC-89AD338BFF61}" dt="2025-08-21T05:35:29.231" v="3096" actId="1076"/>
          <ac:cxnSpMkLst>
            <pc:docMk/>
            <pc:sldMk cId="3733669645" sldId="289"/>
            <ac:cxnSpMk id="15" creationId="{F2D8D784-DB80-4A8F-AE80-DFA47B0CDFD0}"/>
          </ac:cxnSpMkLst>
        </pc:cxnChg>
      </pc:sldChg>
      <pc:sldChg chg="addSp delSp modSp add">
        <pc:chgData name="Arindam BASU" userId="e44240ce-abb5-476a-bff8-f15d6aa47beb" providerId="ADAL" clId="{B4BFBDA1-1CF2-489E-ADAC-89AD338BFF61}" dt="2025-08-21T05:39:08.545" v="3231" actId="11529"/>
        <pc:sldMkLst>
          <pc:docMk/>
          <pc:sldMk cId="4045252709" sldId="290"/>
        </pc:sldMkLst>
        <pc:spChg chg="mod">
          <ac:chgData name="Arindam BASU" userId="e44240ce-abb5-476a-bff8-f15d6aa47beb" providerId="ADAL" clId="{B4BFBDA1-1CF2-489E-ADAC-89AD338BFF61}" dt="2025-08-21T05:35:39.439" v="3103" actId="20577"/>
          <ac:spMkLst>
            <pc:docMk/>
            <pc:sldMk cId="4045252709" sldId="290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21T05:38:00.144" v="3225" actId="58"/>
          <ac:spMkLst>
            <pc:docMk/>
            <pc:sldMk cId="4045252709" sldId="290"/>
            <ac:spMk id="7" creationId="{B37C6F0A-0C64-46DD-9137-44A2AC6F0567}"/>
          </ac:spMkLst>
        </pc:spChg>
        <pc:spChg chg="add mod">
          <ac:chgData name="Arindam BASU" userId="e44240ce-abb5-476a-bff8-f15d6aa47beb" providerId="ADAL" clId="{B4BFBDA1-1CF2-489E-ADAC-89AD338BFF61}" dt="2025-08-21T05:38:13.393" v="3228" actId="208"/>
          <ac:spMkLst>
            <pc:docMk/>
            <pc:sldMk cId="4045252709" sldId="290"/>
            <ac:spMk id="8" creationId="{4AE4EE94-CD98-428D-8EEF-7FD983C6D4B4}"/>
          </ac:spMkLst>
        </pc:spChg>
        <pc:spChg chg="add del mod">
          <ac:chgData name="Arindam BASU" userId="e44240ce-abb5-476a-bff8-f15d6aa47beb" providerId="ADAL" clId="{B4BFBDA1-1CF2-489E-ADAC-89AD338BFF61}" dt="2025-08-21T05:39:01.684" v="3230" actId="478"/>
          <ac:spMkLst>
            <pc:docMk/>
            <pc:sldMk cId="4045252709" sldId="290"/>
            <ac:spMk id="9" creationId="{CB115806-871F-4E1B-8549-923CAE7ABFBC}"/>
          </ac:spMkLst>
        </pc:spChg>
        <pc:spChg chg="add mod">
          <ac:chgData name="Arindam BASU" userId="e44240ce-abb5-476a-bff8-f15d6aa47beb" providerId="ADAL" clId="{B4BFBDA1-1CF2-489E-ADAC-89AD338BFF61}" dt="2025-08-21T05:39:08.545" v="3231" actId="11529"/>
          <ac:spMkLst>
            <pc:docMk/>
            <pc:sldMk cId="4045252709" sldId="290"/>
            <ac:spMk id="10" creationId="{408000DF-0295-4913-80C6-85804C2E8D90}"/>
          </ac:spMkLst>
        </pc:spChg>
        <pc:spChg chg="del">
          <ac:chgData name="Arindam BASU" userId="e44240ce-abb5-476a-bff8-f15d6aa47beb" providerId="ADAL" clId="{B4BFBDA1-1CF2-489E-ADAC-89AD338BFF61}" dt="2025-08-21T05:35:42.927" v="3104" actId="478"/>
          <ac:spMkLst>
            <pc:docMk/>
            <pc:sldMk cId="4045252709" sldId="290"/>
            <ac:spMk id="20" creationId="{A1FF6DFC-93F0-4E46-A474-C066D8BBBEEA}"/>
          </ac:spMkLst>
        </pc:spChg>
        <pc:picChg chg="del">
          <ac:chgData name="Arindam BASU" userId="e44240ce-abb5-476a-bff8-f15d6aa47beb" providerId="ADAL" clId="{B4BFBDA1-1CF2-489E-ADAC-89AD338BFF61}" dt="2025-08-21T05:35:42.927" v="3104" actId="478"/>
          <ac:picMkLst>
            <pc:docMk/>
            <pc:sldMk cId="4045252709" sldId="290"/>
            <ac:picMk id="3" creationId="{61DB09C8-AC91-4793-A5A2-8006BB89BA69}"/>
          </ac:picMkLst>
        </pc:picChg>
        <pc:picChg chg="add mod">
          <ac:chgData name="Arindam BASU" userId="e44240ce-abb5-476a-bff8-f15d6aa47beb" providerId="ADAL" clId="{B4BFBDA1-1CF2-489E-ADAC-89AD338BFF61}" dt="2025-08-21T05:36:26.455" v="3107" actId="1076"/>
          <ac:picMkLst>
            <pc:docMk/>
            <pc:sldMk cId="4045252709" sldId="290"/>
            <ac:picMk id="4" creationId="{30F9ECBC-288F-4615-AB4A-B10F20CC0045}"/>
          </ac:picMkLst>
        </pc:picChg>
        <pc:picChg chg="del">
          <ac:chgData name="Arindam BASU" userId="e44240ce-abb5-476a-bff8-f15d6aa47beb" providerId="ADAL" clId="{B4BFBDA1-1CF2-489E-ADAC-89AD338BFF61}" dt="2025-08-21T05:35:42.927" v="3104" actId="478"/>
          <ac:picMkLst>
            <pc:docMk/>
            <pc:sldMk cId="4045252709" sldId="290"/>
            <ac:picMk id="19" creationId="{FEA1DC3C-6154-4313-A8DA-8D06BB28569B}"/>
          </ac:picMkLst>
        </pc:picChg>
        <pc:picChg chg="del">
          <ac:chgData name="Arindam BASU" userId="e44240ce-abb5-476a-bff8-f15d6aa47beb" providerId="ADAL" clId="{B4BFBDA1-1CF2-489E-ADAC-89AD338BFF61}" dt="2025-08-21T05:35:42.927" v="3104" actId="478"/>
          <ac:picMkLst>
            <pc:docMk/>
            <pc:sldMk cId="4045252709" sldId="290"/>
            <ac:picMk id="21" creationId="{1F53A273-029B-47BF-A58C-19A18941BD58}"/>
          </ac:picMkLst>
        </pc:picChg>
        <pc:cxnChg chg="del">
          <ac:chgData name="Arindam BASU" userId="e44240ce-abb5-476a-bff8-f15d6aa47beb" providerId="ADAL" clId="{B4BFBDA1-1CF2-489E-ADAC-89AD338BFF61}" dt="2025-08-21T05:35:42.927" v="3104" actId="478"/>
          <ac:cxnSpMkLst>
            <pc:docMk/>
            <pc:sldMk cId="4045252709" sldId="290"/>
            <ac:cxnSpMk id="6" creationId="{42C7B0E5-79FF-40FD-81B1-87323B3C60B8}"/>
          </ac:cxnSpMkLst>
        </pc:cxnChg>
        <pc:cxnChg chg="del">
          <ac:chgData name="Arindam BASU" userId="e44240ce-abb5-476a-bff8-f15d6aa47beb" providerId="ADAL" clId="{B4BFBDA1-1CF2-489E-ADAC-89AD338BFF61}" dt="2025-08-21T05:35:42.927" v="3104" actId="478"/>
          <ac:cxnSpMkLst>
            <pc:docMk/>
            <pc:sldMk cId="4045252709" sldId="290"/>
            <ac:cxnSpMk id="15" creationId="{F2D8D784-DB80-4A8F-AE80-DFA47B0CDFD0}"/>
          </ac:cxnSpMkLst>
        </pc:cxnChg>
      </pc:sldChg>
      <pc:sldChg chg="addSp delSp modSp add del">
        <pc:chgData name="Arindam BASU" userId="e44240ce-abb5-476a-bff8-f15d6aa47beb" providerId="ADAL" clId="{B4BFBDA1-1CF2-489E-ADAC-89AD338BFF61}" dt="2025-08-28T03:22:51.953" v="3674" actId="2696"/>
        <pc:sldMkLst>
          <pc:docMk/>
          <pc:sldMk cId="725975061" sldId="291"/>
        </pc:sldMkLst>
        <pc:spChg chg="mod">
          <ac:chgData name="Arindam BASU" userId="e44240ce-abb5-476a-bff8-f15d6aa47beb" providerId="ADAL" clId="{B4BFBDA1-1CF2-489E-ADAC-89AD338BFF61}" dt="2025-08-21T05:40:25.378" v="3244" actId="20577"/>
          <ac:spMkLst>
            <pc:docMk/>
            <pc:sldMk cId="725975061" sldId="291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1T05:40:17.714" v="3233" actId="478"/>
          <ac:spMkLst>
            <pc:docMk/>
            <pc:sldMk cId="725975061" sldId="291"/>
            <ac:spMk id="7" creationId="{B37C6F0A-0C64-46DD-9137-44A2AC6F0567}"/>
          </ac:spMkLst>
        </pc:spChg>
        <pc:spChg chg="del">
          <ac:chgData name="Arindam BASU" userId="e44240ce-abb5-476a-bff8-f15d6aa47beb" providerId="ADAL" clId="{B4BFBDA1-1CF2-489E-ADAC-89AD338BFF61}" dt="2025-08-21T05:40:17.714" v="3233" actId="478"/>
          <ac:spMkLst>
            <pc:docMk/>
            <pc:sldMk cId="725975061" sldId="291"/>
            <ac:spMk id="8" creationId="{4AE4EE94-CD98-428D-8EEF-7FD983C6D4B4}"/>
          </ac:spMkLst>
        </pc:spChg>
        <pc:spChg chg="del">
          <ac:chgData name="Arindam BASU" userId="e44240ce-abb5-476a-bff8-f15d6aa47beb" providerId="ADAL" clId="{B4BFBDA1-1CF2-489E-ADAC-89AD338BFF61}" dt="2025-08-21T05:40:17.714" v="3233" actId="478"/>
          <ac:spMkLst>
            <pc:docMk/>
            <pc:sldMk cId="725975061" sldId="291"/>
            <ac:spMk id="10" creationId="{408000DF-0295-4913-80C6-85804C2E8D90}"/>
          </ac:spMkLst>
        </pc:spChg>
        <pc:picChg chg="add mod">
          <ac:chgData name="Arindam BASU" userId="e44240ce-abb5-476a-bff8-f15d6aa47beb" providerId="ADAL" clId="{B4BFBDA1-1CF2-489E-ADAC-89AD338BFF61}" dt="2025-08-21T05:40:43.953" v="3246" actId="14100"/>
          <ac:picMkLst>
            <pc:docMk/>
            <pc:sldMk cId="725975061" sldId="291"/>
            <ac:picMk id="3" creationId="{F8ACE9AE-30D4-4546-AE25-BB4D69C292B1}"/>
          </ac:picMkLst>
        </pc:picChg>
        <pc:picChg chg="del">
          <ac:chgData name="Arindam BASU" userId="e44240ce-abb5-476a-bff8-f15d6aa47beb" providerId="ADAL" clId="{B4BFBDA1-1CF2-489E-ADAC-89AD338BFF61}" dt="2025-08-21T05:40:18.530" v="3234" actId="478"/>
          <ac:picMkLst>
            <pc:docMk/>
            <pc:sldMk cId="725975061" sldId="291"/>
            <ac:picMk id="4" creationId="{30F9ECBC-288F-4615-AB4A-B10F20CC0045}"/>
          </ac:picMkLst>
        </pc:picChg>
      </pc:sldChg>
      <pc:sldChg chg="addSp delSp modSp add">
        <pc:chgData name="Arindam BASU" userId="e44240ce-abb5-476a-bff8-f15d6aa47beb" providerId="ADAL" clId="{B4BFBDA1-1CF2-489E-ADAC-89AD338BFF61}" dt="2025-08-21T05:45:26.766" v="3332" actId="1076"/>
        <pc:sldMkLst>
          <pc:docMk/>
          <pc:sldMk cId="1116629666" sldId="292"/>
        </pc:sldMkLst>
        <pc:spChg chg="mod">
          <ac:chgData name="Arindam BASU" userId="e44240ce-abb5-476a-bff8-f15d6aa47beb" providerId="ADAL" clId="{B4BFBDA1-1CF2-489E-ADAC-89AD338BFF61}" dt="2025-08-21T05:43:27.005" v="3259" actId="20577"/>
          <ac:spMkLst>
            <pc:docMk/>
            <pc:sldMk cId="1116629666" sldId="292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21T05:44:24.768" v="3266" actId="208"/>
          <ac:spMkLst>
            <pc:docMk/>
            <pc:sldMk cId="1116629666" sldId="292"/>
            <ac:spMk id="6" creationId="{195DC1EC-96A7-4EF5-89D2-0C5DAE675A87}"/>
          </ac:spMkLst>
        </pc:spChg>
        <pc:spChg chg="add mod">
          <ac:chgData name="Arindam BASU" userId="e44240ce-abb5-476a-bff8-f15d6aa47beb" providerId="ADAL" clId="{B4BFBDA1-1CF2-489E-ADAC-89AD338BFF61}" dt="2025-08-21T05:45:26.766" v="3332" actId="1076"/>
          <ac:spMkLst>
            <pc:docMk/>
            <pc:sldMk cId="1116629666" sldId="292"/>
            <ac:spMk id="8" creationId="{9E27CFF1-C1EA-46B8-B9E8-F7A8E2D606A9}"/>
          </ac:spMkLst>
        </pc:spChg>
        <pc:picChg chg="del">
          <ac:chgData name="Arindam BASU" userId="e44240ce-abb5-476a-bff8-f15d6aa47beb" providerId="ADAL" clId="{B4BFBDA1-1CF2-489E-ADAC-89AD338BFF61}" dt="2025-08-21T05:43:28.989" v="3260" actId="478"/>
          <ac:picMkLst>
            <pc:docMk/>
            <pc:sldMk cId="1116629666" sldId="292"/>
            <ac:picMk id="3" creationId="{F8ACE9AE-30D4-4546-AE25-BB4D69C292B1}"/>
          </ac:picMkLst>
        </pc:picChg>
        <pc:picChg chg="add mod">
          <ac:chgData name="Arindam BASU" userId="e44240ce-abb5-476a-bff8-f15d6aa47beb" providerId="ADAL" clId="{B4BFBDA1-1CF2-489E-ADAC-89AD338BFF61}" dt="2025-08-21T05:44:14.575" v="3263" actId="1076"/>
          <ac:picMkLst>
            <pc:docMk/>
            <pc:sldMk cId="1116629666" sldId="292"/>
            <ac:picMk id="4" creationId="{C93226DA-2438-45C8-91D6-8A5FFE1F5F95}"/>
          </ac:picMkLst>
        </pc:picChg>
        <pc:picChg chg="add mod">
          <ac:chgData name="Arindam BASU" userId="e44240ce-abb5-476a-bff8-f15d6aa47beb" providerId="ADAL" clId="{B4BFBDA1-1CF2-489E-ADAC-89AD338BFF61}" dt="2025-08-21T05:44:46.718" v="3270" actId="1076"/>
          <ac:picMkLst>
            <pc:docMk/>
            <pc:sldMk cId="1116629666" sldId="292"/>
            <ac:picMk id="7" creationId="{AE02121C-4178-4027-8129-F8F1E421B319}"/>
          </ac:picMkLst>
        </pc:picChg>
      </pc:sldChg>
      <pc:sldChg chg="addSp delSp modSp add">
        <pc:chgData name="Arindam BASU" userId="e44240ce-abb5-476a-bff8-f15d6aa47beb" providerId="ADAL" clId="{B4BFBDA1-1CF2-489E-ADAC-89AD338BFF61}" dt="2025-08-21T05:50:56.179" v="3535" actId="20577"/>
        <pc:sldMkLst>
          <pc:docMk/>
          <pc:sldMk cId="3994727252" sldId="293"/>
        </pc:sldMkLst>
        <pc:spChg chg="mod">
          <ac:chgData name="Arindam BASU" userId="e44240ce-abb5-476a-bff8-f15d6aa47beb" providerId="ADAL" clId="{B4BFBDA1-1CF2-489E-ADAC-89AD338BFF61}" dt="2025-08-21T05:49:53.392" v="3457" actId="20577"/>
          <ac:spMkLst>
            <pc:docMk/>
            <pc:sldMk cId="3994727252" sldId="293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1T05:49:30.268" v="3443" actId="478"/>
          <ac:spMkLst>
            <pc:docMk/>
            <pc:sldMk cId="3994727252" sldId="293"/>
            <ac:spMk id="8" creationId="{9E27CFF1-C1EA-46B8-B9E8-F7A8E2D606A9}"/>
          </ac:spMkLst>
        </pc:spChg>
        <pc:spChg chg="add mod">
          <ac:chgData name="Arindam BASU" userId="e44240ce-abb5-476a-bff8-f15d6aa47beb" providerId="ADAL" clId="{B4BFBDA1-1CF2-489E-ADAC-89AD338BFF61}" dt="2025-08-21T05:50:56.179" v="3535" actId="20577"/>
          <ac:spMkLst>
            <pc:docMk/>
            <pc:sldMk cId="3994727252" sldId="293"/>
            <ac:spMk id="9" creationId="{5B8FF65F-1F55-4FEC-A926-1CBEEB37D7A9}"/>
          </ac:spMkLst>
        </pc:spChg>
        <pc:picChg chg="add mod">
          <ac:chgData name="Arindam BASU" userId="e44240ce-abb5-476a-bff8-f15d6aa47beb" providerId="ADAL" clId="{B4BFBDA1-1CF2-489E-ADAC-89AD338BFF61}" dt="2025-08-21T05:50:36.204" v="3484" actId="14100"/>
          <ac:picMkLst>
            <pc:docMk/>
            <pc:sldMk cId="3994727252" sldId="293"/>
            <ac:picMk id="3" creationId="{78ECE754-85B6-435C-A148-71333F851868}"/>
          </ac:picMkLst>
        </pc:picChg>
        <pc:picChg chg="del">
          <ac:chgData name="Arindam BASU" userId="e44240ce-abb5-476a-bff8-f15d6aa47beb" providerId="ADAL" clId="{B4BFBDA1-1CF2-489E-ADAC-89AD338BFF61}" dt="2025-08-21T05:49:27.613" v="3441" actId="478"/>
          <ac:picMkLst>
            <pc:docMk/>
            <pc:sldMk cId="3994727252" sldId="293"/>
            <ac:picMk id="4" creationId="{C93226DA-2438-45C8-91D6-8A5FFE1F5F95}"/>
          </ac:picMkLst>
        </pc:picChg>
        <pc:picChg chg="del">
          <ac:chgData name="Arindam BASU" userId="e44240ce-abb5-476a-bff8-f15d6aa47beb" providerId="ADAL" clId="{B4BFBDA1-1CF2-489E-ADAC-89AD338BFF61}" dt="2025-08-21T05:49:28.797" v="3442" actId="478"/>
          <ac:picMkLst>
            <pc:docMk/>
            <pc:sldMk cId="3994727252" sldId="293"/>
            <ac:picMk id="7" creationId="{AE02121C-4178-4027-8129-F8F1E421B319}"/>
          </ac:picMkLst>
        </pc:picChg>
      </pc:sldChg>
      <pc:sldChg chg="addSp delSp modSp add">
        <pc:chgData name="Arindam BASU" userId="e44240ce-abb5-476a-bff8-f15d6aa47beb" providerId="ADAL" clId="{B4BFBDA1-1CF2-489E-ADAC-89AD338BFF61}" dt="2025-08-28T02:49:29.173" v="3673" actId="14100"/>
        <pc:sldMkLst>
          <pc:docMk/>
          <pc:sldMk cId="4099591191" sldId="294"/>
        </pc:sldMkLst>
        <pc:spChg chg="mod">
          <ac:chgData name="Arindam BASU" userId="e44240ce-abb5-476a-bff8-f15d6aa47beb" providerId="ADAL" clId="{B4BFBDA1-1CF2-489E-ADAC-89AD338BFF61}" dt="2025-08-28T02:48:36.641" v="3663" actId="20577"/>
          <ac:spMkLst>
            <pc:docMk/>
            <pc:sldMk cId="4099591191" sldId="294"/>
            <ac:spMk id="2" creationId="{0D57BA6D-86F3-42D8-B80B-5C49C03CE99A}"/>
          </ac:spMkLst>
        </pc:spChg>
        <pc:spChg chg="del">
          <ac:chgData name="Arindam BASU" userId="e44240ce-abb5-476a-bff8-f15d6aa47beb" providerId="ADAL" clId="{B4BFBDA1-1CF2-489E-ADAC-89AD338BFF61}" dt="2025-08-28T02:48:43.653" v="3666" actId="478"/>
          <ac:spMkLst>
            <pc:docMk/>
            <pc:sldMk cId="4099591191" sldId="294"/>
            <ac:spMk id="3" creationId="{A3223160-3400-4EB4-B8C1-24ACD2BC044F}"/>
          </ac:spMkLst>
        </pc:spChg>
        <pc:spChg chg="del">
          <ac:chgData name="Arindam BASU" userId="e44240ce-abb5-476a-bff8-f15d6aa47beb" providerId="ADAL" clId="{B4BFBDA1-1CF2-489E-ADAC-89AD338BFF61}" dt="2025-08-28T02:48:45.086" v="3667" actId="478"/>
          <ac:spMkLst>
            <pc:docMk/>
            <pc:sldMk cId="4099591191" sldId="294"/>
            <ac:spMk id="4" creationId="{508CE6EB-6F91-4523-979C-BFF8A6DCCA05}"/>
          </ac:spMkLst>
        </pc:spChg>
        <pc:spChg chg="del">
          <ac:chgData name="Arindam BASU" userId="e44240ce-abb5-476a-bff8-f15d6aa47beb" providerId="ADAL" clId="{B4BFBDA1-1CF2-489E-ADAC-89AD338BFF61}" dt="2025-08-28T02:48:43.653" v="3666" actId="478"/>
          <ac:spMkLst>
            <pc:docMk/>
            <pc:sldMk cId="4099591191" sldId="294"/>
            <ac:spMk id="8" creationId="{B4F2F031-D604-4F6D-A12D-03B912F14DAF}"/>
          </ac:spMkLst>
        </pc:spChg>
        <pc:spChg chg="del">
          <ac:chgData name="Arindam BASU" userId="e44240ce-abb5-476a-bff8-f15d6aa47beb" providerId="ADAL" clId="{B4BFBDA1-1CF2-489E-ADAC-89AD338BFF61}" dt="2025-08-28T02:48:43.653" v="3666" actId="478"/>
          <ac:spMkLst>
            <pc:docMk/>
            <pc:sldMk cId="4099591191" sldId="294"/>
            <ac:spMk id="9" creationId="{DD766D60-08DD-43B0-A8CF-438DDA901CCB}"/>
          </ac:spMkLst>
        </pc:spChg>
        <pc:spChg chg="del">
          <ac:chgData name="Arindam BASU" userId="e44240ce-abb5-476a-bff8-f15d6aa47beb" providerId="ADAL" clId="{B4BFBDA1-1CF2-489E-ADAC-89AD338BFF61}" dt="2025-08-28T02:48:40.032" v="3665" actId="478"/>
          <ac:spMkLst>
            <pc:docMk/>
            <pc:sldMk cId="4099591191" sldId="294"/>
            <ac:spMk id="11" creationId="{38F9B603-5BF6-43F1-B41E-065B79A48799}"/>
          </ac:spMkLst>
        </pc:spChg>
        <pc:spChg chg="del">
          <ac:chgData name="Arindam BASU" userId="e44240ce-abb5-476a-bff8-f15d6aa47beb" providerId="ADAL" clId="{B4BFBDA1-1CF2-489E-ADAC-89AD338BFF61}" dt="2025-08-28T02:48:48.077" v="3669" actId="478"/>
          <ac:spMkLst>
            <pc:docMk/>
            <pc:sldMk cId="4099591191" sldId="294"/>
            <ac:spMk id="15" creationId="{63EFC40F-DEA6-4F7E-A200-D07B68B09A2B}"/>
          </ac:spMkLst>
        </pc:spChg>
        <pc:spChg chg="del">
          <ac:chgData name="Arindam BASU" userId="e44240ce-abb5-476a-bff8-f15d6aa47beb" providerId="ADAL" clId="{B4BFBDA1-1CF2-489E-ADAC-89AD338BFF61}" dt="2025-08-28T02:48:46.258" v="3668" actId="478"/>
          <ac:spMkLst>
            <pc:docMk/>
            <pc:sldMk cId="4099591191" sldId="294"/>
            <ac:spMk id="16" creationId="{7BD739BC-483A-4136-8322-955385B74752}"/>
          </ac:spMkLst>
        </pc:spChg>
        <pc:spChg chg="del">
          <ac:chgData name="Arindam BASU" userId="e44240ce-abb5-476a-bff8-f15d6aa47beb" providerId="ADAL" clId="{B4BFBDA1-1CF2-489E-ADAC-89AD338BFF61}" dt="2025-08-28T02:48:43.653" v="3666" actId="478"/>
          <ac:spMkLst>
            <pc:docMk/>
            <pc:sldMk cId="4099591191" sldId="294"/>
            <ac:spMk id="18" creationId="{1508BD13-31A4-4308-816E-FE8C33BB4B92}"/>
          </ac:spMkLst>
        </pc:spChg>
        <pc:spChg chg="del">
          <ac:chgData name="Arindam BASU" userId="e44240ce-abb5-476a-bff8-f15d6aa47beb" providerId="ADAL" clId="{B4BFBDA1-1CF2-489E-ADAC-89AD338BFF61}" dt="2025-08-28T02:48:43.653" v="3666" actId="478"/>
          <ac:spMkLst>
            <pc:docMk/>
            <pc:sldMk cId="4099591191" sldId="294"/>
            <ac:spMk id="19" creationId="{E9A545A3-90F5-46B9-8A3E-78F2161AD4C7}"/>
          </ac:spMkLst>
        </pc:spChg>
        <pc:picChg chg="add mod">
          <ac:chgData name="Arindam BASU" userId="e44240ce-abb5-476a-bff8-f15d6aa47beb" providerId="ADAL" clId="{B4BFBDA1-1CF2-489E-ADAC-89AD338BFF61}" dt="2025-08-28T02:49:29.173" v="3673" actId="14100"/>
          <ac:picMkLst>
            <pc:docMk/>
            <pc:sldMk cId="4099591191" sldId="294"/>
            <ac:picMk id="6" creationId="{4DD3C2DB-7EE0-481C-863B-73C3BA426940}"/>
          </ac:picMkLst>
        </pc:picChg>
        <pc:picChg chg="del">
          <ac:chgData name="Arindam BASU" userId="e44240ce-abb5-476a-bff8-f15d6aa47beb" providerId="ADAL" clId="{B4BFBDA1-1CF2-489E-ADAC-89AD338BFF61}" dt="2025-08-28T02:48:38.977" v="3664" actId="478"/>
          <ac:picMkLst>
            <pc:docMk/>
            <pc:sldMk cId="4099591191" sldId="294"/>
            <ac:picMk id="13" creationId="{16EDC934-4DCA-4E2C-818E-2A472F165B4D}"/>
          </ac:picMkLst>
        </pc:picChg>
        <pc:picChg chg="del">
          <ac:chgData name="Arindam BASU" userId="e44240ce-abb5-476a-bff8-f15d6aa47beb" providerId="ADAL" clId="{B4BFBDA1-1CF2-489E-ADAC-89AD338BFF61}" dt="2025-08-28T02:48:43.653" v="3666" actId="478"/>
          <ac:picMkLst>
            <pc:docMk/>
            <pc:sldMk cId="4099591191" sldId="294"/>
            <ac:picMk id="14" creationId="{4AF34E75-19C2-47AA-9064-1759EA31D8D0}"/>
          </ac:picMkLst>
        </pc:picChg>
      </pc:sldChg>
    </pc:docChg>
  </pc:docChgLst>
  <pc:docChgLst>
    <pc:chgData name="Arindam BASU" userId="e44240ce-abb5-476a-bff8-f15d6aa47beb" providerId="ADAL" clId="{B1D58E00-B860-40D2-8020-801DF6F6C1C7}"/>
  </pc:docChgLst>
  <pc:docChgLst>
    <pc:chgData name="Arindam BASU" userId="e44240ce-abb5-476a-bff8-f15d6aa47beb" providerId="ADAL" clId="{C8DCB697-A1FE-4DFB-AA3C-E575AA581D3A}"/>
  </pc:docChgLst>
  <pc:docChgLst>
    <pc:chgData name="Arindam BASU" userId="e44240ce-abb5-476a-bff8-f15d6aa47beb" providerId="ADAL" clId="{4C9C4BCC-8518-4928-91CB-5509F03C65FF}"/>
    <pc:docChg chg="undo custSel addSld delSld modSld sldOrd modMainMaster">
      <pc:chgData name="Arindam BASU" userId="e44240ce-abb5-476a-bff8-f15d6aa47beb" providerId="ADAL" clId="{4C9C4BCC-8518-4928-91CB-5509F03C65FF}" dt="2025-08-19T04:46:12.298" v="1429" actId="20577"/>
      <pc:docMkLst>
        <pc:docMk/>
      </pc:docMkLst>
      <pc:sldChg chg="addSp modSp">
        <pc:chgData name="Arindam BASU" userId="e44240ce-abb5-476a-bff8-f15d6aa47beb" providerId="ADAL" clId="{4C9C4BCC-8518-4928-91CB-5509F03C65FF}" dt="2025-08-19T03:23:21.823" v="839" actId="1076"/>
        <pc:sldMkLst>
          <pc:docMk/>
          <pc:sldMk cId="2688960853" sldId="256"/>
        </pc:sldMkLst>
        <pc:spChg chg="mod">
          <ac:chgData name="Arindam BASU" userId="e44240ce-abb5-476a-bff8-f15d6aa47beb" providerId="ADAL" clId="{4C9C4BCC-8518-4928-91CB-5509F03C65FF}" dt="2025-08-19T02:35:35.999" v="13" actId="20577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4C9C4BCC-8518-4928-91CB-5509F03C65FF}" dt="2025-08-19T02:35:44.676" v="14" actId="2711"/>
          <ac:spMkLst>
            <pc:docMk/>
            <pc:sldMk cId="2688960853" sldId="256"/>
            <ac:spMk id="4" creationId="{26B05790-4354-227C-67F2-C1EA0A29F2DF}"/>
          </ac:spMkLst>
        </pc:spChg>
        <pc:picChg chg="add mod">
          <ac:chgData name="Arindam BASU" userId="e44240ce-abb5-476a-bff8-f15d6aa47beb" providerId="ADAL" clId="{4C9C4BCC-8518-4928-91CB-5509F03C65FF}" dt="2025-08-19T03:23:21.823" v="839" actId="1076"/>
          <ac:picMkLst>
            <pc:docMk/>
            <pc:sldMk cId="2688960853" sldId="256"/>
            <ac:picMk id="6" creationId="{98EBFEFC-71F7-4FBE-93F7-15A90F1DE921}"/>
          </ac:picMkLst>
        </pc:picChg>
      </pc:sldChg>
      <pc:sldChg chg="modSp">
        <pc:chgData name="Arindam BASU" userId="e44240ce-abb5-476a-bff8-f15d6aa47beb" providerId="ADAL" clId="{4C9C4BCC-8518-4928-91CB-5509F03C65FF}" dt="2025-08-19T03:00:30.322" v="327" actId="1076"/>
        <pc:sldMkLst>
          <pc:docMk/>
          <pc:sldMk cId="1577568436" sldId="257"/>
        </pc:sldMkLst>
        <pc:spChg chg="mod">
          <ac:chgData name="Arindam BASU" userId="e44240ce-abb5-476a-bff8-f15d6aa47beb" providerId="ADAL" clId="{4C9C4BCC-8518-4928-91CB-5509F03C65FF}" dt="2025-08-19T03:00:30.322" v="327" actId="1076"/>
          <ac:spMkLst>
            <pc:docMk/>
            <pc:sldMk cId="1577568436" sldId="257"/>
            <ac:spMk id="2" creationId="{0D57BA6D-86F3-42D8-B80B-5C49C03CE99A}"/>
          </ac:spMkLst>
        </pc:spChg>
        <pc:spChg chg="mod">
          <ac:chgData name="Arindam BASU" userId="e44240ce-abb5-476a-bff8-f15d6aa47beb" providerId="ADAL" clId="{4C9C4BCC-8518-4928-91CB-5509F03C65FF}" dt="2025-08-19T02:36:45.033" v="33" actId="2711"/>
          <ac:spMkLst>
            <pc:docMk/>
            <pc:sldMk cId="1577568436" sldId="257"/>
            <ac:spMk id="3" creationId="{849A7BD3-844D-4C37-8F06-8901E8AD9AF4}"/>
          </ac:spMkLst>
        </pc:spChg>
        <pc:graphicFrameChg chg="mod modGraphic">
          <ac:chgData name="Arindam BASU" userId="e44240ce-abb5-476a-bff8-f15d6aa47beb" providerId="ADAL" clId="{4C9C4BCC-8518-4928-91CB-5509F03C65FF}" dt="2025-08-19T02:37:39.041" v="36" actId="13926"/>
          <ac:graphicFrameMkLst>
            <pc:docMk/>
            <pc:sldMk cId="1577568436" sldId="257"/>
            <ac:graphicFrameMk id="6" creationId="{9FDCE9AD-E829-42C7-9192-7BDC7E46C4AF}"/>
          </ac:graphicFrameMkLst>
        </pc:graphicFrameChg>
        <pc:cxnChg chg="mod">
          <ac:chgData name="Arindam BASU" userId="e44240ce-abb5-476a-bff8-f15d6aa47beb" providerId="ADAL" clId="{4C9C4BCC-8518-4928-91CB-5509F03C65FF}" dt="2025-08-19T02:59:48.419" v="323" actId="1076"/>
          <ac:cxnSpMkLst>
            <pc:docMk/>
            <pc:sldMk cId="1577568436" sldId="257"/>
            <ac:cxnSpMk id="5" creationId="{CEAED23B-7C61-2956-4A65-F3DF2659A274}"/>
          </ac:cxnSpMkLst>
        </pc:cxnChg>
      </pc:sldChg>
      <pc:sldMasterChg chg="modSldLayout">
        <pc:chgData name="Arindam BASU" userId="e44240ce-abb5-476a-bff8-f15d6aa47beb" providerId="ADAL" clId="{4C9C4BCC-8518-4928-91CB-5509F03C65FF}" dt="2025-08-19T03:23:36.850" v="841"/>
        <pc:sldMasterMkLst>
          <pc:docMk/>
          <pc:sldMasterMk cId="1441956690" sldId="2147483648"/>
        </pc:sldMasterMkLst>
        <pc:sldLayoutChg chg="addSp delSp">
          <pc:chgData name="Arindam BASU" userId="e44240ce-abb5-476a-bff8-f15d6aa47beb" providerId="ADAL" clId="{4C9C4BCC-8518-4928-91CB-5509F03C65FF}" dt="2025-08-19T03:23:36.850" v="841"/>
          <pc:sldLayoutMkLst>
            <pc:docMk/>
            <pc:sldMasterMk cId="1441956690" sldId="2147483648"/>
            <pc:sldLayoutMk cId="3614438059" sldId="2147483650"/>
          </pc:sldLayoutMkLst>
          <pc:picChg chg="add">
            <ac:chgData name="Arindam BASU" userId="e44240ce-abb5-476a-bff8-f15d6aa47beb" providerId="ADAL" clId="{4C9C4BCC-8518-4928-91CB-5509F03C65FF}" dt="2025-08-19T03:23:36.850" v="841"/>
            <ac:picMkLst>
              <pc:docMk/>
              <pc:sldMasterMk cId="1441956690" sldId="2147483648"/>
              <pc:sldLayoutMk cId="3614438059" sldId="2147483650"/>
              <ac:picMk id="9" creationId="{E11CD817-0D46-4B0F-AE3B-585F4E432923}"/>
            </ac:picMkLst>
          </pc:picChg>
          <pc:picChg chg="del">
            <ac:chgData name="Arindam BASU" userId="e44240ce-abb5-476a-bff8-f15d6aa47beb" providerId="ADAL" clId="{4C9C4BCC-8518-4928-91CB-5509F03C65FF}" dt="2025-08-19T03:23:36.334" v="840" actId="478"/>
            <ac:picMkLst>
              <pc:docMk/>
              <pc:sldMasterMk cId="1441956690" sldId="2147483648"/>
              <pc:sldLayoutMk cId="3614438059" sldId="2147483650"/>
              <ac:picMk id="11" creationId="{3B65D449-B5F8-2EC2-C64C-D1F15C3C4EF2}"/>
            </ac:picMkLst>
          </pc:picChg>
          <pc:cxnChg chg="del">
            <ac:chgData name="Arindam BASU" userId="e44240ce-abb5-476a-bff8-f15d6aa47beb" providerId="ADAL" clId="{4C9C4BCC-8518-4928-91CB-5509F03C65FF}" dt="2025-08-19T03:00:04.773" v="324" actId="478"/>
            <ac:cxnSpMkLst>
              <pc:docMk/>
              <pc:sldMasterMk cId="1441956690" sldId="2147483648"/>
              <pc:sldLayoutMk cId="3614438059" sldId="2147483650"/>
              <ac:cxnSpMk id="7" creationId="{4633EA30-E99A-0725-1E04-A4884728D72A}"/>
            </ac:cxnSpMkLst>
          </pc:cxnChg>
        </pc:sldLayoutChg>
      </pc:sldMasterChg>
    </pc:docChg>
  </pc:docChgLst>
  <pc:docChgLst>
    <pc:chgData name="Arindam BASU" userId="e44240ce-abb5-476a-bff8-f15d6aa47beb" providerId="ADAL" clId="{125C9022-88DE-4CCB-B3D0-13913EBF9CC4}"/>
    <pc:docChg chg="undo custSel addSld delSld modSld">
      <pc:chgData name="Arindam BASU" userId="e44240ce-abb5-476a-bff8-f15d6aa47beb" providerId="ADAL" clId="{125C9022-88DE-4CCB-B3D0-13913EBF9CC4}" dt="2025-08-19T05:22:15.915" v="172" actId="20577"/>
      <pc:docMkLst>
        <pc:docMk/>
      </pc:docMkLst>
      <pc:sldChg chg="addSp delSp modSp">
        <pc:chgData name="Arindam BASU" userId="e44240ce-abb5-476a-bff8-f15d6aa47beb" providerId="ADAL" clId="{125C9022-88DE-4CCB-B3D0-13913EBF9CC4}" dt="2025-08-19T05:09:38.118" v="109" actId="1076"/>
        <pc:sldMkLst>
          <pc:docMk/>
          <pc:sldMk cId="2688960853" sldId="256"/>
        </pc:sldMkLst>
        <pc:spChg chg="del">
          <ac:chgData name="Arindam BASU" userId="e44240ce-abb5-476a-bff8-f15d6aa47beb" providerId="ADAL" clId="{125C9022-88DE-4CCB-B3D0-13913EBF9CC4}" dt="2025-08-19T05:09:05.776" v="76" actId="478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125C9022-88DE-4CCB-B3D0-13913EBF9CC4}" dt="2025-08-19T05:09:38.118" v="109" actId="1076"/>
          <ac:spMkLst>
            <pc:docMk/>
            <pc:sldMk cId="2688960853" sldId="256"/>
            <ac:spMk id="3" creationId="{94E3FAA0-25D2-481C-8712-7356599C1413}"/>
          </ac:spMkLst>
        </pc:spChg>
        <pc:spChg chg="mod">
          <ac:chgData name="Arindam BASU" userId="e44240ce-abb5-476a-bff8-f15d6aa47beb" providerId="ADAL" clId="{125C9022-88DE-4CCB-B3D0-13913EBF9CC4}" dt="2025-08-19T05:09:34.474" v="108" actId="27636"/>
          <ac:spMkLst>
            <pc:docMk/>
            <pc:sldMk cId="2688960853" sldId="256"/>
            <ac:spMk id="4" creationId="{26B05790-4354-227C-67F2-C1EA0A29F2DF}"/>
          </ac:spMkLst>
        </pc:spChg>
        <pc:spChg chg="add del mod">
          <ac:chgData name="Arindam BASU" userId="e44240ce-abb5-476a-bff8-f15d6aa47beb" providerId="ADAL" clId="{125C9022-88DE-4CCB-B3D0-13913EBF9CC4}" dt="2025-08-19T05:09:10.133" v="78" actId="478"/>
          <ac:spMkLst>
            <pc:docMk/>
            <pc:sldMk cId="2688960853" sldId="256"/>
            <ac:spMk id="7" creationId="{41A76921-07C2-4083-97E3-BE1BBDD2B40A}"/>
          </ac:spMkLst>
        </pc:spChg>
      </pc:sldChg>
      <pc:sldChg chg="addSp delSp modSp">
        <pc:chgData name="Arindam BASU" userId="e44240ce-abb5-476a-bff8-f15d6aa47beb" providerId="ADAL" clId="{125C9022-88DE-4CCB-B3D0-13913EBF9CC4}" dt="2025-08-19T05:03:36.758" v="48" actId="478"/>
        <pc:sldMkLst>
          <pc:docMk/>
          <pc:sldMk cId="1577568436" sldId="257"/>
        </pc:sldMkLst>
        <pc:spChg chg="mod">
          <ac:chgData name="Arindam BASU" userId="e44240ce-abb5-476a-bff8-f15d6aa47beb" providerId="ADAL" clId="{125C9022-88DE-4CCB-B3D0-13913EBF9CC4}" dt="2025-08-19T05:03:24.748" v="44" actId="20577"/>
          <ac:spMkLst>
            <pc:docMk/>
            <pc:sldMk cId="1577568436" sldId="257"/>
            <ac:spMk id="2" creationId="{0D57BA6D-86F3-42D8-B80B-5C49C03CE99A}"/>
          </ac:spMkLst>
        </pc:spChg>
        <pc:spChg chg="del">
          <ac:chgData name="Arindam BASU" userId="e44240ce-abb5-476a-bff8-f15d6aa47beb" providerId="ADAL" clId="{125C9022-88DE-4CCB-B3D0-13913EBF9CC4}" dt="2025-08-19T05:03:30.166" v="45" actId="478"/>
          <ac:spMkLst>
            <pc:docMk/>
            <pc:sldMk cId="1577568436" sldId="257"/>
            <ac:spMk id="3" creationId="{849A7BD3-844D-4C37-8F06-8901E8AD9AF4}"/>
          </ac:spMkLst>
        </pc:spChg>
        <pc:spChg chg="add del mod">
          <ac:chgData name="Arindam BASU" userId="e44240ce-abb5-476a-bff8-f15d6aa47beb" providerId="ADAL" clId="{125C9022-88DE-4CCB-B3D0-13913EBF9CC4}" dt="2025-08-19T05:03:32.686" v="46" actId="478"/>
          <ac:spMkLst>
            <pc:docMk/>
            <pc:sldMk cId="1577568436" sldId="257"/>
            <ac:spMk id="7" creationId="{360F69FE-C724-4DA8-93A4-A3AF8A424B52}"/>
          </ac:spMkLst>
        </pc:spChg>
        <pc:graphicFrameChg chg="del modGraphic">
          <ac:chgData name="Arindam BASU" userId="e44240ce-abb5-476a-bff8-f15d6aa47beb" providerId="ADAL" clId="{125C9022-88DE-4CCB-B3D0-13913EBF9CC4}" dt="2025-08-19T05:03:36.758" v="48" actId="478"/>
          <ac:graphicFrameMkLst>
            <pc:docMk/>
            <pc:sldMk cId="1577568436" sldId="257"/>
            <ac:graphicFrameMk id="6" creationId="{9FDCE9AD-E829-42C7-9192-7BDC7E46C4AF}"/>
          </ac:graphicFrameMkLst>
        </pc:graphicFrameChg>
      </pc:sldChg>
    </pc:docChg>
  </pc:docChgLst>
  <pc:docChgLst>
    <pc:chgData name="Arindam BASU" userId="e44240ce-abb5-476a-bff8-f15d6aa47beb" providerId="ADAL" clId="{ED28018E-9E7B-452D-9979-BFA449851C7C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64CE1-6FD5-49B6-87E9-225A6EAD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ECD5B8-72DA-41BA-954F-C19F122F7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9B0CA-5909-427C-8DAD-2F1CB8DF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F70E14-AF14-4BFB-976E-DD644842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30712-AA6B-498D-B5AA-58948BC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6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204653-0718-4010-83E8-12A4B9E0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9FFEF7-700E-4091-AC48-BE9C2D54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A34EB-5631-4D4F-9367-E681574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A19E8-C02C-4226-843A-02DBDB0C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72810-192E-494F-8D16-47029324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1CD817-0D46-4B0F-AE3B-585F4E432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9139EB-D343-4FE7-887C-D998674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0D1CBC-CE5C-4047-8C8C-C0C39878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59606-D8CE-44DA-A0C8-6B555AD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4E0DB-AD5C-4A71-B50D-8AB4C4A1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47487-E378-4E57-B106-076025C2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85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D6AC1-1028-47C0-A1EA-3B9932D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E9E6-582D-42EF-A990-225E9F0E3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8F0FBB-B5DE-422D-9E97-051C22E28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28376D-7537-46A9-B5EE-7ED96CC4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754DB-23F4-4DEC-854D-D0E879C9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3A67CA-11FC-4432-9ABD-824C1B4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07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230F7-48A6-4AEA-83D7-338BFD1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D73537-C648-4A57-A6B1-ABE7BD7DF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FD18BB-021C-4BE3-A30D-3189977E1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38302E-65CA-4A1D-AB5F-F4227054C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EBE305-CC50-443D-BCCC-3D1DB2A9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F2DC0E-2FC7-4D8D-AEA4-8394D61E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9FD6FE-044D-4022-8F50-A1D52524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50D6FE-0427-47C1-9056-EF166466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872-0C5E-4C2E-A660-80F50CE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D92E7C-612F-410D-866E-119843DC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2FF2D-33CD-4E8B-823B-3DC117CC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52635C-2AA7-4B91-99CA-9DB9C615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2204C-2CE7-4DA0-A88A-AA96A368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6B7026-2F21-430E-8185-E9BD1A1E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7E8E0-7F2B-40FB-831D-29A6B3B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46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38A8F-5B49-46DC-A1D0-A8F97FE7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9619E-F96C-445A-9F55-305365D7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00171A-3561-4BEB-8947-B95DA750A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21B38-4DDE-43C8-B640-C927958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5F7D3A-2FEA-4598-9D8D-1A1A7E0D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089BF5-11F6-4F75-BBC9-AB79F57F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3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E2656-F136-41B1-9717-7CF7FBD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40B3FD-D4CD-4195-8227-E7C630CC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5D337-C2F7-4EC7-B97E-D9151C7B4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5E1726-3FF3-43D5-844F-A23981AF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41062-DE8D-407A-9312-D4539734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DD8043-71F5-4159-ABF6-DF306544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8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C67D1-0845-4D6F-A65A-AFB80AC4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B0B05-1DB6-4DD9-8D80-9C8EDBAD8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ECE635-DF80-4742-8879-7241DF97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C0939-6AAE-4A7B-A8D7-7B11AEA7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85EB7-AC92-4540-8C75-DA3D6B73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31EBD3-A0DD-42D9-AED0-AF02B8F4B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869AD3-4879-4525-8FC3-6CCAC601B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2E231-EF0F-487E-B974-D55E657E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562C38-1498-422D-8167-63BAF364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E823E-7BAB-4222-80B1-2C8BEB8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37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34FE45-CAA3-475E-A66A-EA691E27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42B9B8-986D-48B1-A88F-4DF99A2F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978DE-81CB-4838-8AC3-FB75D0444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2953-52C6-4477-85FA-3BAB057B0869}" type="datetimeFigureOut">
              <a:rPr lang="zh-CN" altLang="en-US" smtClean="0"/>
              <a:t>2025/8/28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966062-76A7-4288-8164-618240A71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C1F1D-ABC2-494F-BABC-BD0E2E7DF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5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0071"/>
            <a:ext cx="9144000" cy="1655762"/>
          </a:xfrm>
        </p:spPr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6B05790-4354-227C-67F2-C1EA0A29F2DF}"/>
              </a:ext>
            </a:extLst>
          </p:cNvPr>
          <p:cNvSpPr txBox="1">
            <a:spLocks/>
          </p:cNvSpPr>
          <p:nvPr/>
        </p:nvSpPr>
        <p:spPr>
          <a:xfrm>
            <a:off x="1524000" y="8196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EE4803: Analog IC Design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Single transistor Circuits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BFEFC-71F7-4FBE-93F7-15A90F1D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44146" y="1624914"/>
            <a:ext cx="92737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Analog Switch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Active Resistor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Sink/Source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B120D-B094-4900-B45F-A2F95A2ECFE1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224172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Analog Switch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0CC38E-658A-4BD8-A50C-2B2396D26ED0}"/>
              </a:ext>
            </a:extLst>
          </p:cNvPr>
          <p:cNvSpPr txBox="1"/>
          <p:nvPr/>
        </p:nvSpPr>
        <p:spPr>
          <a:xfrm>
            <a:off x="747584" y="1600200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Real world signal </a:t>
            </a:r>
            <a:r>
              <a:rPr lang="en-US" dirty="0">
                <a:sym typeface="Wingdings" panose="05000000000000000000" pitchFamily="2" charset="2"/>
              </a:rPr>
              <a:t> Analog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C02103-658F-42FE-A1E6-21DDEE8E96B5}"/>
              </a:ext>
            </a:extLst>
          </p:cNvPr>
          <p:cNvSpPr txBox="1"/>
          <p:nvPr/>
        </p:nvSpPr>
        <p:spPr>
          <a:xfrm>
            <a:off x="8141044" y="1600200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Processor</a:t>
            </a:r>
            <a:r>
              <a:rPr lang="en-US" dirty="0">
                <a:sym typeface="Wingdings" panose="05000000000000000000" pitchFamily="2" charset="2"/>
              </a:rPr>
              <a:t> Digital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FB5A28-538C-4833-A590-5A5DED1CA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84" y="1969532"/>
            <a:ext cx="2717114" cy="19407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C5D82E-385C-45C4-8002-2FA021AFE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004" y="2651855"/>
            <a:ext cx="1089458" cy="7028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FAC443-71AB-43DB-8B0A-05B170450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499" y="2008488"/>
            <a:ext cx="1603798" cy="531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2F6B18-16B9-402C-BCA2-D99A6A366D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403" y="2349380"/>
            <a:ext cx="3876675" cy="11811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53EF57-24EF-4EC9-B008-FE13B6B2194B}"/>
              </a:ext>
            </a:extLst>
          </p:cNvPr>
          <p:cNvSpPr txBox="1"/>
          <p:nvPr/>
        </p:nvSpPr>
        <p:spPr>
          <a:xfrm>
            <a:off x="1723768" y="4077730"/>
            <a:ext cx="848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continuous time, continuous amplitude TO discrete time, discrete amplitude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B0019A-B911-4A71-8F76-EB31E3B2A99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3998"/>
          <a:stretch/>
        </p:blipFill>
        <p:spPr>
          <a:xfrm>
            <a:off x="4439165" y="4994312"/>
            <a:ext cx="3313670" cy="135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8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Analog Switch: ADC use case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0123335-4EBA-4C56-AC5D-0678F847D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75" y="1239669"/>
            <a:ext cx="3155993" cy="30504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E0C749D-D2F4-47E9-AECF-167683BF6469}"/>
              </a:ext>
            </a:extLst>
          </p:cNvPr>
          <p:cNvSpPr txBox="1"/>
          <p:nvPr/>
        </p:nvSpPr>
        <p:spPr>
          <a:xfrm>
            <a:off x="1" y="4349578"/>
            <a:ext cx="355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continuous time, continuous amplitude TO discrete time, discrete amplitude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CD7DF5-DA93-4340-813C-064566B61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342" y="1222547"/>
            <a:ext cx="6686550" cy="29527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17E025-106E-4314-BA8B-85CCD6E25201}"/>
              </a:ext>
            </a:extLst>
          </p:cNvPr>
          <p:cNvSpPr/>
          <p:nvPr/>
        </p:nvSpPr>
        <p:spPr>
          <a:xfrm>
            <a:off x="4975654" y="396808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ADC Process</a:t>
            </a:r>
          </a:p>
          <a:p>
            <a:r>
              <a:rPr lang="en-US" dirty="0"/>
              <a:t>There are mainly two steps involves in the process of conversion. They 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Sampling and Holding (S/H)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Quantizing and Encoding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241B69-3322-4FB9-9B5A-45563ACFF8C1}"/>
              </a:ext>
            </a:extLst>
          </p:cNvPr>
          <p:cNvSpPr/>
          <p:nvPr/>
        </p:nvSpPr>
        <p:spPr>
          <a:xfrm>
            <a:off x="1736383" y="5617907"/>
            <a:ext cx="104278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Sampling and Holding</a:t>
            </a:r>
          </a:p>
          <a:p>
            <a:r>
              <a:rPr lang="en-US" dirty="0"/>
              <a:t>In Sampling and Holding (S/H), the continuous signal is sampled and held steady for a short period. This removes variations in the input signal that could affect conversion accuracy. The minimum sampling rate must be twice the maximum frequency of the input signal.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EB7A339-EE1A-43F6-BD5D-A212F299842C}"/>
              </a:ext>
            </a:extLst>
          </p:cNvPr>
          <p:cNvSpPr/>
          <p:nvPr/>
        </p:nvSpPr>
        <p:spPr>
          <a:xfrm>
            <a:off x="6190735" y="1958546"/>
            <a:ext cx="481914" cy="6954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901B86D-B0BA-4A1C-990D-4C286E233C0B}"/>
              </a:ext>
            </a:extLst>
          </p:cNvPr>
          <p:cNvCxnSpPr>
            <a:stCxn id="14" idx="7"/>
          </p:cNvCxnSpPr>
          <p:nvPr/>
        </p:nvCxnSpPr>
        <p:spPr>
          <a:xfrm flipV="1">
            <a:off x="6602074" y="1498664"/>
            <a:ext cx="1266349" cy="5617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34059E9-2C63-441A-BF7A-DED2CF447B1B}"/>
              </a:ext>
            </a:extLst>
          </p:cNvPr>
          <p:cNvSpPr txBox="1"/>
          <p:nvPr/>
        </p:nvSpPr>
        <p:spPr>
          <a:xfrm>
            <a:off x="7787331" y="1301832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309726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as a Switch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E7C5A71-4D7D-4421-B763-39735F5E4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45" t="-1208" r="62220" b="73615"/>
          <a:stretch/>
        </p:blipFill>
        <p:spPr>
          <a:xfrm>
            <a:off x="2502243" y="1326165"/>
            <a:ext cx="1612557" cy="14333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30AE28-A8B4-4530-9553-FBD7A6599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6" y="1604064"/>
            <a:ext cx="2443657" cy="7697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F90125-1B7A-4F68-9081-84807A8081DB}"/>
              </a:ext>
            </a:extLst>
          </p:cNvPr>
          <p:cNvSpPr txBox="1"/>
          <p:nvPr/>
        </p:nvSpPr>
        <p:spPr>
          <a:xfrm>
            <a:off x="4473146" y="1326165"/>
            <a:ext cx="4911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Control clock = 1 </a:t>
            </a:r>
            <a:r>
              <a:rPr lang="en-US" dirty="0">
                <a:sym typeface="Wingdings" panose="05000000000000000000" pitchFamily="2" charset="2"/>
              </a:rPr>
              <a:t> Switch Turns ON</a:t>
            </a:r>
          </a:p>
          <a:p>
            <a:r>
              <a:rPr lang="en-US" dirty="0"/>
              <a:t>Control clock = 0 </a:t>
            </a:r>
            <a:r>
              <a:rPr lang="en-US" dirty="0">
                <a:sym typeface="Wingdings" panose="05000000000000000000" pitchFamily="2" charset="2"/>
              </a:rPr>
              <a:t> Switch Turns OFF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10230E-57B0-4585-ADA1-8CB7C655FDF9}"/>
              </a:ext>
            </a:extLst>
          </p:cNvPr>
          <p:cNvSpPr txBox="1"/>
          <p:nvPr/>
        </p:nvSpPr>
        <p:spPr>
          <a:xfrm>
            <a:off x="4423719" y="2483708"/>
            <a:ext cx="620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Good switch </a:t>
            </a:r>
            <a:r>
              <a:rPr lang="en-US" dirty="0">
                <a:sym typeface="Wingdings" panose="05000000000000000000" pitchFamily="2" charset="2"/>
              </a:rPr>
              <a:t> R</a:t>
            </a:r>
            <a:r>
              <a:rPr lang="en-US" baseline="-25000" dirty="0">
                <a:sym typeface="Wingdings" panose="05000000000000000000" pitchFamily="2" charset="2"/>
              </a:rPr>
              <a:t>ON</a:t>
            </a:r>
            <a:r>
              <a:rPr lang="en-US" dirty="0">
                <a:sym typeface="Wingdings" panose="05000000000000000000" pitchFamily="2" charset="2"/>
              </a:rPr>
              <a:t> very low, R</a:t>
            </a:r>
            <a:r>
              <a:rPr lang="en-US" baseline="-25000" dirty="0">
                <a:sym typeface="Wingdings" panose="05000000000000000000" pitchFamily="2" charset="2"/>
              </a:rPr>
              <a:t>OFF</a:t>
            </a:r>
            <a:r>
              <a:rPr lang="en-US" dirty="0">
                <a:sym typeface="Wingdings" panose="05000000000000000000" pitchFamily="2" charset="2"/>
              </a:rPr>
              <a:t> very high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EBE240-08D5-4504-AD4B-7969F1954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746" y="3205192"/>
            <a:ext cx="6288668" cy="3474217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6C01F6E-4092-47C6-AF46-B4D391119BE0}"/>
              </a:ext>
            </a:extLst>
          </p:cNvPr>
          <p:cNvCxnSpPr>
            <a:cxnSpLocks/>
          </p:cNvCxnSpPr>
          <p:nvPr/>
        </p:nvCxnSpPr>
        <p:spPr>
          <a:xfrm flipH="1" flipV="1">
            <a:off x="5288692" y="4942300"/>
            <a:ext cx="807309" cy="67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088936-BB2B-466A-9979-8FF05246E61E}"/>
                  </a:ext>
                </a:extLst>
              </p:cNvPr>
              <p:cNvSpPr txBox="1"/>
              <p:nvPr/>
            </p:nvSpPr>
            <p:spPr>
              <a:xfrm>
                <a:off x="4743060" y="4655779"/>
                <a:ext cx="535211" cy="5730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088936-BB2B-466A-9979-8FF05246E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060" y="4655779"/>
                <a:ext cx="535211" cy="5730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36D1CAC-732E-4FE8-8F08-7A82C8E473B7}"/>
              </a:ext>
            </a:extLst>
          </p:cNvPr>
          <p:cNvGrpSpPr/>
          <p:nvPr/>
        </p:nvGrpSpPr>
        <p:grpSpPr>
          <a:xfrm>
            <a:off x="1813550" y="3472337"/>
            <a:ext cx="2498639" cy="530726"/>
            <a:chOff x="324880" y="1400747"/>
            <a:chExt cx="2498639" cy="53072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61401DE-59C5-4DA4-A418-B4F4EAB47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4880" y="1400747"/>
              <a:ext cx="2498639" cy="53072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128270-256C-48A6-870D-B9BA4AFCA0C5}"/>
                </a:ext>
              </a:extLst>
            </p:cNvPr>
            <p:cNvSpPr/>
            <p:nvPr/>
          </p:nvSpPr>
          <p:spPr>
            <a:xfrm>
              <a:off x="838200" y="1448922"/>
              <a:ext cx="230659" cy="400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3E3A303-D9D9-4ACB-B70F-7199760B8EEA}"/>
                </a:ext>
              </a:extLst>
            </p:cNvPr>
            <p:cNvSpPr txBox="1"/>
            <p:nvPr/>
          </p:nvSpPr>
          <p:spPr>
            <a:xfrm>
              <a:off x="857145" y="145872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β</a:t>
              </a:r>
              <a:endParaRPr lang="en-US" dirty="0"/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6A75624-92BE-4C0E-B468-A9A3B99ABEC7}"/>
              </a:ext>
            </a:extLst>
          </p:cNvPr>
          <p:cNvCxnSpPr>
            <a:cxnSpLocks/>
          </p:cNvCxnSpPr>
          <p:nvPr/>
        </p:nvCxnSpPr>
        <p:spPr>
          <a:xfrm>
            <a:off x="3937686" y="4012922"/>
            <a:ext cx="763093" cy="957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AE3B4D7-BB9C-48CD-96FF-53D06B178C26}"/>
              </a:ext>
            </a:extLst>
          </p:cNvPr>
          <p:cNvSpPr txBox="1"/>
          <p:nvPr/>
        </p:nvSpPr>
        <p:spPr>
          <a:xfrm>
            <a:off x="6486376" y="2902587"/>
            <a:ext cx="564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R</a:t>
            </a:r>
            <a:r>
              <a:rPr lang="en-US" baseline="-25000" dirty="0"/>
              <a:t>OFF</a:t>
            </a:r>
            <a:r>
              <a:rPr lang="en-US" dirty="0"/>
              <a:t>, need to consider sub-threshold equation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4649D9-06A7-4C11-B975-C1545846D02B}"/>
              </a:ext>
            </a:extLst>
          </p:cNvPr>
          <p:cNvSpPr/>
          <p:nvPr/>
        </p:nvSpPr>
        <p:spPr>
          <a:xfrm>
            <a:off x="6536725" y="6233984"/>
            <a:ext cx="451021" cy="290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K’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68FB5C-23DB-45DC-B634-3A8407CE053A}"/>
              </a:ext>
            </a:extLst>
          </p:cNvPr>
          <p:cNvGrpSpPr/>
          <p:nvPr/>
        </p:nvGrpSpPr>
        <p:grpSpPr>
          <a:xfrm>
            <a:off x="1603288" y="5816371"/>
            <a:ext cx="1705233" cy="909917"/>
            <a:chOff x="3707027" y="5778955"/>
            <a:chExt cx="1705233" cy="90991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08D67E3-5BFE-4409-AF62-D7810A32DE5C}"/>
                </a:ext>
              </a:extLst>
            </p:cNvPr>
            <p:cNvGrpSpPr/>
            <p:nvPr/>
          </p:nvGrpSpPr>
          <p:grpSpPr>
            <a:xfrm>
              <a:off x="3707027" y="6158146"/>
              <a:ext cx="1705233" cy="530726"/>
              <a:chOff x="838200" y="1400747"/>
              <a:chExt cx="1705233" cy="530726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F808ACA-1491-4BE9-BFCC-47F2FAFA1D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0544" r="11209"/>
              <a:stretch/>
            </p:blipFill>
            <p:spPr>
              <a:xfrm>
                <a:off x="838201" y="1400747"/>
                <a:ext cx="1705232" cy="530726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F17F7BA-184F-44A3-A636-E99B0D05BE3D}"/>
                  </a:ext>
                </a:extLst>
              </p:cNvPr>
              <p:cNvSpPr/>
              <p:nvPr/>
            </p:nvSpPr>
            <p:spPr>
              <a:xfrm>
                <a:off x="838200" y="1448922"/>
                <a:ext cx="230659" cy="4001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6EDDF3D-F176-42A0-BC4F-7F6839CA944D}"/>
                  </a:ext>
                </a:extLst>
              </p:cNvPr>
              <p:cNvSpPr txBox="1"/>
              <p:nvPr/>
            </p:nvSpPr>
            <p:spPr>
              <a:xfrm>
                <a:off x="857145" y="1458723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dirty="0"/>
                  <a:t>β</a:t>
                </a:r>
                <a:endParaRPr lang="en-US" dirty="0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13CDAF5-1E9E-4D6E-A497-FE351DDEFA81}"/>
                </a:ext>
              </a:extLst>
            </p:cNvPr>
            <p:cNvSpPr txBox="1"/>
            <p:nvPr/>
          </p:nvSpPr>
          <p:spPr>
            <a:xfrm>
              <a:off x="4475205" y="577895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6E10A1E-BD75-42C6-A054-93764C9ECB8C}"/>
                </a:ext>
              </a:extLst>
            </p:cNvPr>
            <p:cNvCxnSpPr/>
            <p:nvPr/>
          </p:nvCxnSpPr>
          <p:spPr>
            <a:xfrm>
              <a:off x="3880021" y="6158146"/>
              <a:ext cx="14580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55CF3AC-E5D9-4EE1-AA1D-29042ADE835B}"/>
              </a:ext>
            </a:extLst>
          </p:cNvPr>
          <p:cNvCxnSpPr>
            <a:cxnSpLocks/>
          </p:cNvCxnSpPr>
          <p:nvPr/>
        </p:nvCxnSpPr>
        <p:spPr>
          <a:xfrm flipH="1">
            <a:off x="3459892" y="5850204"/>
            <a:ext cx="2625689" cy="528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DD15233-AF0B-4FD3-BD8E-D299F0C0F7BC}"/>
              </a:ext>
            </a:extLst>
          </p:cNvPr>
          <p:cNvSpPr txBox="1"/>
          <p:nvPr/>
        </p:nvSpPr>
        <p:spPr>
          <a:xfrm>
            <a:off x="4033805" y="6159961"/>
            <a:ext cx="1300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More accurate</a:t>
            </a:r>
          </a:p>
        </p:txBody>
      </p:sp>
    </p:spTree>
    <p:extLst>
      <p:ext uri="{BB962C8B-B14F-4D97-AF65-F5344CB8AC3E}">
        <p14:creationId xmlns:p14="http://schemas.microsoft.com/office/powerpoint/2010/main" val="56824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driving capacitor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6EDC934-4DCA-4E2C-818E-2A472F165B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738"/>
          <a:stretch/>
        </p:blipFill>
        <p:spPr>
          <a:xfrm>
            <a:off x="543697" y="1235676"/>
            <a:ext cx="6095999" cy="21438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F34E75-19C2-47AA-9064-1759EA31D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207" y="1326165"/>
            <a:ext cx="3946096" cy="22921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EFC40F-DEA6-4F7E-A200-D07B68B09A2B}"/>
                  </a:ext>
                </a:extLst>
              </p:cNvPr>
              <p:cNvSpPr txBox="1"/>
              <p:nvPr/>
            </p:nvSpPr>
            <p:spPr>
              <a:xfrm>
                <a:off x="2304536" y="4360215"/>
                <a:ext cx="624634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Choose W large or small?</a:t>
                </a:r>
              </a:p>
              <a:p>
                <a:r>
                  <a:rPr lang="en-US" b="1" dirty="0"/>
                  <a:t>Choose L large or small?</a:t>
                </a:r>
              </a:p>
              <a:p>
                <a:endParaRPr lang="en-US" b="1" dirty="0"/>
              </a:p>
              <a:p>
                <a:r>
                  <a:rPr lang="en-US" b="1" dirty="0"/>
                  <a:t>Time constant </a:t>
                </a:r>
                <a:r>
                  <a:rPr lang="el-GR" b="1" dirty="0"/>
                  <a:t>τ</a:t>
                </a:r>
                <a:r>
                  <a:rPr lang="en-US" b="1" dirty="0"/>
                  <a:t> </a:t>
                </a:r>
                <a:r>
                  <a:rPr lang="en-US" b="1" dirty="0">
                    <a:sym typeface="Wingdings" panose="05000000000000000000" pitchFamily="2" charset="2"/>
                  </a:rPr>
                  <a:t></a:t>
                </a:r>
                <a:r>
                  <a:rPr lang="en-US" b="1" dirty="0"/>
                  <a:t> </a:t>
                </a:r>
                <a:r>
                  <a:rPr lang="en-US" b="1" dirty="0" err="1"/>
                  <a:t>R</a:t>
                </a:r>
                <a:r>
                  <a:rPr lang="en-US" b="1" baseline="-25000" dirty="0" err="1"/>
                  <a:t>on</a:t>
                </a:r>
                <a:r>
                  <a:rPr lang="en-US" b="1" dirty="0" err="1"/>
                  <a:t>C</a:t>
                </a:r>
                <a:endParaRPr lang="en-US" b="1" dirty="0"/>
              </a:p>
              <a:p>
                <a:r>
                  <a:rPr lang="en-US" b="1" dirty="0"/>
                  <a:t>Settling error after “n” time constants </a:t>
                </a:r>
                <a:r>
                  <a:rPr lang="en-US" b="1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𝒆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𝝉</m:t>
                        </m:r>
                      </m:sup>
                    </m:sSup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EFC40F-DEA6-4F7E-A200-D07B68B09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536" y="4360215"/>
                <a:ext cx="6246341" cy="1477328"/>
              </a:xfrm>
              <a:prstGeom prst="rect">
                <a:avLst/>
              </a:prstGeom>
              <a:blipFill>
                <a:blip r:embed="rId4"/>
                <a:stretch>
                  <a:fillRect l="-780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7BD739BC-483A-4136-8322-955385B74752}"/>
              </a:ext>
            </a:extLst>
          </p:cNvPr>
          <p:cNvSpPr txBox="1"/>
          <p:nvPr/>
        </p:nvSpPr>
        <p:spPr>
          <a:xfrm>
            <a:off x="1513703" y="3657473"/>
            <a:ext cx="6444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V</a:t>
            </a:r>
            <a:r>
              <a:rPr lang="en-US" baseline="-25000" dirty="0"/>
              <a:t>GS</a:t>
            </a:r>
            <a:r>
              <a:rPr lang="en-US" dirty="0"/>
              <a:t>? Which terminal is Source? Voltage on CL is changing..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F2F031-D604-4F6D-A12D-03B912F14DAF}"/>
              </a:ext>
            </a:extLst>
          </p:cNvPr>
          <p:cNvSpPr/>
          <p:nvPr/>
        </p:nvSpPr>
        <p:spPr>
          <a:xfrm>
            <a:off x="8056605" y="1585529"/>
            <a:ext cx="228599" cy="23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766D60-08DD-43B0-A8CF-438DDA901CCB}"/>
              </a:ext>
            </a:extLst>
          </p:cNvPr>
          <p:cNvSpPr/>
          <p:nvPr/>
        </p:nvSpPr>
        <p:spPr>
          <a:xfrm>
            <a:off x="8056605" y="2037485"/>
            <a:ext cx="228599" cy="23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223160-3400-4EB4-B8C1-24ACD2BC044F}"/>
              </a:ext>
            </a:extLst>
          </p:cNvPr>
          <p:cNvSpPr txBox="1"/>
          <p:nvPr/>
        </p:nvSpPr>
        <p:spPr>
          <a:xfrm>
            <a:off x="8056605" y="1527936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K’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F9B603-5BF6-43F1-B41E-065B79A48799}"/>
              </a:ext>
            </a:extLst>
          </p:cNvPr>
          <p:cNvSpPr txBox="1"/>
          <p:nvPr/>
        </p:nvSpPr>
        <p:spPr>
          <a:xfrm>
            <a:off x="8056605" y="1968106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K’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8BD13-31A4-4308-816E-FE8C33BB4B92}"/>
              </a:ext>
            </a:extLst>
          </p:cNvPr>
          <p:cNvSpPr/>
          <p:nvPr/>
        </p:nvSpPr>
        <p:spPr>
          <a:xfrm>
            <a:off x="10485219" y="1396951"/>
            <a:ext cx="228599" cy="2370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A545A3-90F5-46B9-8A3E-78F2161AD4C7}"/>
              </a:ext>
            </a:extLst>
          </p:cNvPr>
          <p:cNvSpPr txBox="1"/>
          <p:nvPr/>
        </p:nvSpPr>
        <p:spPr>
          <a:xfrm>
            <a:off x="10485219" y="1339358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8CE6EB-6F91-4523-979C-BFF8A6DCCA05}"/>
              </a:ext>
            </a:extLst>
          </p:cNvPr>
          <p:cNvSpPr txBox="1"/>
          <p:nvPr/>
        </p:nvSpPr>
        <p:spPr>
          <a:xfrm>
            <a:off x="3157151" y="3244334"/>
            <a:ext cx="3563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Assume initial voltage on C</a:t>
            </a:r>
            <a:r>
              <a: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is 0V.</a:t>
            </a:r>
          </a:p>
        </p:txBody>
      </p:sp>
    </p:spTree>
    <p:extLst>
      <p:ext uri="{BB962C8B-B14F-4D97-AF65-F5344CB8AC3E}">
        <p14:creationId xmlns:p14="http://schemas.microsoft.com/office/powerpoint/2010/main" val="209626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More accurate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DD3C2DB-7EE0-481C-863B-73C3BA426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34756"/>
            <a:ext cx="8655909" cy="572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59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driving resistor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A9C228E-6CF8-40A2-9C00-69F69A4EF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1326165"/>
            <a:ext cx="5834380" cy="32907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D05945-37C6-4DB9-80E7-ED0C3830482C}"/>
                  </a:ext>
                </a:extLst>
              </p:cNvPr>
              <p:cNvSpPr txBox="1"/>
              <p:nvPr/>
            </p:nvSpPr>
            <p:spPr>
              <a:xfrm>
                <a:off x="3182233" y="4331506"/>
                <a:ext cx="8791464" cy="1661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Need to consider voltage drop due to potential divider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𝑂𝑈𝑇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𝐼𝑁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𝐿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𝑂𝑁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Need to consider absolute voltage values </a:t>
                </a:r>
                <a:r>
                  <a:rPr lang="en-US" dirty="0">
                    <a:sym typeface="Wingdings" panose="05000000000000000000" pitchFamily="2" charset="2"/>
                  </a:rPr>
                  <a:t> What if V</a:t>
                </a:r>
                <a:r>
                  <a:rPr lang="en-US" baseline="-25000" dirty="0">
                    <a:sym typeface="Wingdings" panose="05000000000000000000" pitchFamily="2" charset="2"/>
                  </a:rPr>
                  <a:t>IN</a:t>
                </a:r>
                <a:r>
                  <a:rPr lang="en-US" dirty="0">
                    <a:sym typeface="Wingdings" panose="05000000000000000000" pitchFamily="2" charset="2"/>
                  </a:rPr>
                  <a:t> = 2V? Not sufficient V</a:t>
                </a:r>
                <a:r>
                  <a:rPr lang="en-US" baseline="-25000" dirty="0">
                    <a:sym typeface="Wingdings" panose="05000000000000000000" pitchFamily="2" charset="2"/>
                  </a:rPr>
                  <a:t>GS</a:t>
                </a:r>
                <a:r>
                  <a:rPr lang="en-US" dirty="0">
                    <a:sym typeface="Wingdings" panose="05000000000000000000" pitchFamily="2" charset="2"/>
                  </a:rPr>
                  <a:t> for NMOS to be ON! </a:t>
                </a:r>
              </a:p>
              <a:p>
                <a:r>
                  <a:rPr lang="en-US" b="1" dirty="0">
                    <a:sym typeface="Wingdings" panose="05000000000000000000" pitchFamily="2" charset="2"/>
                  </a:rPr>
                  <a:t>Solution is Transmission Gate Switch!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D05945-37C6-4DB9-80E7-ED0C38304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233" y="4331506"/>
                <a:ext cx="8791464" cy="1661930"/>
              </a:xfrm>
              <a:prstGeom prst="rect">
                <a:avLst/>
              </a:prstGeom>
              <a:blipFill>
                <a:blip r:embed="rId3"/>
                <a:stretch>
                  <a:fillRect l="-555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driving capacitor: Non-idealities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2D396C8-CEC0-44AA-90E1-ED82934F3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24" y="1080239"/>
            <a:ext cx="2443657" cy="7697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C18825-A404-4210-9D00-A04420C99683}"/>
              </a:ext>
            </a:extLst>
          </p:cNvPr>
          <p:cNvSpPr txBox="1"/>
          <p:nvPr/>
        </p:nvSpPr>
        <p:spPr>
          <a:xfrm>
            <a:off x="100917" y="3124073"/>
            <a:ext cx="4911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Control clock = 1 </a:t>
            </a:r>
            <a:r>
              <a:rPr lang="en-US" dirty="0">
                <a:sym typeface="Wingdings" panose="05000000000000000000" pitchFamily="2" charset="2"/>
              </a:rPr>
              <a:t> Switch Turns ON</a:t>
            </a:r>
          </a:p>
          <a:p>
            <a:r>
              <a:rPr lang="en-US" dirty="0"/>
              <a:t>Control clock = 0 </a:t>
            </a:r>
            <a:r>
              <a:rPr lang="en-US" dirty="0">
                <a:sym typeface="Wingdings" panose="05000000000000000000" pitchFamily="2" charset="2"/>
              </a:rPr>
              <a:t> Switch Turns OFF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106791-ECFE-4B46-B455-CBE07D86F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96" y="1830853"/>
            <a:ext cx="1807847" cy="1183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AEB909-D765-4A56-9677-AA6AB263E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190" y="1241854"/>
            <a:ext cx="3566731" cy="437429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60CC6EB-E084-4524-9BE5-BD59E8322DA5}"/>
              </a:ext>
            </a:extLst>
          </p:cNvPr>
          <p:cNvSpPr/>
          <p:nvPr/>
        </p:nvSpPr>
        <p:spPr>
          <a:xfrm>
            <a:off x="6345195" y="2601097"/>
            <a:ext cx="370702" cy="522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AF9940B-6719-4084-8A8D-09BE8DF54EEE}"/>
              </a:ext>
            </a:extLst>
          </p:cNvPr>
          <p:cNvSpPr/>
          <p:nvPr/>
        </p:nvSpPr>
        <p:spPr>
          <a:xfrm>
            <a:off x="6917853" y="2601097"/>
            <a:ext cx="370702" cy="522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6F3EE7-61A2-4292-8D00-AE497EB8874F}"/>
              </a:ext>
            </a:extLst>
          </p:cNvPr>
          <p:cNvCxnSpPr/>
          <p:nvPr/>
        </p:nvCxnSpPr>
        <p:spPr>
          <a:xfrm>
            <a:off x="7346092" y="3014270"/>
            <a:ext cx="2335427" cy="571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215FE4-B040-4C5D-BF45-4B9055BC9038}"/>
              </a:ext>
            </a:extLst>
          </p:cNvPr>
          <p:cNvCxnSpPr>
            <a:cxnSpLocks/>
          </p:cNvCxnSpPr>
          <p:nvPr/>
        </p:nvCxnSpPr>
        <p:spPr>
          <a:xfrm>
            <a:off x="6530546" y="3162460"/>
            <a:ext cx="3089189" cy="571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CB06870-05FD-42B8-9AB6-57125C1EFE1F}"/>
              </a:ext>
            </a:extLst>
          </p:cNvPr>
          <p:cNvSpPr txBox="1"/>
          <p:nvPr/>
        </p:nvSpPr>
        <p:spPr>
          <a:xfrm>
            <a:off x="9739056" y="3585738"/>
            <a:ext cx="23695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Errors caused by:</a:t>
            </a:r>
          </a:p>
          <a:p>
            <a:pPr marL="342900" indent="-342900">
              <a:buAutoNum type="arabicPeriod"/>
            </a:pPr>
            <a:r>
              <a:rPr lang="en-US" dirty="0"/>
              <a:t>Clock feedthrough</a:t>
            </a:r>
          </a:p>
          <a:p>
            <a:pPr marL="342900" indent="-342900">
              <a:buAutoNum type="arabicPeriod"/>
            </a:pPr>
            <a:r>
              <a:rPr lang="en-US" dirty="0"/>
              <a:t>Charge Injection</a:t>
            </a:r>
          </a:p>
        </p:txBody>
      </p:sp>
    </p:spTree>
    <p:extLst>
      <p:ext uri="{BB962C8B-B14F-4D97-AF65-F5344CB8AC3E}">
        <p14:creationId xmlns:p14="http://schemas.microsoft.com/office/powerpoint/2010/main" val="151111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driving capacitor: Non-idealities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2D396C8-CEC0-44AA-90E1-ED82934F3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24" y="1080239"/>
            <a:ext cx="2443657" cy="7697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C18825-A404-4210-9D00-A04420C99683}"/>
              </a:ext>
            </a:extLst>
          </p:cNvPr>
          <p:cNvSpPr txBox="1"/>
          <p:nvPr/>
        </p:nvSpPr>
        <p:spPr>
          <a:xfrm>
            <a:off x="100917" y="3124073"/>
            <a:ext cx="4911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Control clock = 1 </a:t>
            </a:r>
            <a:r>
              <a:rPr lang="en-US" dirty="0">
                <a:sym typeface="Wingdings" panose="05000000000000000000" pitchFamily="2" charset="2"/>
              </a:rPr>
              <a:t> Switch Turns ON</a:t>
            </a:r>
          </a:p>
          <a:p>
            <a:r>
              <a:rPr lang="en-US" dirty="0"/>
              <a:t>Control clock = 0 </a:t>
            </a:r>
            <a:r>
              <a:rPr lang="en-US" dirty="0">
                <a:sym typeface="Wingdings" panose="05000000000000000000" pitchFamily="2" charset="2"/>
              </a:rPr>
              <a:t> Switch Turns OFF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106791-ECFE-4B46-B455-CBE07D86F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96" y="1830853"/>
            <a:ext cx="1807847" cy="1183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AEB909-D765-4A56-9677-AA6AB263E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190" y="1241854"/>
            <a:ext cx="3566731" cy="437429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60CC6EB-E084-4524-9BE5-BD59E8322DA5}"/>
              </a:ext>
            </a:extLst>
          </p:cNvPr>
          <p:cNvSpPr/>
          <p:nvPr/>
        </p:nvSpPr>
        <p:spPr>
          <a:xfrm>
            <a:off x="6345195" y="2601097"/>
            <a:ext cx="370702" cy="522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AF9940B-6719-4084-8A8D-09BE8DF54EEE}"/>
              </a:ext>
            </a:extLst>
          </p:cNvPr>
          <p:cNvSpPr/>
          <p:nvPr/>
        </p:nvSpPr>
        <p:spPr>
          <a:xfrm>
            <a:off x="6917853" y="2601097"/>
            <a:ext cx="370702" cy="5229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6F3EE7-61A2-4292-8D00-AE497EB8874F}"/>
              </a:ext>
            </a:extLst>
          </p:cNvPr>
          <p:cNvCxnSpPr/>
          <p:nvPr/>
        </p:nvCxnSpPr>
        <p:spPr>
          <a:xfrm>
            <a:off x="7346092" y="3014270"/>
            <a:ext cx="2335427" cy="571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215FE4-B040-4C5D-BF45-4B9055BC9038}"/>
              </a:ext>
            </a:extLst>
          </p:cNvPr>
          <p:cNvCxnSpPr>
            <a:cxnSpLocks/>
          </p:cNvCxnSpPr>
          <p:nvPr/>
        </p:nvCxnSpPr>
        <p:spPr>
          <a:xfrm>
            <a:off x="6530546" y="3162460"/>
            <a:ext cx="3089189" cy="5714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CB06870-05FD-42B8-9AB6-57125C1EFE1F}"/>
              </a:ext>
            </a:extLst>
          </p:cNvPr>
          <p:cNvSpPr txBox="1"/>
          <p:nvPr/>
        </p:nvSpPr>
        <p:spPr>
          <a:xfrm>
            <a:off x="9739056" y="3585738"/>
            <a:ext cx="23695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Errors caused by:</a:t>
            </a:r>
          </a:p>
          <a:p>
            <a:pPr marL="342900" indent="-342900">
              <a:buAutoNum type="arabicPeriod"/>
            </a:pPr>
            <a:r>
              <a:rPr lang="en-US" dirty="0"/>
              <a:t>Clock feedthrough</a:t>
            </a:r>
          </a:p>
          <a:p>
            <a:pPr marL="342900" indent="-342900">
              <a:buAutoNum type="arabicPeriod"/>
            </a:pPr>
            <a:r>
              <a:rPr lang="en-US" dirty="0"/>
              <a:t>Charge Injection</a:t>
            </a:r>
          </a:p>
        </p:txBody>
      </p:sp>
    </p:spTree>
    <p:extLst>
      <p:ext uri="{BB962C8B-B14F-4D97-AF65-F5344CB8AC3E}">
        <p14:creationId xmlns:p14="http://schemas.microsoft.com/office/powerpoint/2010/main" val="3803762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Non-idealities: Parasitic Capacitor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B9C9B50-0113-40B0-B671-966DB3A9B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098" y="1184063"/>
            <a:ext cx="2219079" cy="1388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BF4F52-14DB-48A1-A101-FB9E83E8A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" y="1235290"/>
            <a:ext cx="1966423" cy="13887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5844B0-F46B-4F0A-A886-CCB00FF0B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005" y="2049740"/>
            <a:ext cx="7792995" cy="47217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5837BEC-C331-4380-BB89-E77318F7FFA3}"/>
              </a:ext>
            </a:extLst>
          </p:cNvPr>
          <p:cNvSpPr txBox="1"/>
          <p:nvPr/>
        </p:nvSpPr>
        <p:spPr>
          <a:xfrm>
            <a:off x="4652319" y="1278924"/>
            <a:ext cx="530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Charge Injection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7D3C60D-7AD5-4364-B7C5-AB5EA53F306E}"/>
              </a:ext>
            </a:extLst>
          </p:cNvPr>
          <p:cNvSpPr/>
          <p:nvPr/>
        </p:nvSpPr>
        <p:spPr>
          <a:xfrm>
            <a:off x="6406978" y="3867665"/>
            <a:ext cx="568411" cy="389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947054-B0B0-4E3E-8DF8-CE618E667D37}"/>
              </a:ext>
            </a:extLst>
          </p:cNvPr>
          <p:cNvSpPr txBox="1"/>
          <p:nvPr/>
        </p:nvSpPr>
        <p:spPr>
          <a:xfrm>
            <a:off x="7364627" y="3244334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en-US" baseline="-25000" dirty="0">
                <a:solidFill>
                  <a:srgbClr val="FF0000"/>
                </a:solidFill>
              </a:rPr>
              <a:t>GS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E9B8EBC-B3D9-4C99-83B7-C47B86B164C3}"/>
              </a:ext>
            </a:extLst>
          </p:cNvPr>
          <p:cNvCxnSpPr/>
          <p:nvPr/>
        </p:nvCxnSpPr>
        <p:spPr>
          <a:xfrm flipH="1">
            <a:off x="6814751" y="3503141"/>
            <a:ext cx="593125" cy="3645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BBEE2DFB-FB3C-4F3D-990E-635F609342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65" y="3250512"/>
            <a:ext cx="2818360" cy="259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54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Non-idealities: Parasitic Capacitor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B9C9B50-0113-40B0-B671-966DB3A9B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098" y="1184063"/>
            <a:ext cx="2219079" cy="1388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BF4F52-14DB-48A1-A101-FB9E83E8A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" y="1235290"/>
            <a:ext cx="1966423" cy="13887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5837BEC-C331-4380-BB89-E77318F7FFA3}"/>
              </a:ext>
            </a:extLst>
          </p:cNvPr>
          <p:cNvSpPr txBox="1"/>
          <p:nvPr/>
        </p:nvSpPr>
        <p:spPr>
          <a:xfrm>
            <a:off x="4652319" y="1278924"/>
            <a:ext cx="530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Clock Feedthrough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D0E903-D86B-456C-816F-4754C1D14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51" y="1702171"/>
            <a:ext cx="7891849" cy="497665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1107D20-3A31-4394-9E7D-2FFC53C7F0FD}"/>
              </a:ext>
            </a:extLst>
          </p:cNvPr>
          <p:cNvSpPr/>
          <p:nvPr/>
        </p:nvSpPr>
        <p:spPr>
          <a:xfrm>
            <a:off x="9471453" y="6042454"/>
            <a:ext cx="568411" cy="389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BBAB65-1A31-4962-9287-141B8B9DB2A7}"/>
              </a:ext>
            </a:extLst>
          </p:cNvPr>
          <p:cNvCxnSpPr/>
          <p:nvPr/>
        </p:nvCxnSpPr>
        <p:spPr>
          <a:xfrm flipH="1">
            <a:off x="9879226" y="5677930"/>
            <a:ext cx="593125" cy="3645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19394DC-48D5-4217-8217-59E438FE788D}"/>
              </a:ext>
            </a:extLst>
          </p:cNvPr>
          <p:cNvSpPr txBox="1"/>
          <p:nvPr/>
        </p:nvSpPr>
        <p:spPr>
          <a:xfrm>
            <a:off x="10425625" y="5590742"/>
            <a:ext cx="1750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Proportional to </a:t>
            </a:r>
          </a:p>
          <a:p>
            <a:r>
              <a:rPr lang="en-US" dirty="0">
                <a:solidFill>
                  <a:srgbClr val="FF0000"/>
                </a:solidFill>
              </a:rPr>
              <a:t>W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8FBE16-92AB-44D5-A32E-6FD6A98B4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88" y="2922089"/>
            <a:ext cx="3915289" cy="159024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4A80431-301E-4F5C-A2C1-4392FA2030B7}"/>
              </a:ext>
            </a:extLst>
          </p:cNvPr>
          <p:cNvCxnSpPr/>
          <p:nvPr/>
        </p:nvCxnSpPr>
        <p:spPr>
          <a:xfrm>
            <a:off x="2109180" y="3818238"/>
            <a:ext cx="278439" cy="0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AB2BCBA-ECF2-42FA-848E-8AC5E3AC124B}"/>
              </a:ext>
            </a:extLst>
          </p:cNvPr>
          <p:cNvCxnSpPr/>
          <p:nvPr/>
        </p:nvCxnSpPr>
        <p:spPr>
          <a:xfrm>
            <a:off x="3142637" y="3822357"/>
            <a:ext cx="278439" cy="0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E007365-2E81-410F-8CD7-9166349ACB3F}"/>
              </a:ext>
            </a:extLst>
          </p:cNvPr>
          <p:cNvSpPr txBox="1"/>
          <p:nvPr/>
        </p:nvSpPr>
        <p:spPr>
          <a:xfrm>
            <a:off x="2074875" y="3818238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LD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FC041A-8E8F-4765-B3EB-1B9235DC0FC1}"/>
              </a:ext>
            </a:extLst>
          </p:cNvPr>
          <p:cNvSpPr txBox="1"/>
          <p:nvPr/>
        </p:nvSpPr>
        <p:spPr>
          <a:xfrm>
            <a:off x="3086129" y="3818238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LD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D87F6CB-0C34-453E-B6B5-6F79285D84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826" y="4633315"/>
            <a:ext cx="3317146" cy="550601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5B871AB-027F-45B0-922E-30FE3FDC75A2}"/>
              </a:ext>
            </a:extLst>
          </p:cNvPr>
          <p:cNvSpPr/>
          <p:nvPr/>
        </p:nvSpPr>
        <p:spPr>
          <a:xfrm>
            <a:off x="159026" y="2835876"/>
            <a:ext cx="4141125" cy="27548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D311F3-C846-429D-8A6E-9D869217C492}"/>
              </a:ext>
            </a:extLst>
          </p:cNvPr>
          <p:cNvSpPr txBox="1"/>
          <p:nvPr/>
        </p:nvSpPr>
        <p:spPr>
          <a:xfrm>
            <a:off x="1241855" y="5196020"/>
            <a:ext cx="269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Overlap Capacitors </a:t>
            </a:r>
            <a:r>
              <a:rPr lang="en-US" dirty="0"/>
              <a:t>(C</a:t>
            </a:r>
            <a:r>
              <a:rPr lang="en-US" baseline="-25000" dirty="0"/>
              <a:t>OL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098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Non-idealities: Parasitic Capacitor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B9C9B50-0113-40B0-B671-966DB3A9B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098" y="1184063"/>
            <a:ext cx="2219079" cy="1388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BF4F52-14DB-48A1-A101-FB9E83E8A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" y="1235290"/>
            <a:ext cx="1966423" cy="13887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086126-FA34-4BFC-BFE2-08C706A62B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04"/>
          <a:stretch/>
        </p:blipFill>
        <p:spPr>
          <a:xfrm>
            <a:off x="4211534" y="2187146"/>
            <a:ext cx="7980466" cy="46708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5DD7A0-7154-4624-8BE5-86B8762BA810}"/>
              </a:ext>
            </a:extLst>
          </p:cNvPr>
          <p:cNvSpPr txBox="1"/>
          <p:nvPr/>
        </p:nvSpPr>
        <p:spPr>
          <a:xfrm>
            <a:off x="4652319" y="1278924"/>
            <a:ext cx="530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Solutions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ACBAF1-9C7F-46F6-93AE-2ED0B27EDD47}"/>
              </a:ext>
            </a:extLst>
          </p:cNvPr>
          <p:cNvCxnSpPr/>
          <p:nvPr/>
        </p:nvCxnSpPr>
        <p:spPr>
          <a:xfrm>
            <a:off x="8723870" y="2984156"/>
            <a:ext cx="1791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2F7E949-33B6-4713-9717-3923C10E9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736" y="4522572"/>
            <a:ext cx="2391456" cy="21312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1FFD7D-954A-422A-8BCD-1EE5310B72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034" y="2811031"/>
            <a:ext cx="3192829" cy="164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6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Non-idealities: Dynamic Range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27973DA-4827-4964-9F25-F42544DB7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73" y="1208260"/>
            <a:ext cx="2616924" cy="18939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C24DF6-B30F-4D00-80A9-563B78549B4A}"/>
              </a:ext>
            </a:extLst>
          </p:cNvPr>
          <p:cNvSpPr txBox="1"/>
          <p:nvPr/>
        </p:nvSpPr>
        <p:spPr>
          <a:xfrm>
            <a:off x="159026" y="3262184"/>
            <a:ext cx="45241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Transmission Gate/ Complementary Switch/ N-P Switch</a:t>
            </a:r>
          </a:p>
          <a:p>
            <a:endParaRPr lang="en-US" dirty="0"/>
          </a:p>
          <a:p>
            <a:r>
              <a:rPr lang="en-US" dirty="0"/>
              <a:t>Also solves Clock feedthrough/Charge injection due to usage of opposite polarity of clock for NMOS and PMOS!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02AB97-FEC4-43C7-8EC8-9A4CC2745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184" y="1569309"/>
            <a:ext cx="5031457" cy="438047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9DEAE42-87BA-4582-A5E7-A2204C81EC35}"/>
              </a:ext>
            </a:extLst>
          </p:cNvPr>
          <p:cNvCxnSpPr/>
          <p:nvPr/>
        </p:nvCxnSpPr>
        <p:spPr>
          <a:xfrm flipH="1" flipV="1">
            <a:off x="8896865" y="5196016"/>
            <a:ext cx="1000897" cy="11368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94AE01A-90BC-4472-A87F-7C1EBC374A6A}"/>
              </a:ext>
            </a:extLst>
          </p:cNvPr>
          <p:cNvSpPr txBox="1"/>
          <p:nvPr/>
        </p:nvSpPr>
        <p:spPr>
          <a:xfrm>
            <a:off x="9514703" y="6388450"/>
            <a:ext cx="1859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Depends on </a:t>
            </a:r>
            <a:r>
              <a:rPr lang="en-US" dirty="0" err="1">
                <a:solidFill>
                  <a:srgbClr val="FF0000"/>
                </a:solidFill>
              </a:rPr>
              <a:t>Vdd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4E247C-63A5-43B0-BA04-77A950C05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662" y="5072616"/>
            <a:ext cx="2834859" cy="17543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BFCD6A-7027-4B39-A57A-F4BB49F82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095" y="1382271"/>
            <a:ext cx="2178296" cy="158102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46CEBBA-03BD-49FA-84E8-53931CBF2335}"/>
              </a:ext>
            </a:extLst>
          </p:cNvPr>
          <p:cNvCxnSpPr/>
          <p:nvPr/>
        </p:nvCxnSpPr>
        <p:spPr>
          <a:xfrm>
            <a:off x="4466968" y="1569309"/>
            <a:ext cx="51455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469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Non-idealities: Dynamic Range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9C24DF6-B30F-4D00-80A9-563B78549B4A}"/>
              </a:ext>
            </a:extLst>
          </p:cNvPr>
          <p:cNvSpPr txBox="1"/>
          <p:nvPr/>
        </p:nvSpPr>
        <p:spPr>
          <a:xfrm>
            <a:off x="1326740" y="4609070"/>
            <a:ext cx="45241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ON resistance is difficult when V</a:t>
            </a:r>
            <a:r>
              <a:rPr lang="en-US" baseline="-25000" dirty="0"/>
              <a:t>DD</a:t>
            </a:r>
            <a:r>
              <a:rPr lang="en-US" dirty="0"/>
              <a:t> decreases</a:t>
            </a:r>
          </a:p>
          <a:p>
            <a:endParaRPr lang="en-US" dirty="0"/>
          </a:p>
          <a:p>
            <a:r>
              <a:rPr lang="en-US" dirty="0"/>
              <a:t>(Why attempt to reduce V</a:t>
            </a:r>
            <a:r>
              <a:rPr lang="en-US" baseline="-25000" dirty="0"/>
              <a:t>DD</a:t>
            </a:r>
            <a:r>
              <a:rPr lang="en-US" dirty="0"/>
              <a:t> ?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to reduce power dissipation)</a:t>
            </a:r>
          </a:p>
          <a:p>
            <a:endParaRPr lang="en-US" dirty="0"/>
          </a:p>
          <a:p>
            <a:r>
              <a:rPr lang="en-US" dirty="0"/>
              <a:t>Solution </a:t>
            </a:r>
            <a:r>
              <a:rPr lang="en-US" dirty="0">
                <a:sym typeface="Wingdings" panose="05000000000000000000" pitchFamily="2" charset="2"/>
              </a:rPr>
              <a:t> Boosted clock! (Charge pump)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134CB2-F6D4-4166-B80B-E68C6B1E5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642" y="1816450"/>
            <a:ext cx="6104332" cy="3938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4B3FDE-E2AA-412F-A372-F60863F98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25" y="1460071"/>
            <a:ext cx="54483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25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44146" y="1624914"/>
            <a:ext cx="9273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Analog Switch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Active Resistor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Sink/Source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B120D-B094-4900-B45F-A2F95A2ECFE1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1217247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Sink/Source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B7B139-5AB4-4D26-8494-88804BD52B99}"/>
              </a:ext>
            </a:extLst>
          </p:cNvPr>
          <p:cNvSpPr txBox="1"/>
          <p:nvPr/>
        </p:nvSpPr>
        <p:spPr>
          <a:xfrm>
            <a:off x="395416" y="1266568"/>
            <a:ext cx="1008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Source in EE3122 </a:t>
            </a:r>
            <a:r>
              <a:rPr lang="en-US" dirty="0">
                <a:sym typeface="Wingdings" panose="05000000000000000000" pitchFamily="2" charset="2"/>
              </a:rPr>
              <a:t> Tail Current Source in Differential Pair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9621E5-6278-4A80-B37B-F0532407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426" y="1751732"/>
            <a:ext cx="895350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68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Active Resistor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5F549DE-400C-4114-86E4-28E5CBAC8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854" y="1278191"/>
            <a:ext cx="8791832" cy="46568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2F2C33-FC57-4E65-B6DA-6AC4DC0BBB08}"/>
              </a:ext>
            </a:extLst>
          </p:cNvPr>
          <p:cNvSpPr txBox="1"/>
          <p:nvPr/>
        </p:nvSpPr>
        <p:spPr>
          <a:xfrm>
            <a:off x="1482811" y="6209274"/>
            <a:ext cx="10132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(While this shows AC resistor, analog switch shows MOS can be used as DC resistor as well with smaller area)</a:t>
            </a:r>
          </a:p>
        </p:txBody>
      </p:sp>
    </p:spTree>
    <p:extLst>
      <p:ext uri="{BB962C8B-B14F-4D97-AF65-F5344CB8AC3E}">
        <p14:creationId xmlns:p14="http://schemas.microsoft.com/office/powerpoint/2010/main" val="440035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Active Resistor: MOS Diode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4381993-E517-4015-932D-CA7D9D24E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31278"/>
            <a:ext cx="8079168" cy="572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66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Active Resistor: Analog switch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6B87057-D498-459C-8DCF-8385D9A01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68" y="1326165"/>
            <a:ext cx="8127223" cy="543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64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Active Resistor: Analog switch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7FCC72F-B3F4-4470-B979-10443EDB2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45" y="1217711"/>
            <a:ext cx="7983791" cy="559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34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44146" y="1624914"/>
            <a:ext cx="9273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Analog Switch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Active Resistor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Sink/Source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B120D-B094-4900-B45F-A2F95A2ECFE1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3351071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Sink/Source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B7B139-5AB4-4D26-8494-88804BD52B99}"/>
              </a:ext>
            </a:extLst>
          </p:cNvPr>
          <p:cNvSpPr txBox="1"/>
          <p:nvPr/>
        </p:nvSpPr>
        <p:spPr>
          <a:xfrm>
            <a:off x="395416" y="1266568"/>
            <a:ext cx="1008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Source in EE3122 </a:t>
            </a:r>
            <a:r>
              <a:rPr lang="en-US" dirty="0">
                <a:sym typeface="Wingdings" panose="05000000000000000000" pitchFamily="2" charset="2"/>
              </a:rPr>
              <a:t> Tail Current Source in Differential Pair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9621E5-6278-4A80-B37B-F0532407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426" y="1751732"/>
            <a:ext cx="895350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51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Ideal Current Sink/Source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18951DE-1145-4721-A136-D349F4143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78" y="1326165"/>
            <a:ext cx="7234277" cy="3245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E10609-CE95-49D8-9C67-89873FA892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7" t="24305" r="73060" b="43907"/>
          <a:stretch/>
        </p:blipFill>
        <p:spPr>
          <a:xfrm>
            <a:off x="2675238" y="4753234"/>
            <a:ext cx="803190" cy="10317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8D061A-F338-455E-86E1-15599F745F92}"/>
              </a:ext>
            </a:extLst>
          </p:cNvPr>
          <p:cNvSpPr/>
          <p:nvPr/>
        </p:nvSpPr>
        <p:spPr>
          <a:xfrm>
            <a:off x="2360141" y="5708823"/>
            <a:ext cx="1532238" cy="8402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CKT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B4B488-18C5-4F7B-90E9-74FADB079799}"/>
              </a:ext>
            </a:extLst>
          </p:cNvPr>
          <p:cNvCxnSpPr/>
          <p:nvPr/>
        </p:nvCxnSpPr>
        <p:spPr>
          <a:xfrm flipV="1">
            <a:off x="2675238" y="4707798"/>
            <a:ext cx="883508" cy="234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8DF11EF-1BDF-4CFA-A2A4-A5B727F4AAB9}"/>
              </a:ext>
            </a:extLst>
          </p:cNvPr>
          <p:cNvSpPr txBox="1"/>
          <p:nvPr/>
        </p:nvSpPr>
        <p:spPr>
          <a:xfrm>
            <a:off x="2860593" y="4392830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DD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BD9D4B-A0BE-461E-A2D4-90BA3B73C7D0}"/>
              </a:ext>
            </a:extLst>
          </p:cNvPr>
          <p:cNvSpPr txBox="1"/>
          <p:nvPr/>
        </p:nvSpPr>
        <p:spPr>
          <a:xfrm>
            <a:off x="1179555" y="5708823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2F16EF98-E8B0-4EEF-83B0-30FA45D6F60A}"/>
              </a:ext>
            </a:extLst>
          </p:cNvPr>
          <p:cNvSpPr/>
          <p:nvPr/>
        </p:nvSpPr>
        <p:spPr>
          <a:xfrm flipV="1">
            <a:off x="3036673" y="6710323"/>
            <a:ext cx="179173" cy="1353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3F87F7-420D-460A-8E05-4A6E99ED39E3}"/>
              </a:ext>
            </a:extLst>
          </p:cNvPr>
          <p:cNvCxnSpPr>
            <a:stCxn id="13" idx="3"/>
            <a:endCxn id="8" idx="2"/>
          </p:cNvCxnSpPr>
          <p:nvPr/>
        </p:nvCxnSpPr>
        <p:spPr>
          <a:xfrm flipV="1">
            <a:off x="3126260" y="6549083"/>
            <a:ext cx="0" cy="161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11FCA2F-833E-4619-9D5A-1A805AC08250}"/>
              </a:ext>
            </a:extLst>
          </p:cNvPr>
          <p:cNvSpPr txBox="1"/>
          <p:nvPr/>
        </p:nvSpPr>
        <p:spPr>
          <a:xfrm>
            <a:off x="3419736" y="6476313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GND</a:t>
            </a:r>
            <a:endParaRPr lang="en-US" baseline="-25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03FDD27-96AF-4035-9324-4FCD2B7D5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7" t="24305" r="73060" b="43907"/>
          <a:stretch/>
        </p:blipFill>
        <p:spPr>
          <a:xfrm>
            <a:off x="6937381" y="5788196"/>
            <a:ext cx="803190" cy="103178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7FD2C36-6ECD-43DF-99EA-98D68828C99E}"/>
              </a:ext>
            </a:extLst>
          </p:cNvPr>
          <p:cNvSpPr/>
          <p:nvPr/>
        </p:nvSpPr>
        <p:spPr>
          <a:xfrm>
            <a:off x="6662444" y="5021268"/>
            <a:ext cx="1532238" cy="8402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CKT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E57EAD-81E7-4DE1-8F1D-816FA81B7C03}"/>
              </a:ext>
            </a:extLst>
          </p:cNvPr>
          <p:cNvCxnSpPr/>
          <p:nvPr/>
        </p:nvCxnSpPr>
        <p:spPr>
          <a:xfrm flipV="1">
            <a:off x="6887955" y="4749072"/>
            <a:ext cx="883508" cy="234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EB6D820-8EE1-4508-A59C-EF3444E4607B}"/>
              </a:ext>
            </a:extLst>
          </p:cNvPr>
          <p:cNvSpPr txBox="1"/>
          <p:nvPr/>
        </p:nvSpPr>
        <p:spPr>
          <a:xfrm>
            <a:off x="7073310" y="4434104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DD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0B3B7F-C86E-4782-A6F2-1B6B78E708CA}"/>
              </a:ext>
            </a:extLst>
          </p:cNvPr>
          <p:cNvSpPr txBox="1"/>
          <p:nvPr/>
        </p:nvSpPr>
        <p:spPr>
          <a:xfrm>
            <a:off x="5767224" y="5836509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SINK</a:t>
            </a: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447C2594-C741-490E-959B-C3BC49701DE9}"/>
              </a:ext>
            </a:extLst>
          </p:cNvPr>
          <p:cNvSpPr/>
          <p:nvPr/>
        </p:nvSpPr>
        <p:spPr>
          <a:xfrm flipV="1">
            <a:off x="7249390" y="6751597"/>
            <a:ext cx="179173" cy="1353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CC1174-ED2D-40F4-AEC0-AC13D1C03D49}"/>
              </a:ext>
            </a:extLst>
          </p:cNvPr>
          <p:cNvSpPr txBox="1"/>
          <p:nvPr/>
        </p:nvSpPr>
        <p:spPr>
          <a:xfrm>
            <a:off x="7632453" y="6517587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GND</a:t>
            </a:r>
            <a:endParaRPr lang="en-US" baseline="-250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1CA004-ED45-411A-B505-5BBDEE0FBDCB}"/>
              </a:ext>
            </a:extLst>
          </p:cNvPr>
          <p:cNvCxnSpPr/>
          <p:nvPr/>
        </p:nvCxnSpPr>
        <p:spPr>
          <a:xfrm flipV="1">
            <a:off x="7414147" y="4866461"/>
            <a:ext cx="0" cy="161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700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Ideal Current Mirror: DC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B7B139-5AB4-4D26-8494-88804BD52B99}"/>
              </a:ext>
            </a:extLst>
          </p:cNvPr>
          <p:cNvSpPr txBox="1"/>
          <p:nvPr/>
        </p:nvSpPr>
        <p:spPr>
          <a:xfrm>
            <a:off x="395416" y="1266568"/>
            <a:ext cx="1008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Source in EE3122 </a:t>
            </a:r>
            <a:r>
              <a:rPr lang="en-US" dirty="0">
                <a:sym typeface="Wingdings" panose="05000000000000000000" pitchFamily="2" charset="2"/>
              </a:rPr>
              <a:t> Tail Current Source in Differential Pair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676D36-CA56-4DCA-97F5-30AEC5619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797227"/>
            <a:ext cx="10934699" cy="49110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3F09D6-55D0-4E46-9AA1-9F0516D10FE8}"/>
              </a:ext>
            </a:extLst>
          </p:cNvPr>
          <p:cNvSpPr/>
          <p:nvPr/>
        </p:nvSpPr>
        <p:spPr>
          <a:xfrm>
            <a:off x="1118286" y="1797227"/>
            <a:ext cx="1563130" cy="7606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2F5EE2-0B97-4BF2-A17A-0ACF991519AC}"/>
              </a:ext>
            </a:extLst>
          </p:cNvPr>
          <p:cNvSpPr txBox="1"/>
          <p:nvPr/>
        </p:nvSpPr>
        <p:spPr>
          <a:xfrm>
            <a:off x="81452" y="1850422"/>
            <a:ext cx="1114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Current </a:t>
            </a:r>
          </a:p>
          <a:p>
            <a:r>
              <a:rPr lang="en-US" dirty="0">
                <a:solidFill>
                  <a:srgbClr val="FF0000"/>
                </a:solidFill>
              </a:rPr>
              <a:t>reference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252921-4FB9-435D-A7AB-3DC10784A4DB}"/>
              </a:ext>
            </a:extLst>
          </p:cNvPr>
          <p:cNvSpPr/>
          <p:nvPr/>
        </p:nvSpPr>
        <p:spPr>
          <a:xfrm>
            <a:off x="1195860" y="2640770"/>
            <a:ext cx="2523524" cy="1368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A71B4A-837E-4F37-B054-A8F01B266665}"/>
              </a:ext>
            </a:extLst>
          </p:cNvPr>
          <p:cNvSpPr txBox="1"/>
          <p:nvPr/>
        </p:nvSpPr>
        <p:spPr>
          <a:xfrm>
            <a:off x="60857" y="3105834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Current </a:t>
            </a:r>
          </a:p>
          <a:p>
            <a:r>
              <a:rPr lang="en-US" dirty="0">
                <a:solidFill>
                  <a:srgbClr val="92D050"/>
                </a:solidFill>
              </a:rPr>
              <a:t>mirror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0CC49F-B1B2-4AD4-943C-BE42E2726847}"/>
              </a:ext>
            </a:extLst>
          </p:cNvPr>
          <p:cNvSpPr/>
          <p:nvPr/>
        </p:nvSpPr>
        <p:spPr>
          <a:xfrm>
            <a:off x="2784388" y="2814599"/>
            <a:ext cx="823785" cy="166622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42D48B-2215-4831-A38C-26943E7BA42D}"/>
              </a:ext>
            </a:extLst>
          </p:cNvPr>
          <p:cNvSpPr txBox="1"/>
          <p:nvPr/>
        </p:nvSpPr>
        <p:spPr>
          <a:xfrm>
            <a:off x="3608173" y="4088738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Current </a:t>
            </a:r>
          </a:p>
          <a:p>
            <a:r>
              <a:rPr lang="en-US" dirty="0">
                <a:solidFill>
                  <a:srgbClr val="7030A0"/>
                </a:solidFill>
              </a:rPr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3776577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Mirror: Early Effect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B7B139-5AB4-4D26-8494-88804BD52B99}"/>
              </a:ext>
            </a:extLst>
          </p:cNvPr>
          <p:cNvSpPr txBox="1"/>
          <p:nvPr/>
        </p:nvSpPr>
        <p:spPr>
          <a:xfrm>
            <a:off x="395416" y="1266568"/>
            <a:ext cx="1008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Source in EE3122 </a:t>
            </a:r>
            <a:r>
              <a:rPr lang="en-US" dirty="0">
                <a:sym typeface="Wingdings" panose="05000000000000000000" pitchFamily="2" charset="2"/>
              </a:rPr>
              <a:t> Tail Current Source in Differential Pair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35CA79-51F2-42FF-9EAE-68EBE2BC3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36" y="1600823"/>
            <a:ext cx="11073063" cy="525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50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 Source: AC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B7B139-5AB4-4D26-8494-88804BD52B99}"/>
              </a:ext>
            </a:extLst>
          </p:cNvPr>
          <p:cNvSpPr txBox="1"/>
          <p:nvPr/>
        </p:nvSpPr>
        <p:spPr>
          <a:xfrm>
            <a:off x="395416" y="1266568"/>
            <a:ext cx="1008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Analyze R</a:t>
            </a:r>
            <a:r>
              <a:rPr lang="en-US" baseline="-25000" dirty="0"/>
              <a:t>out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As expected, it is </a:t>
            </a:r>
            <a:r>
              <a:rPr lang="en-US" dirty="0" err="1">
                <a:sym typeface="Wingdings" panose="05000000000000000000" pitchFamily="2" charset="2"/>
              </a:rPr>
              <a:t>r</a:t>
            </a:r>
            <a:r>
              <a:rPr lang="en-US" baseline="-25000" dirty="0" err="1">
                <a:sym typeface="Wingdings" panose="05000000000000000000" pitchFamily="2" charset="2"/>
              </a:rPr>
              <a:t>o</a:t>
            </a:r>
            <a:r>
              <a:rPr lang="en-US" dirty="0">
                <a:sym typeface="Wingdings" panose="05000000000000000000" pitchFamily="2" charset="2"/>
              </a:rPr>
              <a:t> (OR </a:t>
            </a:r>
            <a:r>
              <a:rPr lang="en-US" dirty="0" err="1">
                <a:sym typeface="Wingdings" panose="05000000000000000000" pitchFamily="2" charset="2"/>
              </a:rPr>
              <a:t>r</a:t>
            </a:r>
            <a:r>
              <a:rPr lang="en-US" baseline="-25000" dirty="0" err="1">
                <a:sym typeface="Wingdings" panose="05000000000000000000" pitchFamily="2" charset="2"/>
              </a:rPr>
              <a:t>ds</a:t>
            </a:r>
            <a:r>
              <a:rPr lang="en-US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372574-DDF4-4241-A346-8550E4181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60" y="1697987"/>
            <a:ext cx="5103502" cy="2183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388DBB-F0BC-4D21-830C-441ECB85070E}"/>
              </a:ext>
            </a:extLst>
          </p:cNvPr>
          <p:cNvSpPr txBox="1"/>
          <p:nvPr/>
        </p:nvSpPr>
        <p:spPr>
          <a:xfrm>
            <a:off x="336560" y="4102442"/>
            <a:ext cx="5277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to increase R</a:t>
            </a:r>
            <a:r>
              <a:rPr lang="en-US" b="1" baseline="-25000" dirty="0"/>
              <a:t>out</a:t>
            </a:r>
            <a:r>
              <a:rPr lang="en-US" b="1" dirty="0"/>
              <a:t>?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Increase channel length </a:t>
            </a:r>
            <a:r>
              <a:rPr lang="en-US" b="1" dirty="0">
                <a:sym typeface="Wingdings" panose="05000000000000000000" pitchFamily="2" charset="2"/>
              </a:rPr>
              <a:t> Smaller </a:t>
            </a:r>
            <a:r>
              <a:rPr lang="el-GR" b="1" dirty="0">
                <a:sym typeface="Wingdings" panose="05000000000000000000" pitchFamily="2" charset="2"/>
              </a:rPr>
              <a:t>λ</a:t>
            </a:r>
            <a:endParaRPr lang="en-US" b="1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ym typeface="Wingdings" panose="05000000000000000000" pitchFamily="2" charset="2"/>
              </a:rPr>
              <a:t>Cascode</a:t>
            </a:r>
            <a:r>
              <a:rPr lang="en-US" b="1" dirty="0">
                <a:sym typeface="Wingdings" panose="05000000000000000000" pitchFamily="2" charset="2"/>
              </a:rPr>
              <a:t> current source (shown later)</a:t>
            </a:r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9E1504-AE51-49A6-B94D-3F8E0AD9B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751" y="2965625"/>
            <a:ext cx="6770252" cy="38917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25968A-CF9E-4DA5-9F98-D79A85DD4AB1}"/>
              </a:ext>
            </a:extLst>
          </p:cNvPr>
          <p:cNvSpPr/>
          <p:nvPr/>
        </p:nvSpPr>
        <p:spPr>
          <a:xfrm>
            <a:off x="5511114" y="2749378"/>
            <a:ext cx="6680886" cy="41086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EF3815-4131-4850-B00C-B4E44CD4F3B1}"/>
              </a:ext>
            </a:extLst>
          </p:cNvPr>
          <p:cNvCxnSpPr>
            <a:endCxn id="6" idx="1"/>
          </p:cNvCxnSpPr>
          <p:nvPr/>
        </p:nvCxnSpPr>
        <p:spPr>
          <a:xfrm>
            <a:off x="4559643" y="4837670"/>
            <a:ext cx="858108" cy="73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443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Current Sink/Source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718218A-F0F4-4707-8BA6-1F7F158C6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525" y="1241200"/>
            <a:ext cx="9876693" cy="561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84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Current Sink/Source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529C645-6C60-4623-A9DA-E3B4CEF88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88" y="1181015"/>
            <a:ext cx="7259595" cy="27580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7AA326-7318-401D-82EC-54DC7690C9D1}"/>
              </a:ext>
            </a:extLst>
          </p:cNvPr>
          <p:cNvSpPr txBox="1"/>
          <p:nvPr/>
        </p:nvSpPr>
        <p:spPr>
          <a:xfrm>
            <a:off x="4460791" y="3774989"/>
            <a:ext cx="240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F0636A0-FF8C-437F-B487-E4B6D25D8686}"/>
              </a:ext>
            </a:extLst>
          </p:cNvPr>
          <p:cNvCxnSpPr/>
          <p:nvPr/>
        </p:nvCxnSpPr>
        <p:spPr>
          <a:xfrm flipV="1">
            <a:off x="1909121" y="2440459"/>
            <a:ext cx="821724" cy="1550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5137BB0-24FD-4F3E-B951-D38B922B3233}"/>
              </a:ext>
            </a:extLst>
          </p:cNvPr>
          <p:cNvSpPr txBox="1"/>
          <p:nvPr/>
        </p:nvSpPr>
        <p:spPr>
          <a:xfrm>
            <a:off x="339813" y="3959655"/>
            <a:ext cx="2395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V</a:t>
            </a:r>
            <a:r>
              <a:rPr lang="en-US" baseline="-25000" dirty="0"/>
              <a:t>G</a:t>
            </a:r>
            <a:r>
              <a:rPr lang="en-US" dirty="0"/>
              <a:t> = V</a:t>
            </a:r>
            <a:r>
              <a:rPr lang="en-US" baseline="-25000" dirty="0"/>
              <a:t>DD</a:t>
            </a:r>
            <a:r>
              <a:rPr lang="en-US" dirty="0"/>
              <a:t> - V</a:t>
            </a:r>
            <a:r>
              <a:rPr lang="en-US" baseline="-25000" dirty="0"/>
              <a:t>GG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EE808E-95FA-479D-84A2-2276FFDD8E08}"/>
              </a:ext>
            </a:extLst>
          </p:cNvPr>
          <p:cNvCxnSpPr/>
          <p:nvPr/>
        </p:nvCxnSpPr>
        <p:spPr>
          <a:xfrm flipH="1">
            <a:off x="7191634" y="2774092"/>
            <a:ext cx="673443" cy="441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71E94C9-D03E-43B9-98D8-15A86B2A6C3E}"/>
              </a:ext>
            </a:extLst>
          </p:cNvPr>
          <p:cNvSpPr txBox="1"/>
          <p:nvPr/>
        </p:nvSpPr>
        <p:spPr>
          <a:xfrm>
            <a:off x="7790937" y="2560021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V</a:t>
            </a:r>
            <a:r>
              <a:rPr lang="en-US" baseline="-25000" dirty="0"/>
              <a:t>SD</a:t>
            </a:r>
            <a:r>
              <a:rPr lang="en-US" dirty="0"/>
              <a:t> = V</a:t>
            </a:r>
            <a:r>
              <a:rPr lang="en-US" baseline="-25000" dirty="0"/>
              <a:t>DD</a:t>
            </a:r>
            <a:r>
              <a:rPr lang="en-US" dirty="0"/>
              <a:t> - V</a:t>
            </a:r>
            <a:r>
              <a:rPr lang="en-US" baseline="-25000" dirty="0"/>
              <a:t>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C51DBE-0C1D-48C5-B6EC-DA91AE48F131}"/>
              </a:ext>
            </a:extLst>
          </p:cNvPr>
          <p:cNvCxnSpPr>
            <a:cxnSpLocks/>
          </p:cNvCxnSpPr>
          <p:nvPr/>
        </p:nvCxnSpPr>
        <p:spPr>
          <a:xfrm flipV="1">
            <a:off x="5869459" y="3632887"/>
            <a:ext cx="580770" cy="35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E19D289-F9C1-4FDA-B2E1-6EC19E27AE94}"/>
              </a:ext>
            </a:extLst>
          </p:cNvPr>
          <p:cNvSpPr txBox="1"/>
          <p:nvPr/>
        </p:nvSpPr>
        <p:spPr>
          <a:xfrm>
            <a:off x="5568650" y="389646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D</a:t>
            </a:r>
            <a:r>
              <a:rPr lang="en-US" dirty="0"/>
              <a:t> = 0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4429AF9-CC88-4F9B-BC17-76D5E4259D53}"/>
              </a:ext>
            </a:extLst>
          </p:cNvPr>
          <p:cNvCxnSpPr>
            <a:cxnSpLocks/>
          </p:cNvCxnSpPr>
          <p:nvPr/>
        </p:nvCxnSpPr>
        <p:spPr>
          <a:xfrm flipV="1">
            <a:off x="3737919" y="3416625"/>
            <a:ext cx="504698" cy="574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6145558-FB51-47DD-9020-31A3D59B0015}"/>
              </a:ext>
            </a:extLst>
          </p:cNvPr>
          <p:cNvSpPr txBox="1"/>
          <p:nvPr/>
        </p:nvSpPr>
        <p:spPr>
          <a:xfrm>
            <a:off x="3375306" y="3939027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D</a:t>
            </a:r>
            <a:r>
              <a:rPr lang="en-US" dirty="0"/>
              <a:t> = V</a:t>
            </a:r>
            <a:r>
              <a:rPr lang="en-US" baseline="-25000" dirty="0"/>
              <a:t>DD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5C513C-F397-4FE1-A617-F33D66EE0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229" y="3951160"/>
            <a:ext cx="5741770" cy="28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74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Current Sink/Source: V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6D22D41-644B-4127-BAFF-82B4F64B1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795" y="1198354"/>
            <a:ext cx="8397067" cy="565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Current Sink/Source: Simulation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0F3793E-DBBA-452C-9E26-57C8591AA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368" y="1272660"/>
            <a:ext cx="8236311" cy="558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64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Current Sink/Source: Improvements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59865A2-EFB7-448A-8CB4-7B0BC3879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784" y="1165032"/>
            <a:ext cx="9471861" cy="569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433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MOS Current Sink/Source: Improvements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75A474C-5DD6-4980-A29D-0ABCA1E65213}"/>
              </a:ext>
            </a:extLst>
          </p:cNvPr>
          <p:cNvGrpSpPr/>
          <p:nvPr/>
        </p:nvGrpSpPr>
        <p:grpSpPr>
          <a:xfrm>
            <a:off x="1233236" y="1730028"/>
            <a:ext cx="10958763" cy="5127972"/>
            <a:chOff x="1233236" y="1730028"/>
            <a:chExt cx="10958763" cy="51279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620107B-CF1F-4492-8DC1-AB4D8057C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3236" y="1730028"/>
              <a:ext cx="10958763" cy="5127972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DE63CFA-6DD4-4D21-87F7-D4028B6A9D7C}"/>
                </a:ext>
              </a:extLst>
            </p:cNvPr>
            <p:cNvGrpSpPr/>
            <p:nvPr/>
          </p:nvGrpSpPr>
          <p:grpSpPr>
            <a:xfrm>
              <a:off x="9637061" y="6382753"/>
              <a:ext cx="222818" cy="276999"/>
              <a:chOff x="9637061" y="6382753"/>
              <a:chExt cx="222818" cy="27699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E596EAB-FC96-42DC-9E08-CFE2F75F90B4}"/>
                  </a:ext>
                </a:extLst>
              </p:cNvPr>
              <p:cNvSpPr/>
              <p:nvPr/>
            </p:nvSpPr>
            <p:spPr>
              <a:xfrm>
                <a:off x="9637295" y="6382753"/>
                <a:ext cx="222584" cy="2767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F2A05B21-BFE5-4B56-8EBA-4F855F301A76}"/>
                      </a:ext>
                    </a:extLst>
                  </p:cNvPr>
                  <p:cNvSpPr txBox="1"/>
                  <p:nvPr/>
                </p:nvSpPr>
                <p:spPr>
                  <a:xfrm>
                    <a:off x="9637061" y="6382753"/>
                    <a:ext cx="22281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348CCDCF-4A0C-4C29-A55D-5525663BC7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37061" y="6382753"/>
                    <a:ext cx="222818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3889" r="-1388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20A08A-236A-413D-997C-A2B1CC720929}"/>
                </a:ext>
              </a:extLst>
            </p:cNvPr>
            <p:cNvSpPr txBox="1"/>
            <p:nvPr/>
          </p:nvSpPr>
          <p:spPr>
            <a:xfrm>
              <a:off x="7477626" y="531194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24FD06-7163-402C-BB42-A68868B92BA4}"/>
                </a:ext>
              </a:extLst>
            </p:cNvPr>
            <p:cNvSpPr/>
            <p:nvPr/>
          </p:nvSpPr>
          <p:spPr>
            <a:xfrm>
              <a:off x="7850605" y="5829300"/>
              <a:ext cx="848227" cy="433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D20040-7CA9-45E5-AD2D-C9D4CACD1463}"/>
                </a:ext>
              </a:extLst>
            </p:cNvPr>
            <p:cNvSpPr txBox="1"/>
            <p:nvPr/>
          </p:nvSpPr>
          <p:spPr>
            <a:xfrm>
              <a:off x="7777708" y="5829300"/>
              <a:ext cx="16631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 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V</a:t>
              </a:r>
              <a:r>
                <a:rPr lang="en-US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/r</a:t>
              </a:r>
              <a:r>
                <a:rPr lang="en-US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7054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Current Sink: AC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1DB09C8-AC91-4793-A5A2-8006BB89B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649" y="1255884"/>
            <a:ext cx="6258200" cy="209279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C7B0E5-79FF-40FD-81B1-87323B3C60B8}"/>
              </a:ext>
            </a:extLst>
          </p:cNvPr>
          <p:cNvCxnSpPr/>
          <p:nvPr/>
        </p:nvCxnSpPr>
        <p:spPr>
          <a:xfrm>
            <a:off x="5808487" y="2465172"/>
            <a:ext cx="494270" cy="5251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2D8D784-DB80-4A8F-AE80-DFA47B0CDFD0}"/>
              </a:ext>
            </a:extLst>
          </p:cNvPr>
          <p:cNvCxnSpPr>
            <a:cxnSpLocks/>
          </p:cNvCxnSpPr>
          <p:nvPr/>
        </p:nvCxnSpPr>
        <p:spPr>
          <a:xfrm flipH="1">
            <a:off x="5808487" y="2428488"/>
            <a:ext cx="494271" cy="56184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FEA1DC3C-6154-4313-A8DA-8D06BB285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12" y="3540209"/>
            <a:ext cx="5862638" cy="5572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1FF6DFC-93F0-4E46-A474-C066D8BBBEEA}"/>
              </a:ext>
            </a:extLst>
          </p:cNvPr>
          <p:cNvSpPr txBox="1"/>
          <p:nvPr/>
        </p:nvSpPr>
        <p:spPr>
          <a:xfrm>
            <a:off x="6451039" y="3985054"/>
            <a:ext cx="164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</a:t>
            </a:r>
            <a:r>
              <a:rPr lang="en-US" baseline="-25000" dirty="0" err="1">
                <a:solidFill>
                  <a:srgbClr val="FF0000"/>
                </a:solidFill>
              </a:rPr>
              <a:t>m,cas</a:t>
            </a:r>
            <a:r>
              <a:rPr lang="en-US" dirty="0" err="1">
                <a:solidFill>
                  <a:srgbClr val="FF0000"/>
                </a:solidFill>
              </a:rPr>
              <a:t>r</a:t>
            </a:r>
            <a:r>
              <a:rPr lang="en-US" baseline="-25000" dirty="0" err="1">
                <a:solidFill>
                  <a:srgbClr val="FF0000"/>
                </a:solidFill>
              </a:rPr>
              <a:t>ds,cas</a:t>
            </a:r>
            <a:r>
              <a:rPr lang="en-US" dirty="0" err="1">
                <a:solidFill>
                  <a:srgbClr val="FF0000"/>
                </a:solidFill>
              </a:rPr>
              <a:t>r</a:t>
            </a:r>
            <a:r>
              <a:rPr lang="en-US" baseline="-25000" dirty="0" err="1">
                <a:solidFill>
                  <a:srgbClr val="FF0000"/>
                </a:solidFill>
              </a:rPr>
              <a:t>ds,bot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53A273-029B-47BF-A58C-19A18941B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076" y="4716440"/>
            <a:ext cx="719163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69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Current Sink: DC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0F9ECBC-288F-4615-AB4A-B10F20CC0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115" y="1118285"/>
            <a:ext cx="9844885" cy="56285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7C6F0A-0C64-46DD-9137-44A2AC6F0567}"/>
              </a:ext>
            </a:extLst>
          </p:cNvPr>
          <p:cNvSpPr txBox="1"/>
          <p:nvPr/>
        </p:nvSpPr>
        <p:spPr>
          <a:xfrm>
            <a:off x="247134" y="1538416"/>
            <a:ext cx="38738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Remember, condition for saturation</a:t>
            </a:r>
          </a:p>
          <a:p>
            <a:endParaRPr lang="en-US" dirty="0"/>
          </a:p>
          <a:p>
            <a:r>
              <a:rPr lang="en-US" dirty="0"/>
              <a:t>       V</a:t>
            </a:r>
            <a:r>
              <a:rPr lang="en-US" baseline="-25000" dirty="0"/>
              <a:t>DS</a:t>
            </a:r>
            <a:r>
              <a:rPr lang="en-US" dirty="0"/>
              <a:t> &gt; V</a:t>
            </a:r>
            <a:r>
              <a:rPr lang="en-US" baseline="-25000" dirty="0"/>
              <a:t>GS</a:t>
            </a:r>
            <a:r>
              <a:rPr lang="en-US" dirty="0"/>
              <a:t> – V</a:t>
            </a:r>
            <a:r>
              <a:rPr lang="en-US" baseline="-25000" dirty="0"/>
              <a:t>T</a:t>
            </a:r>
          </a:p>
          <a:p>
            <a:r>
              <a:rPr lang="en-US" dirty="0"/>
              <a:t>OR, V</a:t>
            </a:r>
            <a:r>
              <a:rPr lang="en-US" baseline="-25000" dirty="0"/>
              <a:t>D</a:t>
            </a:r>
            <a:r>
              <a:rPr lang="en-US" dirty="0"/>
              <a:t> – V</a:t>
            </a:r>
            <a:r>
              <a:rPr lang="en-US" baseline="-25000" dirty="0"/>
              <a:t>S</a:t>
            </a:r>
            <a:r>
              <a:rPr lang="en-US" dirty="0"/>
              <a:t> &gt; V</a:t>
            </a:r>
            <a:r>
              <a:rPr lang="en-US" baseline="-25000" dirty="0"/>
              <a:t>G</a:t>
            </a:r>
            <a:r>
              <a:rPr lang="en-US" dirty="0"/>
              <a:t> – V</a:t>
            </a:r>
            <a:r>
              <a:rPr lang="en-US" baseline="-25000" dirty="0"/>
              <a:t>S</a:t>
            </a:r>
            <a:r>
              <a:rPr lang="en-US" dirty="0"/>
              <a:t> – V</a:t>
            </a:r>
            <a:r>
              <a:rPr lang="en-US" baseline="-25000" dirty="0"/>
              <a:t>T</a:t>
            </a:r>
          </a:p>
          <a:p>
            <a:r>
              <a:rPr lang="en-US" dirty="0"/>
              <a:t>OR, V</a:t>
            </a:r>
            <a:r>
              <a:rPr lang="en-US" baseline="-25000" dirty="0"/>
              <a:t>D</a:t>
            </a:r>
            <a:r>
              <a:rPr lang="en-US" dirty="0"/>
              <a:t> &gt; V</a:t>
            </a:r>
            <a:r>
              <a:rPr lang="en-US" baseline="-25000" dirty="0"/>
              <a:t>G</a:t>
            </a:r>
            <a:r>
              <a:rPr lang="en-US" dirty="0"/>
              <a:t> - V</a:t>
            </a:r>
            <a:r>
              <a:rPr lang="en-US" baseline="-25000" dirty="0"/>
              <a:t>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AE4EE94-CD98-428D-8EEF-7FD983C6D4B4}"/>
              </a:ext>
            </a:extLst>
          </p:cNvPr>
          <p:cNvSpPr/>
          <p:nvPr/>
        </p:nvSpPr>
        <p:spPr>
          <a:xfrm>
            <a:off x="159026" y="1476632"/>
            <a:ext cx="3873843" cy="15390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8000DF-0295-4913-80C6-85804C2E8D90}"/>
              </a:ext>
            </a:extLst>
          </p:cNvPr>
          <p:cNvSpPr/>
          <p:nvPr/>
        </p:nvSpPr>
        <p:spPr>
          <a:xfrm>
            <a:off x="1293559" y="2780270"/>
            <a:ext cx="2110727" cy="2125362"/>
          </a:xfrm>
          <a:custGeom>
            <a:avLst/>
            <a:gdLst>
              <a:gd name="connsiteX0" fmla="*/ 2110727 w 2110727"/>
              <a:gd name="connsiteY0" fmla="*/ 1804087 h 2125362"/>
              <a:gd name="connsiteX1" fmla="*/ 1956268 w 2110727"/>
              <a:gd name="connsiteY1" fmla="*/ 1816444 h 2125362"/>
              <a:gd name="connsiteX2" fmla="*/ 1894484 w 2110727"/>
              <a:gd name="connsiteY2" fmla="*/ 1834979 h 2125362"/>
              <a:gd name="connsiteX3" fmla="*/ 1857414 w 2110727"/>
              <a:gd name="connsiteY3" fmla="*/ 1853514 h 2125362"/>
              <a:gd name="connsiteX4" fmla="*/ 1832700 w 2110727"/>
              <a:gd name="connsiteY4" fmla="*/ 1859692 h 2125362"/>
              <a:gd name="connsiteX5" fmla="*/ 1777095 w 2110727"/>
              <a:gd name="connsiteY5" fmla="*/ 1878227 h 2125362"/>
              <a:gd name="connsiteX6" fmla="*/ 1721490 w 2110727"/>
              <a:gd name="connsiteY6" fmla="*/ 1896762 h 2125362"/>
              <a:gd name="connsiteX7" fmla="*/ 1690598 w 2110727"/>
              <a:gd name="connsiteY7" fmla="*/ 1909119 h 2125362"/>
              <a:gd name="connsiteX8" fmla="*/ 1672063 w 2110727"/>
              <a:gd name="connsiteY8" fmla="*/ 1915298 h 2125362"/>
              <a:gd name="connsiteX9" fmla="*/ 1622636 w 2110727"/>
              <a:gd name="connsiteY9" fmla="*/ 1933833 h 2125362"/>
              <a:gd name="connsiteX10" fmla="*/ 1573209 w 2110727"/>
              <a:gd name="connsiteY10" fmla="*/ 1952368 h 2125362"/>
              <a:gd name="connsiteX11" fmla="*/ 1486711 w 2110727"/>
              <a:gd name="connsiteY11" fmla="*/ 1983260 h 2125362"/>
              <a:gd name="connsiteX12" fmla="*/ 1461998 w 2110727"/>
              <a:gd name="connsiteY12" fmla="*/ 1989438 h 2125362"/>
              <a:gd name="connsiteX13" fmla="*/ 1412571 w 2110727"/>
              <a:gd name="connsiteY13" fmla="*/ 2001795 h 2125362"/>
              <a:gd name="connsiteX14" fmla="*/ 1350787 w 2110727"/>
              <a:gd name="connsiteY14" fmla="*/ 2020330 h 2125362"/>
              <a:gd name="connsiteX15" fmla="*/ 1227219 w 2110727"/>
              <a:gd name="connsiteY15" fmla="*/ 2057400 h 2125362"/>
              <a:gd name="connsiteX16" fmla="*/ 1190149 w 2110727"/>
              <a:gd name="connsiteY16" fmla="*/ 2063579 h 2125362"/>
              <a:gd name="connsiteX17" fmla="*/ 1140722 w 2110727"/>
              <a:gd name="connsiteY17" fmla="*/ 2075935 h 2125362"/>
              <a:gd name="connsiteX18" fmla="*/ 1048046 w 2110727"/>
              <a:gd name="connsiteY18" fmla="*/ 2094471 h 2125362"/>
              <a:gd name="connsiteX19" fmla="*/ 1004798 w 2110727"/>
              <a:gd name="connsiteY19" fmla="*/ 2106827 h 2125362"/>
              <a:gd name="connsiteX20" fmla="*/ 986263 w 2110727"/>
              <a:gd name="connsiteY20" fmla="*/ 2113006 h 2125362"/>
              <a:gd name="connsiteX21" fmla="*/ 856517 w 2110727"/>
              <a:gd name="connsiteY21" fmla="*/ 2125362 h 2125362"/>
              <a:gd name="connsiteX22" fmla="*/ 732949 w 2110727"/>
              <a:gd name="connsiteY22" fmla="*/ 2119184 h 2125362"/>
              <a:gd name="connsiteX23" fmla="*/ 714414 w 2110727"/>
              <a:gd name="connsiteY23" fmla="*/ 2113006 h 2125362"/>
              <a:gd name="connsiteX24" fmla="*/ 627917 w 2110727"/>
              <a:gd name="connsiteY24" fmla="*/ 2088292 h 2125362"/>
              <a:gd name="connsiteX25" fmla="*/ 609382 w 2110727"/>
              <a:gd name="connsiteY25" fmla="*/ 2082114 h 2125362"/>
              <a:gd name="connsiteX26" fmla="*/ 584668 w 2110727"/>
              <a:gd name="connsiteY26" fmla="*/ 2063579 h 2125362"/>
              <a:gd name="connsiteX27" fmla="*/ 541419 w 2110727"/>
              <a:gd name="connsiteY27" fmla="*/ 2026508 h 2125362"/>
              <a:gd name="connsiteX28" fmla="*/ 510527 w 2110727"/>
              <a:gd name="connsiteY28" fmla="*/ 1989438 h 2125362"/>
              <a:gd name="connsiteX29" fmla="*/ 498171 w 2110727"/>
              <a:gd name="connsiteY29" fmla="*/ 1970903 h 2125362"/>
              <a:gd name="connsiteX30" fmla="*/ 473457 w 2110727"/>
              <a:gd name="connsiteY30" fmla="*/ 1952368 h 2125362"/>
              <a:gd name="connsiteX31" fmla="*/ 442565 w 2110727"/>
              <a:gd name="connsiteY31" fmla="*/ 1915298 h 2125362"/>
              <a:gd name="connsiteX32" fmla="*/ 424030 w 2110727"/>
              <a:gd name="connsiteY32" fmla="*/ 1896762 h 2125362"/>
              <a:gd name="connsiteX33" fmla="*/ 399317 w 2110727"/>
              <a:gd name="connsiteY33" fmla="*/ 1859692 h 2125362"/>
              <a:gd name="connsiteX34" fmla="*/ 380782 w 2110727"/>
              <a:gd name="connsiteY34" fmla="*/ 1828800 h 2125362"/>
              <a:gd name="connsiteX35" fmla="*/ 374603 w 2110727"/>
              <a:gd name="connsiteY35" fmla="*/ 1804087 h 2125362"/>
              <a:gd name="connsiteX36" fmla="*/ 362246 w 2110727"/>
              <a:gd name="connsiteY36" fmla="*/ 1785552 h 2125362"/>
              <a:gd name="connsiteX37" fmla="*/ 349890 w 2110727"/>
              <a:gd name="connsiteY37" fmla="*/ 1760838 h 2125362"/>
              <a:gd name="connsiteX38" fmla="*/ 325176 w 2110727"/>
              <a:gd name="connsiteY38" fmla="*/ 1692876 h 2125362"/>
              <a:gd name="connsiteX39" fmla="*/ 312819 w 2110727"/>
              <a:gd name="connsiteY39" fmla="*/ 1668162 h 2125362"/>
              <a:gd name="connsiteX40" fmla="*/ 300463 w 2110727"/>
              <a:gd name="connsiteY40" fmla="*/ 1631092 h 2125362"/>
              <a:gd name="connsiteX41" fmla="*/ 288106 w 2110727"/>
              <a:gd name="connsiteY41" fmla="*/ 1600200 h 2125362"/>
              <a:gd name="connsiteX42" fmla="*/ 275749 w 2110727"/>
              <a:gd name="connsiteY42" fmla="*/ 1556952 h 2125362"/>
              <a:gd name="connsiteX43" fmla="*/ 257214 w 2110727"/>
              <a:gd name="connsiteY43" fmla="*/ 1532238 h 2125362"/>
              <a:gd name="connsiteX44" fmla="*/ 238679 w 2110727"/>
              <a:gd name="connsiteY44" fmla="*/ 1495168 h 2125362"/>
              <a:gd name="connsiteX45" fmla="*/ 213965 w 2110727"/>
              <a:gd name="connsiteY45" fmla="*/ 1421027 h 2125362"/>
              <a:gd name="connsiteX46" fmla="*/ 207787 w 2110727"/>
              <a:gd name="connsiteY46" fmla="*/ 1396314 h 2125362"/>
              <a:gd name="connsiteX47" fmla="*/ 195430 w 2110727"/>
              <a:gd name="connsiteY47" fmla="*/ 1365422 h 2125362"/>
              <a:gd name="connsiteX48" fmla="*/ 189252 w 2110727"/>
              <a:gd name="connsiteY48" fmla="*/ 1340708 h 2125362"/>
              <a:gd name="connsiteX49" fmla="*/ 176895 w 2110727"/>
              <a:gd name="connsiteY49" fmla="*/ 1303638 h 2125362"/>
              <a:gd name="connsiteX50" fmla="*/ 170717 w 2110727"/>
              <a:gd name="connsiteY50" fmla="*/ 1260389 h 2125362"/>
              <a:gd name="connsiteX51" fmla="*/ 164538 w 2110727"/>
              <a:gd name="connsiteY51" fmla="*/ 1241854 h 2125362"/>
              <a:gd name="connsiteX52" fmla="*/ 158360 w 2110727"/>
              <a:gd name="connsiteY52" fmla="*/ 1210962 h 2125362"/>
              <a:gd name="connsiteX53" fmla="*/ 139825 w 2110727"/>
              <a:gd name="connsiteY53" fmla="*/ 1118287 h 2125362"/>
              <a:gd name="connsiteX54" fmla="*/ 133646 w 2110727"/>
              <a:gd name="connsiteY54" fmla="*/ 1044146 h 2125362"/>
              <a:gd name="connsiteX55" fmla="*/ 127468 w 2110727"/>
              <a:gd name="connsiteY55" fmla="*/ 1007076 h 2125362"/>
              <a:gd name="connsiteX56" fmla="*/ 121290 w 2110727"/>
              <a:gd name="connsiteY56" fmla="*/ 963827 h 2125362"/>
              <a:gd name="connsiteX57" fmla="*/ 115111 w 2110727"/>
              <a:gd name="connsiteY57" fmla="*/ 914400 h 2125362"/>
              <a:gd name="connsiteX58" fmla="*/ 108933 w 2110727"/>
              <a:gd name="connsiteY58" fmla="*/ 871152 h 2125362"/>
              <a:gd name="connsiteX59" fmla="*/ 96576 w 2110727"/>
              <a:gd name="connsiteY59" fmla="*/ 778476 h 2125362"/>
              <a:gd name="connsiteX60" fmla="*/ 90398 w 2110727"/>
              <a:gd name="connsiteY60" fmla="*/ 679622 h 2125362"/>
              <a:gd name="connsiteX61" fmla="*/ 78041 w 2110727"/>
              <a:gd name="connsiteY61" fmla="*/ 339811 h 2125362"/>
              <a:gd name="connsiteX62" fmla="*/ 90398 w 2110727"/>
              <a:gd name="connsiteY62" fmla="*/ 18535 h 2125362"/>
              <a:gd name="connsiteX63" fmla="*/ 96576 w 2110727"/>
              <a:gd name="connsiteY63" fmla="*/ 0 h 2125362"/>
              <a:gd name="connsiteX64" fmla="*/ 84219 w 2110727"/>
              <a:gd name="connsiteY64" fmla="*/ 105033 h 2125362"/>
              <a:gd name="connsiteX65" fmla="*/ 71863 w 2110727"/>
              <a:gd name="connsiteY65" fmla="*/ 166816 h 2125362"/>
              <a:gd name="connsiteX66" fmla="*/ 59506 w 2110727"/>
              <a:gd name="connsiteY66" fmla="*/ 203887 h 2125362"/>
              <a:gd name="connsiteX67" fmla="*/ 47149 w 2110727"/>
              <a:gd name="connsiteY67" fmla="*/ 253314 h 2125362"/>
              <a:gd name="connsiteX68" fmla="*/ 40971 w 2110727"/>
              <a:gd name="connsiteY68" fmla="*/ 271849 h 2125362"/>
              <a:gd name="connsiteX69" fmla="*/ 34792 w 2110727"/>
              <a:gd name="connsiteY69" fmla="*/ 296562 h 2125362"/>
              <a:gd name="connsiteX70" fmla="*/ 22436 w 2110727"/>
              <a:gd name="connsiteY70" fmla="*/ 333633 h 2125362"/>
              <a:gd name="connsiteX71" fmla="*/ 16257 w 2110727"/>
              <a:gd name="connsiteY71" fmla="*/ 370703 h 2125362"/>
              <a:gd name="connsiteX72" fmla="*/ 3900 w 2110727"/>
              <a:gd name="connsiteY72" fmla="*/ 407773 h 2125362"/>
              <a:gd name="connsiteX73" fmla="*/ 28614 w 2110727"/>
              <a:gd name="connsiteY73" fmla="*/ 401595 h 2125362"/>
              <a:gd name="connsiteX74" fmla="*/ 40971 w 2110727"/>
              <a:gd name="connsiteY74" fmla="*/ 383060 h 2125362"/>
              <a:gd name="connsiteX75" fmla="*/ 28614 w 2110727"/>
              <a:gd name="connsiteY75" fmla="*/ 284206 h 2125362"/>
              <a:gd name="connsiteX76" fmla="*/ 53327 w 2110727"/>
              <a:gd name="connsiteY76" fmla="*/ 228600 h 2125362"/>
              <a:gd name="connsiteX77" fmla="*/ 71863 w 2110727"/>
              <a:gd name="connsiteY77" fmla="*/ 216244 h 2125362"/>
              <a:gd name="connsiteX78" fmla="*/ 90398 w 2110727"/>
              <a:gd name="connsiteY78" fmla="*/ 222422 h 2125362"/>
              <a:gd name="connsiteX79" fmla="*/ 121290 w 2110727"/>
              <a:gd name="connsiteY79" fmla="*/ 259492 h 2125362"/>
              <a:gd name="connsiteX80" fmla="*/ 127468 w 2110727"/>
              <a:gd name="connsiteY80" fmla="*/ 278027 h 2125362"/>
              <a:gd name="connsiteX81" fmla="*/ 146003 w 2110727"/>
              <a:gd name="connsiteY81" fmla="*/ 296562 h 2125362"/>
              <a:gd name="connsiteX82" fmla="*/ 158360 w 2110727"/>
              <a:gd name="connsiteY82" fmla="*/ 315098 h 2125362"/>
              <a:gd name="connsiteX83" fmla="*/ 170717 w 2110727"/>
              <a:gd name="connsiteY83" fmla="*/ 352168 h 2125362"/>
              <a:gd name="connsiteX84" fmla="*/ 183073 w 2110727"/>
              <a:gd name="connsiteY84" fmla="*/ 376881 h 212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2110727" h="2125362">
                <a:moveTo>
                  <a:pt x="2110727" y="1804087"/>
                </a:moveTo>
                <a:cubicBezTo>
                  <a:pt x="2057838" y="1807198"/>
                  <a:pt x="2007962" y="1807828"/>
                  <a:pt x="1956268" y="1816444"/>
                </a:cubicBezTo>
                <a:cubicBezTo>
                  <a:pt x="1941172" y="1818960"/>
                  <a:pt x="1905473" y="1830400"/>
                  <a:pt x="1894484" y="1834979"/>
                </a:cubicBezTo>
                <a:cubicBezTo>
                  <a:pt x="1881732" y="1840293"/>
                  <a:pt x="1870241" y="1848383"/>
                  <a:pt x="1857414" y="1853514"/>
                </a:cubicBezTo>
                <a:cubicBezTo>
                  <a:pt x="1849530" y="1856668"/>
                  <a:pt x="1840938" y="1857633"/>
                  <a:pt x="1832700" y="1859692"/>
                </a:cubicBezTo>
                <a:cubicBezTo>
                  <a:pt x="1770584" y="1890751"/>
                  <a:pt x="1848956" y="1854273"/>
                  <a:pt x="1777095" y="1878227"/>
                </a:cubicBezTo>
                <a:cubicBezTo>
                  <a:pt x="1700357" y="1903806"/>
                  <a:pt x="1810023" y="1879057"/>
                  <a:pt x="1721490" y="1896762"/>
                </a:cubicBezTo>
                <a:cubicBezTo>
                  <a:pt x="1711193" y="1900881"/>
                  <a:pt x="1700982" y="1905225"/>
                  <a:pt x="1690598" y="1909119"/>
                </a:cubicBezTo>
                <a:cubicBezTo>
                  <a:pt x="1684500" y="1911406"/>
                  <a:pt x="1677888" y="1912386"/>
                  <a:pt x="1672063" y="1915298"/>
                </a:cubicBezTo>
                <a:cubicBezTo>
                  <a:pt x="1629641" y="1936509"/>
                  <a:pt x="1682231" y="1921912"/>
                  <a:pt x="1622636" y="1933833"/>
                </a:cubicBezTo>
                <a:cubicBezTo>
                  <a:pt x="1589289" y="1956062"/>
                  <a:pt x="1619970" y="1939007"/>
                  <a:pt x="1573209" y="1952368"/>
                </a:cubicBezTo>
                <a:cubicBezTo>
                  <a:pt x="1452242" y="1986931"/>
                  <a:pt x="1566873" y="1956539"/>
                  <a:pt x="1486711" y="1983260"/>
                </a:cubicBezTo>
                <a:cubicBezTo>
                  <a:pt x="1478656" y="1985945"/>
                  <a:pt x="1470162" y="1987105"/>
                  <a:pt x="1461998" y="1989438"/>
                </a:cubicBezTo>
                <a:cubicBezTo>
                  <a:pt x="1417664" y="2002104"/>
                  <a:pt x="1475385" y="1989231"/>
                  <a:pt x="1412571" y="2001795"/>
                </a:cubicBezTo>
                <a:cubicBezTo>
                  <a:pt x="1350257" y="2032952"/>
                  <a:pt x="1432843" y="1994687"/>
                  <a:pt x="1350787" y="2020330"/>
                </a:cubicBezTo>
                <a:cubicBezTo>
                  <a:pt x="1221415" y="2060759"/>
                  <a:pt x="1356285" y="2033200"/>
                  <a:pt x="1227219" y="2057400"/>
                </a:cubicBezTo>
                <a:cubicBezTo>
                  <a:pt x="1214906" y="2059709"/>
                  <a:pt x="1202398" y="2060954"/>
                  <a:pt x="1190149" y="2063579"/>
                </a:cubicBezTo>
                <a:cubicBezTo>
                  <a:pt x="1173543" y="2067137"/>
                  <a:pt x="1140722" y="2075935"/>
                  <a:pt x="1140722" y="2075935"/>
                </a:cubicBezTo>
                <a:cubicBezTo>
                  <a:pt x="1088566" y="2102014"/>
                  <a:pt x="1142709" y="2078694"/>
                  <a:pt x="1048046" y="2094471"/>
                </a:cubicBezTo>
                <a:cubicBezTo>
                  <a:pt x="1033257" y="2096936"/>
                  <a:pt x="1019159" y="2102519"/>
                  <a:pt x="1004798" y="2106827"/>
                </a:cubicBezTo>
                <a:cubicBezTo>
                  <a:pt x="998560" y="2108698"/>
                  <a:pt x="992725" y="2112198"/>
                  <a:pt x="986263" y="2113006"/>
                </a:cubicBezTo>
                <a:cubicBezTo>
                  <a:pt x="943154" y="2118395"/>
                  <a:pt x="856517" y="2125362"/>
                  <a:pt x="856517" y="2125362"/>
                </a:cubicBezTo>
                <a:cubicBezTo>
                  <a:pt x="815328" y="2123303"/>
                  <a:pt x="774035" y="2122756"/>
                  <a:pt x="732949" y="2119184"/>
                </a:cubicBezTo>
                <a:cubicBezTo>
                  <a:pt x="726461" y="2118620"/>
                  <a:pt x="720697" y="2114720"/>
                  <a:pt x="714414" y="2113006"/>
                </a:cubicBezTo>
                <a:cubicBezTo>
                  <a:pt x="629074" y="2089732"/>
                  <a:pt x="698951" y="2111970"/>
                  <a:pt x="627917" y="2088292"/>
                </a:cubicBezTo>
                <a:lnTo>
                  <a:pt x="609382" y="2082114"/>
                </a:lnTo>
                <a:cubicBezTo>
                  <a:pt x="601144" y="2075936"/>
                  <a:pt x="592418" y="2070360"/>
                  <a:pt x="584668" y="2063579"/>
                </a:cubicBezTo>
                <a:cubicBezTo>
                  <a:pt x="536724" y="2021627"/>
                  <a:pt x="581109" y="2052968"/>
                  <a:pt x="541419" y="2026508"/>
                </a:cubicBezTo>
                <a:cubicBezTo>
                  <a:pt x="510742" y="1980490"/>
                  <a:pt x="550170" y="2037009"/>
                  <a:pt x="510527" y="1989438"/>
                </a:cubicBezTo>
                <a:cubicBezTo>
                  <a:pt x="505773" y="1983734"/>
                  <a:pt x="503421" y="1976153"/>
                  <a:pt x="498171" y="1970903"/>
                </a:cubicBezTo>
                <a:cubicBezTo>
                  <a:pt x="490890" y="1963622"/>
                  <a:pt x="480738" y="1959649"/>
                  <a:pt x="473457" y="1952368"/>
                </a:cubicBezTo>
                <a:cubicBezTo>
                  <a:pt x="462083" y="1940994"/>
                  <a:pt x="453251" y="1927320"/>
                  <a:pt x="442565" y="1915298"/>
                </a:cubicBezTo>
                <a:cubicBezTo>
                  <a:pt x="436760" y="1908767"/>
                  <a:pt x="430208" y="1902941"/>
                  <a:pt x="424030" y="1896762"/>
                </a:cubicBezTo>
                <a:cubicBezTo>
                  <a:pt x="411640" y="1859589"/>
                  <a:pt x="427085" y="1896716"/>
                  <a:pt x="399317" y="1859692"/>
                </a:cubicBezTo>
                <a:cubicBezTo>
                  <a:pt x="392112" y="1850085"/>
                  <a:pt x="386960" y="1839097"/>
                  <a:pt x="380782" y="1828800"/>
                </a:cubicBezTo>
                <a:cubicBezTo>
                  <a:pt x="378722" y="1820562"/>
                  <a:pt x="377948" y="1811892"/>
                  <a:pt x="374603" y="1804087"/>
                </a:cubicBezTo>
                <a:cubicBezTo>
                  <a:pt x="371678" y="1797262"/>
                  <a:pt x="365930" y="1791999"/>
                  <a:pt x="362246" y="1785552"/>
                </a:cubicBezTo>
                <a:cubicBezTo>
                  <a:pt x="357677" y="1777555"/>
                  <a:pt x="353311" y="1769389"/>
                  <a:pt x="349890" y="1760838"/>
                </a:cubicBezTo>
                <a:cubicBezTo>
                  <a:pt x="322502" y="1692366"/>
                  <a:pt x="352183" y="1753640"/>
                  <a:pt x="325176" y="1692876"/>
                </a:cubicBezTo>
                <a:cubicBezTo>
                  <a:pt x="321435" y="1684459"/>
                  <a:pt x="316240" y="1676714"/>
                  <a:pt x="312819" y="1668162"/>
                </a:cubicBezTo>
                <a:cubicBezTo>
                  <a:pt x="307982" y="1656069"/>
                  <a:pt x="304914" y="1643333"/>
                  <a:pt x="300463" y="1631092"/>
                </a:cubicBezTo>
                <a:cubicBezTo>
                  <a:pt x="296673" y="1620669"/>
                  <a:pt x="291613" y="1610721"/>
                  <a:pt x="288106" y="1600200"/>
                </a:cubicBezTo>
                <a:cubicBezTo>
                  <a:pt x="283365" y="1585977"/>
                  <a:pt x="281953" y="1570601"/>
                  <a:pt x="275749" y="1556952"/>
                </a:cubicBezTo>
                <a:cubicBezTo>
                  <a:pt x="271488" y="1547578"/>
                  <a:pt x="262512" y="1541068"/>
                  <a:pt x="257214" y="1532238"/>
                </a:cubicBezTo>
                <a:cubicBezTo>
                  <a:pt x="250106" y="1520392"/>
                  <a:pt x="243686" y="1508044"/>
                  <a:pt x="238679" y="1495168"/>
                </a:cubicBezTo>
                <a:cubicBezTo>
                  <a:pt x="229237" y="1470889"/>
                  <a:pt x="220283" y="1446300"/>
                  <a:pt x="213965" y="1421027"/>
                </a:cubicBezTo>
                <a:cubicBezTo>
                  <a:pt x="211906" y="1412789"/>
                  <a:pt x="210472" y="1404369"/>
                  <a:pt x="207787" y="1396314"/>
                </a:cubicBezTo>
                <a:cubicBezTo>
                  <a:pt x="204280" y="1385793"/>
                  <a:pt x="198937" y="1375943"/>
                  <a:pt x="195430" y="1365422"/>
                </a:cubicBezTo>
                <a:cubicBezTo>
                  <a:pt x="192745" y="1357366"/>
                  <a:pt x="191692" y="1348841"/>
                  <a:pt x="189252" y="1340708"/>
                </a:cubicBezTo>
                <a:cubicBezTo>
                  <a:pt x="185509" y="1328232"/>
                  <a:pt x="176895" y="1303638"/>
                  <a:pt x="176895" y="1303638"/>
                </a:cubicBezTo>
                <a:cubicBezTo>
                  <a:pt x="174836" y="1289222"/>
                  <a:pt x="173573" y="1274669"/>
                  <a:pt x="170717" y="1260389"/>
                </a:cubicBezTo>
                <a:cubicBezTo>
                  <a:pt x="169440" y="1254003"/>
                  <a:pt x="166118" y="1248172"/>
                  <a:pt x="164538" y="1241854"/>
                </a:cubicBezTo>
                <a:cubicBezTo>
                  <a:pt x="161991" y="1231666"/>
                  <a:pt x="160907" y="1221150"/>
                  <a:pt x="158360" y="1210962"/>
                </a:cubicBezTo>
                <a:cubicBezTo>
                  <a:pt x="145114" y="1157976"/>
                  <a:pt x="149964" y="1239947"/>
                  <a:pt x="139825" y="1118287"/>
                </a:cubicBezTo>
                <a:cubicBezTo>
                  <a:pt x="137765" y="1093573"/>
                  <a:pt x="136385" y="1068794"/>
                  <a:pt x="133646" y="1044146"/>
                </a:cubicBezTo>
                <a:cubicBezTo>
                  <a:pt x="132263" y="1031696"/>
                  <a:pt x="129373" y="1019457"/>
                  <a:pt x="127468" y="1007076"/>
                </a:cubicBezTo>
                <a:cubicBezTo>
                  <a:pt x="125254" y="992683"/>
                  <a:pt x="123215" y="978262"/>
                  <a:pt x="121290" y="963827"/>
                </a:cubicBezTo>
                <a:cubicBezTo>
                  <a:pt x="119096" y="947369"/>
                  <a:pt x="117305" y="930858"/>
                  <a:pt x="115111" y="914400"/>
                </a:cubicBezTo>
                <a:cubicBezTo>
                  <a:pt x="113186" y="899965"/>
                  <a:pt x="110858" y="885587"/>
                  <a:pt x="108933" y="871152"/>
                </a:cubicBezTo>
                <a:cubicBezTo>
                  <a:pt x="92980" y="751499"/>
                  <a:pt x="112092" y="887081"/>
                  <a:pt x="96576" y="778476"/>
                </a:cubicBezTo>
                <a:cubicBezTo>
                  <a:pt x="94517" y="745525"/>
                  <a:pt x="92047" y="712596"/>
                  <a:pt x="90398" y="679622"/>
                </a:cubicBezTo>
                <a:cubicBezTo>
                  <a:pt x="84771" y="567088"/>
                  <a:pt x="81667" y="452220"/>
                  <a:pt x="78041" y="339811"/>
                </a:cubicBezTo>
                <a:cubicBezTo>
                  <a:pt x="79049" y="292445"/>
                  <a:pt x="65815" y="116865"/>
                  <a:pt x="90398" y="18535"/>
                </a:cubicBezTo>
                <a:cubicBezTo>
                  <a:pt x="91978" y="12217"/>
                  <a:pt x="94517" y="6178"/>
                  <a:pt x="96576" y="0"/>
                </a:cubicBezTo>
                <a:cubicBezTo>
                  <a:pt x="92929" y="36475"/>
                  <a:pt x="90525" y="69298"/>
                  <a:pt x="84219" y="105033"/>
                </a:cubicBezTo>
                <a:cubicBezTo>
                  <a:pt x="80569" y="125716"/>
                  <a:pt x="78504" y="146892"/>
                  <a:pt x="71863" y="166816"/>
                </a:cubicBezTo>
                <a:cubicBezTo>
                  <a:pt x="67744" y="179173"/>
                  <a:pt x="62665" y="191250"/>
                  <a:pt x="59506" y="203887"/>
                </a:cubicBezTo>
                <a:cubicBezTo>
                  <a:pt x="55387" y="220363"/>
                  <a:pt x="52519" y="237203"/>
                  <a:pt x="47149" y="253314"/>
                </a:cubicBezTo>
                <a:cubicBezTo>
                  <a:pt x="45090" y="259492"/>
                  <a:pt x="42760" y="265587"/>
                  <a:pt x="40971" y="271849"/>
                </a:cubicBezTo>
                <a:cubicBezTo>
                  <a:pt x="38638" y="280014"/>
                  <a:pt x="37232" y="288429"/>
                  <a:pt x="34792" y="296562"/>
                </a:cubicBezTo>
                <a:cubicBezTo>
                  <a:pt x="31049" y="309038"/>
                  <a:pt x="24578" y="320785"/>
                  <a:pt x="22436" y="333633"/>
                </a:cubicBezTo>
                <a:cubicBezTo>
                  <a:pt x="20376" y="345990"/>
                  <a:pt x="19295" y="358550"/>
                  <a:pt x="16257" y="370703"/>
                </a:cubicBezTo>
                <a:cubicBezTo>
                  <a:pt x="13098" y="383339"/>
                  <a:pt x="-8736" y="410932"/>
                  <a:pt x="3900" y="407773"/>
                </a:cubicBezTo>
                <a:lnTo>
                  <a:pt x="28614" y="401595"/>
                </a:lnTo>
                <a:cubicBezTo>
                  <a:pt x="32733" y="395417"/>
                  <a:pt x="40508" y="390471"/>
                  <a:pt x="40971" y="383060"/>
                </a:cubicBezTo>
                <a:cubicBezTo>
                  <a:pt x="44485" y="326828"/>
                  <a:pt x="40811" y="320799"/>
                  <a:pt x="28614" y="284206"/>
                </a:cubicBezTo>
                <a:cubicBezTo>
                  <a:pt x="34730" y="265858"/>
                  <a:pt x="38642" y="243284"/>
                  <a:pt x="53327" y="228600"/>
                </a:cubicBezTo>
                <a:cubicBezTo>
                  <a:pt x="58578" y="223349"/>
                  <a:pt x="65684" y="220363"/>
                  <a:pt x="71863" y="216244"/>
                </a:cubicBezTo>
                <a:cubicBezTo>
                  <a:pt x="78041" y="218303"/>
                  <a:pt x="84979" y="218810"/>
                  <a:pt x="90398" y="222422"/>
                </a:cubicBezTo>
                <a:cubicBezTo>
                  <a:pt x="104669" y="231936"/>
                  <a:pt x="112172" y="245816"/>
                  <a:pt x="121290" y="259492"/>
                </a:cubicBezTo>
                <a:cubicBezTo>
                  <a:pt x="123349" y="265670"/>
                  <a:pt x="123856" y="272608"/>
                  <a:pt x="127468" y="278027"/>
                </a:cubicBezTo>
                <a:cubicBezTo>
                  <a:pt x="132315" y="285297"/>
                  <a:pt x="140409" y="289850"/>
                  <a:pt x="146003" y="296562"/>
                </a:cubicBezTo>
                <a:cubicBezTo>
                  <a:pt x="150757" y="302267"/>
                  <a:pt x="154241" y="308919"/>
                  <a:pt x="158360" y="315098"/>
                </a:cubicBezTo>
                <a:lnTo>
                  <a:pt x="170717" y="352168"/>
                </a:lnTo>
                <a:cubicBezTo>
                  <a:pt x="177816" y="373466"/>
                  <a:pt x="172290" y="366098"/>
                  <a:pt x="183073" y="37688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52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Current Sink: Bias voltage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93226DA-2438-45C8-91D6-8A5FFE1F5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39" y="1237001"/>
            <a:ext cx="10752332" cy="38663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5DC1EC-96A7-4EF5-89D2-0C5DAE675A87}"/>
              </a:ext>
            </a:extLst>
          </p:cNvPr>
          <p:cNvSpPr/>
          <p:nvPr/>
        </p:nvSpPr>
        <p:spPr>
          <a:xfrm>
            <a:off x="970005" y="4985951"/>
            <a:ext cx="1353065" cy="259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02121C-4178-4027-8129-F8F1E421B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070" y="5643603"/>
            <a:ext cx="7391604" cy="3943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27CFF1-C1EA-46B8-B9E8-F7A8E2D606A9}"/>
              </a:ext>
            </a:extLst>
          </p:cNvPr>
          <p:cNvSpPr txBox="1"/>
          <p:nvPr/>
        </p:nvSpPr>
        <p:spPr>
          <a:xfrm>
            <a:off x="2323070" y="6147486"/>
            <a:ext cx="8711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Also, need extra bias current </a:t>
            </a:r>
            <a:r>
              <a:rPr lang="en-US" dirty="0">
                <a:sym typeface="Wingdings" panose="05000000000000000000" pitchFamily="2" charset="2"/>
              </a:rPr>
              <a:t> More power dissipation!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6296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Self-biased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Cascode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Current Sink</a:t>
            </a:r>
            <a:endParaRPr lang="zh-CN" alt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95DC1EC-96A7-4EF5-89D2-0C5DAE675A87}"/>
              </a:ext>
            </a:extLst>
          </p:cNvPr>
          <p:cNvSpPr/>
          <p:nvPr/>
        </p:nvSpPr>
        <p:spPr>
          <a:xfrm>
            <a:off x="970005" y="4985951"/>
            <a:ext cx="1353065" cy="259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ECE754-85B6-435C-A148-71333F851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669" y="1381703"/>
            <a:ext cx="9372601" cy="4722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8FF65F-1F55-4FEC-A926-1CBEEB37D7A9}"/>
              </a:ext>
            </a:extLst>
          </p:cNvPr>
          <p:cNvSpPr txBox="1"/>
          <p:nvPr/>
        </p:nvSpPr>
        <p:spPr>
          <a:xfrm>
            <a:off x="1507524" y="6308124"/>
            <a:ext cx="859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Also, drain voltages of M1 and M2 are matched now!</a:t>
            </a:r>
          </a:p>
        </p:txBody>
      </p:sp>
    </p:spTree>
    <p:extLst>
      <p:ext uri="{BB962C8B-B14F-4D97-AF65-F5344CB8AC3E}">
        <p14:creationId xmlns:p14="http://schemas.microsoft.com/office/powerpoint/2010/main" val="399472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23794</TotalTime>
  <Words>830</Words>
  <Application>Microsoft Office PowerPoint</Application>
  <PresentationFormat>Widescreen</PresentationFormat>
  <Paragraphs>162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等线</vt:lpstr>
      <vt:lpstr>等线 Light</vt:lpstr>
      <vt:lpstr>Arial</vt:lpstr>
      <vt:lpstr>Cambria Math</vt:lpstr>
      <vt:lpstr>Times New Roman</vt:lpstr>
      <vt:lpstr>Wingdings</vt:lpstr>
      <vt:lpstr>Office 主题​​</vt:lpstr>
      <vt:lpstr>PowerPoint Presentation</vt:lpstr>
      <vt:lpstr>Outline</vt:lpstr>
      <vt:lpstr>Analog Switch</vt:lpstr>
      <vt:lpstr>Analog Switch: ADC use case</vt:lpstr>
      <vt:lpstr>MOS as a Switch</vt:lpstr>
      <vt:lpstr>Switch driving capacitor</vt:lpstr>
      <vt:lpstr>More accurate analysis</vt:lpstr>
      <vt:lpstr>Switch driving resistor</vt:lpstr>
      <vt:lpstr>Switch driving capacitor: Non-idealities</vt:lpstr>
      <vt:lpstr>Switch driving capacitor: Non-idealities</vt:lpstr>
      <vt:lpstr>Switch Non-idealities: Parasitic Capacitor</vt:lpstr>
      <vt:lpstr>Switch Non-idealities: Parasitic Capacitor</vt:lpstr>
      <vt:lpstr>Switch Non-idealities: Parasitic Capacitor</vt:lpstr>
      <vt:lpstr>Switch Non-idealities: Dynamic Range</vt:lpstr>
      <vt:lpstr>Switch Non-idealities: Dynamic Range</vt:lpstr>
      <vt:lpstr>Outline</vt:lpstr>
      <vt:lpstr>Current Sink/Source</vt:lpstr>
      <vt:lpstr>Active Resistor</vt:lpstr>
      <vt:lpstr>Active Resistor: MOS Diode</vt:lpstr>
      <vt:lpstr>Active Resistor: Analog switch</vt:lpstr>
      <vt:lpstr>Active Resistor: Analog switch</vt:lpstr>
      <vt:lpstr>Outline</vt:lpstr>
      <vt:lpstr>Current Sink/Source</vt:lpstr>
      <vt:lpstr>Ideal Current Sink/Source</vt:lpstr>
      <vt:lpstr>Ideal Current Mirror: DC Analysis</vt:lpstr>
      <vt:lpstr>Current Mirror: Early Effect</vt:lpstr>
      <vt:lpstr>Current Source: AC analysis</vt:lpstr>
      <vt:lpstr>MOS Current Sink/Source</vt:lpstr>
      <vt:lpstr>MOS Current Sink/Source</vt:lpstr>
      <vt:lpstr>MOS Current Sink/Source: VMIN</vt:lpstr>
      <vt:lpstr>MOS Current Sink/Source: Simulation</vt:lpstr>
      <vt:lpstr>MOS Current Sink/Source: Improvements</vt:lpstr>
      <vt:lpstr>MOS Current Sink/Source: Improvements</vt:lpstr>
      <vt:lpstr>Cascode Current Sink: AC</vt:lpstr>
      <vt:lpstr>Cascode Current Sink: DC</vt:lpstr>
      <vt:lpstr>Cascode Current Sink: Bias voltage</vt:lpstr>
      <vt:lpstr>Self-biased Cascode Current Sink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arinbasu@cityu.edu.hk</dc:creator>
  <cp:lastModifiedBy>Prof. Arindam BASU</cp:lastModifiedBy>
  <cp:revision>163</cp:revision>
  <dcterms:created xsi:type="dcterms:W3CDTF">2021-11-08T13:55:13Z</dcterms:created>
  <dcterms:modified xsi:type="dcterms:W3CDTF">2025-08-28T03:22:54Z</dcterms:modified>
</cp:coreProperties>
</file>