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sldIdLst>
    <p:sldId id="256" r:id="rId2"/>
    <p:sldId id="340" r:id="rId3"/>
    <p:sldId id="367" r:id="rId4"/>
    <p:sldId id="370" r:id="rId5"/>
    <p:sldId id="368" r:id="rId6"/>
    <p:sldId id="369" r:id="rId7"/>
    <p:sldId id="27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286" autoAdjust="0"/>
  </p:normalViewPr>
  <p:slideViewPr>
    <p:cSldViewPr>
      <p:cViewPr varScale="1">
        <p:scale>
          <a:sx n="90" d="100"/>
          <a:sy n="90" d="100"/>
        </p:scale>
        <p:origin x="7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3FC29-6B1D-4ECE-984F-335EBAB67BB1}" type="datetimeFigureOut">
              <a:rPr lang="en-US" smtClean="0"/>
              <a:pPr/>
              <a:t>3/22/16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36A6A-75E8-4AC1-89C2-8A73DF9497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7539664-A4DC-405D-8F45-252516F4E327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4EA58B1-1653-4FC7-980A-CBB8E405883D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AEA748B-8914-45C8-8FD4-420CD269B5F1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DA0F8-2B85-4290-A57F-EF5BABBF0A91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2FC6-3C58-47F7-986D-9C1113E98D9E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EF5FB3-83FC-4CA6-9B8F-43AC8E214F39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2461-079E-4013-A925-E360BB51CA74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90D010D-33C0-42E3-B57D-3A8A5711C104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FD864A-1456-4B3F-B02C-044F23B85488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684E-FD90-476C-843F-8ED3DE37A26E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C228-5CB4-459F-AC6E-B8179AF8DEFC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FC2D3F7-DE14-4843-B095-8659ADEB7901}" type="datetime1">
              <a:rPr lang="en-US" smtClean="0"/>
              <a:pPr/>
              <a:t>3/22/16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EE4221: Cloud Computing: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Google Cloud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Dr Eric Wong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you remember the fundamental idea of the cloud?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457200" y="1600201"/>
            <a:ext cx="8077200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Why </a:t>
            </a:r>
            <a:r>
              <a:rPr lang="en-US" sz="4000" b="1" dirty="0">
                <a:solidFill>
                  <a:srgbClr val="FF0000"/>
                </a:solidFill>
              </a:rPr>
              <a:t>do it yourself if you </a:t>
            </a:r>
            <a:r>
              <a:rPr lang="en-US" sz="4000" b="1" dirty="0" smtClean="0">
                <a:solidFill>
                  <a:srgbClr val="FF0000"/>
                </a:solidFill>
              </a:rPr>
              <a:t>can find/pay </a:t>
            </a:r>
            <a:r>
              <a:rPr lang="en-US" sz="4000" b="1" dirty="0">
                <a:solidFill>
                  <a:srgbClr val="FF0000"/>
                </a:solidFill>
              </a:rPr>
              <a:t>someone to do it for you</a:t>
            </a:r>
            <a:r>
              <a:rPr lang="en-US" sz="4000" b="1" dirty="0" smtClean="0">
                <a:solidFill>
                  <a:srgbClr val="FF0000"/>
                </a:solidFill>
              </a:rPr>
              <a:t>?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Google's Cloud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65505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Google Compute Engine </a:t>
            </a:r>
          </a:p>
          <a:p>
            <a:pPr lvl="1"/>
            <a:r>
              <a:rPr lang="en-US" dirty="0" smtClean="0"/>
              <a:t>an infrastructure as a service (</a:t>
            </a:r>
            <a:r>
              <a:rPr lang="en-US" dirty="0" err="1" smtClean="0"/>
              <a:t>IaaS</a:t>
            </a:r>
            <a:r>
              <a:rPr lang="en-US" dirty="0" smtClean="0"/>
              <a:t>) </a:t>
            </a:r>
            <a:r>
              <a:rPr lang="en-US" dirty="0"/>
              <a:t>that delivers virtual machines </a:t>
            </a:r>
            <a:r>
              <a:rPr lang="en-US" dirty="0" smtClean="0"/>
              <a:t>with disk storage running </a:t>
            </a:r>
            <a:r>
              <a:rPr lang="en-US" dirty="0"/>
              <a:t>in Google's </a:t>
            </a:r>
            <a:r>
              <a:rPr lang="en-US" dirty="0" smtClean="0"/>
              <a:t>data </a:t>
            </a:r>
            <a:r>
              <a:rPr lang="en-US" dirty="0"/>
              <a:t>centers and worldwide fiber network. </a:t>
            </a:r>
            <a:endParaRPr lang="en-US" dirty="0" smtClean="0"/>
          </a:p>
          <a:p>
            <a:pPr lvl="1"/>
            <a:r>
              <a:rPr lang="en-US" dirty="0" smtClean="0"/>
              <a:t>Compute Engine supports </a:t>
            </a:r>
            <a:r>
              <a:rPr lang="en-US" dirty="0"/>
              <a:t>enable scaling from single instances to global, load-balanced cloud </a:t>
            </a:r>
            <a:r>
              <a:rPr lang="en-US" dirty="0" smtClean="0"/>
              <a:t>computing.</a:t>
            </a:r>
          </a:p>
          <a:p>
            <a:r>
              <a:rPr lang="en-US" b="1" dirty="0" smtClean="0"/>
              <a:t>Google App Engine </a:t>
            </a:r>
          </a:p>
          <a:p>
            <a:pPr lvl="1"/>
            <a:r>
              <a:rPr lang="en-US" dirty="0" smtClean="0"/>
              <a:t>a platform as a service (</a:t>
            </a:r>
            <a:r>
              <a:rPr lang="en-US" dirty="0" err="1" smtClean="0"/>
              <a:t>PaaS</a:t>
            </a:r>
            <a:r>
              <a:rPr lang="en-US" dirty="0" smtClean="0"/>
              <a:t>) for building </a:t>
            </a:r>
            <a:r>
              <a:rPr lang="en-US" dirty="0"/>
              <a:t>scalable web applications and mobile </a:t>
            </a:r>
            <a:r>
              <a:rPr lang="en-US" dirty="0" err="1"/>
              <a:t>backends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App </a:t>
            </a:r>
            <a:r>
              <a:rPr lang="en-US" dirty="0"/>
              <a:t>Engine will scale your application automatically in response to the amount of traffic it receives so you only pay for the resources you use. </a:t>
            </a:r>
            <a:endParaRPr lang="en-US" dirty="0" smtClean="0"/>
          </a:p>
          <a:p>
            <a:pPr lvl="1"/>
            <a:r>
              <a:rPr lang="en-US" dirty="0" smtClean="0"/>
              <a:t>Just </a:t>
            </a:r>
            <a:r>
              <a:rPr lang="en-US" dirty="0"/>
              <a:t>upload your code and Google will manage your app's availability. There are no servers for you to provision or maintain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6324600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Source: http://cloud.google.com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Google's Cloud Products</a:t>
            </a:r>
            <a:r>
              <a:rPr lang="en-US" dirty="0" smtClean="0"/>
              <a:t> </a:t>
            </a:r>
            <a:r>
              <a:rPr lang="en-US" dirty="0"/>
              <a:t>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Google Cloud Storage - </a:t>
            </a:r>
            <a:r>
              <a:rPr lang="en-US" dirty="0"/>
              <a:t>Store, access and manage your data on Google’s storage infrastructure. </a:t>
            </a:r>
            <a:endParaRPr lang="en-US" dirty="0" smtClean="0"/>
          </a:p>
          <a:p>
            <a:r>
              <a:rPr lang="en-US" b="1" dirty="0" smtClean="0"/>
              <a:t>Google Cloud </a:t>
            </a:r>
            <a:r>
              <a:rPr lang="en-US" b="1" dirty="0" err="1"/>
              <a:t>Bigtable</a:t>
            </a:r>
            <a:r>
              <a:rPr lang="en-US" b="1" dirty="0"/>
              <a:t> </a:t>
            </a:r>
            <a:endParaRPr lang="en-US" b="1" dirty="0" smtClean="0"/>
          </a:p>
          <a:p>
            <a:pPr lvl="1"/>
            <a:r>
              <a:rPr lang="en-US" dirty="0" smtClean="0"/>
              <a:t>Google's </a:t>
            </a:r>
            <a:r>
              <a:rPr lang="en-US" dirty="0"/>
              <a:t>NoSQL Big Data database service. It's the same database that powers many core Google services, including Search, Analytics, Maps, and Gmail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designed </a:t>
            </a:r>
            <a:r>
              <a:rPr lang="en-US" dirty="0"/>
              <a:t>to handle massive workloads at consistent low latency and high throughput, so it's a great choice for both operational and analytical applications, including </a:t>
            </a:r>
            <a:r>
              <a:rPr lang="en-US" dirty="0" err="1"/>
              <a:t>IoT</a:t>
            </a:r>
            <a:r>
              <a:rPr lang="en-US" dirty="0"/>
              <a:t>, user analytics, and financial data analysis.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6287182"/>
            <a:ext cx="3462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cloud.google.com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64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Google's Cloud </a:t>
            </a:r>
            <a:r>
              <a:rPr lang="en-US" dirty="0"/>
              <a:t>Products </a:t>
            </a:r>
            <a:r>
              <a:rPr lang="en-US" dirty="0" smtClean="0"/>
              <a:t>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Google Cloud </a:t>
            </a:r>
            <a:r>
              <a:rPr lang="en-US" b="1" dirty="0" err="1"/>
              <a:t>Datastore</a:t>
            </a:r>
            <a:r>
              <a:rPr lang="en-US" dirty="0"/>
              <a:t> </a:t>
            </a:r>
            <a:r>
              <a:rPr lang="en-US" dirty="0" smtClean="0"/>
              <a:t>– a highly-scalable </a:t>
            </a:r>
            <a:r>
              <a:rPr lang="en-US" dirty="0"/>
              <a:t>NoSQL database for your </a:t>
            </a:r>
            <a:r>
              <a:rPr lang="en-US" dirty="0" smtClean="0"/>
              <a:t>web and mobile applications</a:t>
            </a:r>
            <a:r>
              <a:rPr lang="en-US" dirty="0"/>
              <a:t>. Cloud </a:t>
            </a:r>
            <a:r>
              <a:rPr lang="en-US" dirty="0" err="1"/>
              <a:t>Datastore</a:t>
            </a:r>
            <a:r>
              <a:rPr lang="en-US" dirty="0"/>
              <a:t> </a:t>
            </a:r>
            <a:r>
              <a:rPr lang="en-US" dirty="0" smtClean="0"/>
              <a:t>scales </a:t>
            </a:r>
            <a:r>
              <a:rPr lang="en-US" dirty="0"/>
              <a:t>automatically to handle your applications' load. </a:t>
            </a:r>
            <a:endParaRPr lang="en-US" dirty="0" smtClean="0"/>
          </a:p>
          <a:p>
            <a:r>
              <a:rPr lang="en-US" b="1" dirty="0"/>
              <a:t>Google Cloud SQL </a:t>
            </a:r>
            <a:r>
              <a:rPr lang="en-US" dirty="0"/>
              <a:t>–</a:t>
            </a:r>
            <a:r>
              <a:rPr lang="en-US" dirty="0" smtClean="0"/>
              <a:t> a </a:t>
            </a:r>
            <a:r>
              <a:rPr lang="en-US" dirty="0"/>
              <a:t>fully-managed database service that makes it easy to set-up, maintain, manage and administer your relational MySQL databases in the cloud.</a:t>
            </a:r>
            <a:endParaRPr lang="en-US" b="1" dirty="0" smtClean="0"/>
          </a:p>
          <a:p>
            <a:r>
              <a:rPr lang="en-US" b="1" dirty="0" smtClean="0"/>
              <a:t>Google </a:t>
            </a:r>
            <a:r>
              <a:rPr lang="en-US" b="1" dirty="0" err="1" smtClean="0"/>
              <a:t>BigQuery</a:t>
            </a:r>
            <a:r>
              <a:rPr lang="en-US" b="1" dirty="0" smtClean="0"/>
              <a:t> - </a:t>
            </a:r>
            <a:r>
              <a:rPr lang="en-US" dirty="0" smtClean="0"/>
              <a:t>Analyze Big Data in the cloud using SQL and get real-time business insights in seconds using Google </a:t>
            </a:r>
            <a:r>
              <a:rPr lang="en-US" dirty="0" err="1" smtClean="0"/>
              <a:t>BigQuery</a:t>
            </a:r>
            <a:r>
              <a:rPr lang="en-US" dirty="0" smtClean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6324600"/>
            <a:ext cx="3462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Source: http://cloud.google.com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Google Apps </a:t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en-US" dirty="0" smtClean="0"/>
              <a:t>Software </a:t>
            </a:r>
            <a:r>
              <a:rPr lang="en-US" dirty="0"/>
              <a:t>as a </a:t>
            </a:r>
            <a:r>
              <a:rPr lang="en-US" dirty="0" smtClean="0"/>
              <a:t>Service - SaaS)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Gmail - </a:t>
            </a:r>
            <a:r>
              <a:rPr lang="en-US" dirty="0" smtClean="0"/>
              <a:t>Email with Google-powered search, up to 30GB of storage, offline support, custom email addresses, and much more.</a:t>
            </a:r>
            <a:endParaRPr lang="en-US" b="1" dirty="0" smtClean="0"/>
          </a:p>
          <a:p>
            <a:r>
              <a:rPr lang="en-US" b="1" dirty="0" smtClean="0"/>
              <a:t>Calendar - </a:t>
            </a:r>
            <a:r>
              <a:rPr lang="en-US" dirty="0" smtClean="0"/>
              <a:t>Easily schedule meetings at times that work for everyone, get meeting reminders, and share calendars.</a:t>
            </a:r>
            <a:endParaRPr lang="en-US" b="1" dirty="0" smtClean="0"/>
          </a:p>
          <a:p>
            <a:r>
              <a:rPr lang="en-US" b="1" dirty="0" smtClean="0"/>
              <a:t>Drive - </a:t>
            </a:r>
            <a:r>
              <a:rPr lang="en-US" dirty="0" smtClean="0"/>
              <a:t>Google Drive allows you to store your files in the cloud, share them, and have access to them from anywhere.</a:t>
            </a:r>
            <a:endParaRPr lang="en-US" b="1" dirty="0" smtClean="0"/>
          </a:p>
          <a:p>
            <a:r>
              <a:rPr lang="en-US" b="1" dirty="0" smtClean="0"/>
              <a:t>Docs - </a:t>
            </a:r>
            <a:r>
              <a:rPr lang="en-US" dirty="0" smtClean="0"/>
              <a:t>Create, share and work on documents with your whole team in real-time.</a:t>
            </a:r>
            <a:endParaRPr lang="en-US" b="1" dirty="0" smtClean="0"/>
          </a:p>
          <a:p>
            <a:r>
              <a:rPr lang="en-US" b="1" dirty="0" smtClean="0"/>
              <a:t>Sheets - </a:t>
            </a:r>
            <a:r>
              <a:rPr lang="en-US" dirty="0" smtClean="0"/>
              <a:t>Manage spreadsheet data faster with click-to-edit charts and discussion style comments.</a:t>
            </a:r>
            <a:endParaRPr lang="en-US" b="1" dirty="0" smtClean="0"/>
          </a:p>
          <a:p>
            <a:r>
              <a:rPr lang="en-US" b="1" dirty="0" smtClean="0"/>
              <a:t>Slides - </a:t>
            </a:r>
            <a:r>
              <a:rPr lang="en-US" dirty="0" smtClean="0"/>
              <a:t>Create presentations together, embed videos, and never press save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6324600"/>
            <a:ext cx="1983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http://google.com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/>
          </a:p>
          <a:p>
            <a:pPr algn="ctr">
              <a:buNone/>
            </a:pPr>
            <a:r>
              <a:rPr lang="en-US" sz="5400" b="1" dirty="0" smtClean="0"/>
              <a:t>Q&amp;A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</TotalTime>
  <Words>461</Words>
  <Application>Microsoft Macintosh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Century Schoolbook</vt:lpstr>
      <vt:lpstr>Wingdings</vt:lpstr>
      <vt:lpstr>Wingdings 2</vt:lpstr>
      <vt:lpstr>Oriel</vt:lpstr>
      <vt:lpstr>EE4221: Cloud Computing:  Google Cloud Services</vt:lpstr>
      <vt:lpstr>Do you remember the fundamental idea of the cloud?</vt:lpstr>
      <vt:lpstr>Google's Cloud Products</vt:lpstr>
      <vt:lpstr>Google's Cloud Products (cont’d)</vt:lpstr>
      <vt:lpstr>Google's Cloud Products (cont’d)</vt:lpstr>
      <vt:lpstr>Google Apps  (Software as a Service - SaaS)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EE4221: Cloud Computing</dc:title>
  <dc:creator>Eric Wong</dc:creator>
  <cp:lastModifiedBy>Eric Wong</cp:lastModifiedBy>
  <cp:revision>165</cp:revision>
  <cp:lastPrinted>2016-03-21T17:13:59Z</cp:lastPrinted>
  <dcterms:created xsi:type="dcterms:W3CDTF">2006-08-16T00:00:00Z</dcterms:created>
  <dcterms:modified xsi:type="dcterms:W3CDTF">2016-03-21T17:15:58Z</dcterms:modified>
</cp:coreProperties>
</file>