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9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C8DCB697-A1FE-4DFB-AA3C-E575AA581D3A}"/>
  </pc:docChgLst>
  <pc:docChgLst>
    <pc:chgData name="Arindam BASU" userId="e44240ce-abb5-476a-bff8-f15d6aa47beb" providerId="ADAL" clId="{4C9C4BCC-8518-4928-91CB-5509F03C65FF}"/>
    <pc:docChg chg="undo custSel addSld delSld modSld sldOrd modMainMaster">
      <pc:chgData name="Arindam BASU" userId="e44240ce-abb5-476a-bff8-f15d6aa47beb" providerId="ADAL" clId="{4C9C4BCC-8518-4928-91CB-5509F03C65FF}" dt="2025-08-19T04:46:12.298" v="1429" actId="20577"/>
      <pc:docMkLst>
        <pc:docMk/>
      </pc:docMkLst>
      <pc:sldChg chg="addSp modSp">
        <pc:chgData name="Arindam BASU" userId="e44240ce-abb5-476a-bff8-f15d6aa47beb" providerId="ADAL" clId="{4C9C4BCC-8518-4928-91CB-5509F03C65FF}" dt="2025-08-19T03:23:21.823" v="839" actId="1076"/>
        <pc:sldMkLst>
          <pc:docMk/>
          <pc:sldMk cId="2688960853" sldId="256"/>
        </pc:sldMkLst>
        <pc:spChg chg="mod">
          <ac:chgData name="Arindam BASU" userId="e44240ce-abb5-476a-bff8-f15d6aa47beb" providerId="ADAL" clId="{4C9C4BCC-8518-4928-91CB-5509F03C65FF}" dt="2025-08-19T02:35:35.999" v="13" actId="20577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4C9C4BCC-8518-4928-91CB-5509F03C65FF}" dt="2025-08-19T02:35:44.676" v="14" actId="2711"/>
          <ac:spMkLst>
            <pc:docMk/>
            <pc:sldMk cId="2688960853" sldId="256"/>
            <ac:spMk id="4" creationId="{26B05790-4354-227C-67F2-C1EA0A29F2DF}"/>
          </ac:spMkLst>
        </pc:spChg>
        <pc:picChg chg="add mod">
          <ac:chgData name="Arindam BASU" userId="e44240ce-abb5-476a-bff8-f15d6aa47beb" providerId="ADAL" clId="{4C9C4BCC-8518-4928-91CB-5509F03C65FF}" dt="2025-08-19T03:23:21.823" v="839" actId="1076"/>
          <ac:picMkLst>
            <pc:docMk/>
            <pc:sldMk cId="2688960853" sldId="256"/>
            <ac:picMk id="6" creationId="{98EBFEFC-71F7-4FBE-93F7-15A90F1DE921}"/>
          </ac:picMkLst>
        </pc:picChg>
      </pc:sldChg>
      <pc:sldMasterChg chg="modSldLayout">
        <pc:chgData name="Arindam BASU" userId="e44240ce-abb5-476a-bff8-f15d6aa47beb" providerId="ADAL" clId="{4C9C4BCC-8518-4928-91CB-5509F03C65FF}" dt="2025-08-19T03:23:36.850" v="841"/>
        <pc:sldMasterMkLst>
          <pc:docMk/>
          <pc:sldMasterMk cId="1441956690" sldId="2147483648"/>
        </pc:sldMasterMkLst>
        <pc:sldLayoutChg chg="addSp delSp">
          <pc:chgData name="Arindam BASU" userId="e44240ce-abb5-476a-bff8-f15d6aa47beb" providerId="ADAL" clId="{4C9C4BCC-8518-4928-91CB-5509F03C65FF}" dt="2025-08-19T03:23:36.850" v="841"/>
          <pc:sldLayoutMkLst>
            <pc:docMk/>
            <pc:sldMasterMk cId="1441956690" sldId="2147483648"/>
            <pc:sldLayoutMk cId="3614438059" sldId="2147483650"/>
          </pc:sldLayoutMkLst>
          <pc:picChg chg="add">
            <ac:chgData name="Arindam BASU" userId="e44240ce-abb5-476a-bff8-f15d6aa47beb" providerId="ADAL" clId="{4C9C4BCC-8518-4928-91CB-5509F03C65FF}" dt="2025-08-19T03:23:36.850" v="841"/>
            <ac:picMkLst>
              <pc:docMk/>
              <pc:sldMasterMk cId="1441956690" sldId="2147483648"/>
              <pc:sldLayoutMk cId="3614438059" sldId="2147483650"/>
              <ac:picMk id="9" creationId="{E11CD817-0D46-4B0F-AE3B-585F4E432923}"/>
            </ac:picMkLst>
          </pc:picChg>
          <pc:picChg chg="del">
            <ac:chgData name="Arindam BASU" userId="e44240ce-abb5-476a-bff8-f15d6aa47beb" providerId="ADAL" clId="{4C9C4BCC-8518-4928-91CB-5509F03C65FF}" dt="2025-08-19T03:23:36.334" v="840" actId="478"/>
            <ac:picMkLst>
              <pc:docMk/>
              <pc:sldMasterMk cId="1441956690" sldId="2147483648"/>
              <pc:sldLayoutMk cId="3614438059" sldId="2147483650"/>
              <ac:picMk id="11" creationId="{3B65D449-B5F8-2EC2-C64C-D1F15C3C4EF2}"/>
            </ac:picMkLst>
          </pc:picChg>
          <pc:cxnChg chg="del">
            <ac:chgData name="Arindam BASU" userId="e44240ce-abb5-476a-bff8-f15d6aa47beb" providerId="ADAL" clId="{4C9C4BCC-8518-4928-91CB-5509F03C65FF}" dt="2025-08-19T03:00:04.773" v="324" actId="478"/>
            <ac:cxnSpMkLst>
              <pc:docMk/>
              <pc:sldMasterMk cId="1441956690" sldId="2147483648"/>
              <pc:sldLayoutMk cId="3614438059" sldId="2147483650"/>
              <ac:cxnSpMk id="7" creationId="{4633EA30-E99A-0725-1E04-A4884728D72A}"/>
            </ac:cxnSpMkLst>
          </pc:cxnChg>
        </pc:sldLayoutChg>
      </pc:sldMasterChg>
    </pc:docChg>
  </pc:docChgLst>
  <pc:docChgLst>
    <pc:chgData name="Arindam BASU" userId="e44240ce-abb5-476a-bff8-f15d6aa47beb" providerId="ADAL" clId="{B4BFBDA1-1CF2-489E-ADAC-89AD338BFF61}"/>
    <pc:docChg chg="custSel addSld delSld modSld">
      <pc:chgData name="Arindam BASU" userId="e44240ce-abb5-476a-bff8-f15d6aa47beb" providerId="ADAL" clId="{B4BFBDA1-1CF2-489E-ADAC-89AD338BFF61}" dt="2025-08-19T05:35:08.692" v="122" actId="20577"/>
      <pc:docMkLst>
        <pc:docMk/>
      </pc:docMkLst>
      <pc:sldChg chg="modSp">
        <pc:chgData name="Arindam BASU" userId="e44240ce-abb5-476a-bff8-f15d6aa47beb" providerId="ADAL" clId="{B4BFBDA1-1CF2-489E-ADAC-89AD338BFF61}" dt="2025-08-19T05:34:11.165" v="26" actId="20577"/>
        <pc:sldMkLst>
          <pc:docMk/>
          <pc:sldMk cId="2688960853" sldId="256"/>
        </pc:sldMkLst>
        <pc:spChg chg="mod">
          <ac:chgData name="Arindam BASU" userId="e44240ce-abb5-476a-bff8-f15d6aa47beb" providerId="ADAL" clId="{B4BFBDA1-1CF2-489E-ADAC-89AD338BFF61}" dt="2025-08-19T05:34:11.165" v="26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modSp add">
        <pc:chgData name="Arindam BASU" userId="e44240ce-abb5-476a-bff8-f15d6aa47beb" providerId="ADAL" clId="{B4BFBDA1-1CF2-489E-ADAC-89AD338BFF61}" dt="2025-08-19T05:35:08.692" v="122" actId="20577"/>
        <pc:sldMkLst>
          <pc:docMk/>
          <pc:sldMk cId="2241725659" sldId="260"/>
        </pc:sldMkLst>
        <pc:spChg chg="mod">
          <ac:chgData name="Arindam BASU" userId="e44240ce-abb5-476a-bff8-f15d6aa47beb" providerId="ADAL" clId="{B4BFBDA1-1CF2-489E-ADAC-89AD338BFF61}" dt="2025-08-19T05:34:51.390" v="76" actId="20577"/>
          <ac:spMkLst>
            <pc:docMk/>
            <pc:sldMk cId="2241725659" sldId="260"/>
            <ac:spMk id="2" creationId="{0D57BA6D-86F3-42D8-B80B-5C49C03CE99A}"/>
          </ac:spMkLst>
        </pc:spChg>
        <pc:spChg chg="add mod">
          <ac:chgData name="Arindam BASU" userId="e44240ce-abb5-476a-bff8-f15d6aa47beb" providerId="ADAL" clId="{B4BFBDA1-1CF2-489E-ADAC-89AD338BFF61}" dt="2025-08-19T05:35:08.692" v="122" actId="20577"/>
          <ac:spMkLst>
            <pc:docMk/>
            <pc:sldMk cId="2241725659" sldId="260"/>
            <ac:spMk id="3" creationId="{E24DF2B4-DEA7-4402-92A1-BE75CAD2DC92}"/>
          </ac:spMkLst>
        </pc:spChg>
      </pc:sldChg>
    </pc:docChg>
  </pc:docChgLst>
  <pc:docChgLst>
    <pc:chgData name="Arindam BASU" userId="e44240ce-abb5-476a-bff8-f15d6aa47beb" providerId="ADAL" clId="{5C8BDD97-215C-407A-98AC-8294D4E9E50D}"/>
    <pc:docChg chg="custSel addSld delSld modSld sldOrd">
      <pc:chgData name="Arindam BASU" userId="e44240ce-abb5-476a-bff8-f15d6aa47beb" providerId="ADAL" clId="{5C8BDD97-215C-407A-98AC-8294D4E9E50D}" dt="2025-09-22T06:37:40.545" v="648" actId="1076"/>
      <pc:docMkLst>
        <pc:docMk/>
      </pc:docMkLst>
      <pc:sldChg chg="modSp">
        <pc:chgData name="Arindam BASU" userId="e44240ce-abb5-476a-bff8-f15d6aa47beb" providerId="ADAL" clId="{5C8BDD97-215C-407A-98AC-8294D4E9E50D}" dt="2025-09-22T05:20:42.899" v="44" actId="20577"/>
        <pc:sldMkLst>
          <pc:docMk/>
          <pc:sldMk cId="2688960853" sldId="256"/>
        </pc:sldMkLst>
        <pc:spChg chg="mod">
          <ac:chgData name="Arindam BASU" userId="e44240ce-abb5-476a-bff8-f15d6aa47beb" providerId="ADAL" clId="{5C8BDD97-215C-407A-98AC-8294D4E9E50D}" dt="2025-09-22T05:20:42.899" v="44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del">
        <pc:chgData name="Arindam BASU" userId="e44240ce-abb5-476a-bff8-f15d6aa47beb" providerId="ADAL" clId="{5C8BDD97-215C-407A-98AC-8294D4E9E50D}" dt="2025-09-22T05:22:05.338" v="117" actId="2696"/>
        <pc:sldMkLst>
          <pc:docMk/>
          <pc:sldMk cId="1577568436" sldId="257"/>
        </pc:sldMkLst>
      </pc:sldChg>
      <pc:sldChg chg="del">
        <pc:chgData name="Arindam BASU" userId="e44240ce-abb5-476a-bff8-f15d6aa47beb" providerId="ADAL" clId="{5C8BDD97-215C-407A-98AC-8294D4E9E50D}" dt="2025-09-22T05:22:05.428" v="134" actId="2696"/>
        <pc:sldMkLst>
          <pc:docMk/>
          <pc:sldMk cId="186938668" sldId="258"/>
        </pc:sldMkLst>
      </pc:sldChg>
      <pc:sldChg chg="del">
        <pc:chgData name="Arindam BASU" userId="e44240ce-abb5-476a-bff8-f15d6aa47beb" providerId="ADAL" clId="{5C8BDD97-215C-407A-98AC-8294D4E9E50D}" dt="2025-09-22T05:22:05.460" v="140" actId="2696"/>
        <pc:sldMkLst>
          <pc:docMk/>
          <pc:sldMk cId="3537854466" sldId="259"/>
        </pc:sldMkLst>
      </pc:sldChg>
      <pc:sldChg chg="modSp">
        <pc:chgData name="Arindam BASU" userId="e44240ce-abb5-476a-bff8-f15d6aa47beb" providerId="ADAL" clId="{5C8BDD97-215C-407A-98AC-8294D4E9E50D}" dt="2025-09-22T05:37:27.756" v="224" actId="20577"/>
        <pc:sldMkLst>
          <pc:docMk/>
          <pc:sldMk cId="2241725659" sldId="260"/>
        </pc:sldMkLst>
        <pc:spChg chg="mod">
          <ac:chgData name="Arindam BASU" userId="e44240ce-abb5-476a-bff8-f15d6aa47beb" providerId="ADAL" clId="{5C8BDD97-215C-407A-98AC-8294D4E9E50D}" dt="2025-09-22T05:37:27.756" v="224" actId="20577"/>
          <ac:spMkLst>
            <pc:docMk/>
            <pc:sldMk cId="2241725659" sldId="260"/>
            <ac:spMk id="3" creationId="{E24DF2B4-DEA7-4402-92A1-BE75CAD2DC92}"/>
          </ac:spMkLst>
        </pc:spChg>
      </pc:sldChg>
      <pc:sldChg chg="addSp delSp modSp add">
        <pc:chgData name="Arindam BASU" userId="e44240ce-abb5-476a-bff8-f15d6aa47beb" providerId="ADAL" clId="{5C8BDD97-215C-407A-98AC-8294D4E9E50D}" dt="2025-09-22T05:41:14.225" v="275" actId="20577"/>
        <pc:sldMkLst>
          <pc:docMk/>
          <pc:sldMk cId="1436955257" sldId="261"/>
        </pc:sldMkLst>
        <pc:spChg chg="mod">
          <ac:chgData name="Arindam BASU" userId="e44240ce-abb5-476a-bff8-f15d6aa47beb" providerId="ADAL" clId="{5C8BDD97-215C-407A-98AC-8294D4E9E50D}" dt="2025-09-22T05:41:14.225" v="275" actId="20577"/>
          <ac:spMkLst>
            <pc:docMk/>
            <pc:sldMk cId="1436955257" sldId="261"/>
            <ac:spMk id="2" creationId="{0D57BA6D-86F3-42D8-B80B-5C49C03CE99A}"/>
          </ac:spMkLst>
        </pc:spChg>
        <pc:spChg chg="del">
          <ac:chgData name="Arindam BASU" userId="e44240ce-abb5-476a-bff8-f15d6aa47beb" providerId="ADAL" clId="{5C8BDD97-215C-407A-98AC-8294D4E9E50D}" dt="2025-09-22T05:40:58.595" v="270" actId="478"/>
          <ac:spMkLst>
            <pc:docMk/>
            <pc:sldMk cId="1436955257" sldId="261"/>
            <ac:spMk id="3" creationId="{E24DF2B4-DEA7-4402-92A1-BE75CAD2DC92}"/>
          </ac:spMkLst>
        </pc:spChg>
        <pc:spChg chg="del">
          <ac:chgData name="Arindam BASU" userId="e44240ce-abb5-476a-bff8-f15d6aa47beb" providerId="ADAL" clId="{5C8BDD97-215C-407A-98AC-8294D4E9E50D}" dt="2025-09-22T05:41:06.825" v="274" actId="478"/>
          <ac:spMkLst>
            <pc:docMk/>
            <pc:sldMk cId="1436955257" sldId="261"/>
            <ac:spMk id="6" creationId="{E7D5C5A5-41A2-4B4A-B2C2-65BB3628E59E}"/>
          </ac:spMkLst>
        </pc:spChg>
        <pc:picChg chg="add mod">
          <ac:chgData name="Arindam BASU" userId="e44240ce-abb5-476a-bff8-f15d6aa47beb" providerId="ADAL" clId="{5C8BDD97-215C-407A-98AC-8294D4E9E50D}" dt="2025-09-22T05:41:04.232" v="273" actId="1076"/>
          <ac:picMkLst>
            <pc:docMk/>
            <pc:sldMk cId="1436955257" sldId="261"/>
            <ac:picMk id="4" creationId="{769DF124-AC72-4346-A39F-8C125DD75233}"/>
          </ac:picMkLst>
        </pc:picChg>
      </pc:sldChg>
      <pc:sldChg chg="del">
        <pc:chgData name="Arindam BASU" userId="e44240ce-abb5-476a-bff8-f15d6aa47beb" providerId="ADAL" clId="{5C8BDD97-215C-407A-98AC-8294D4E9E50D}" dt="2025-09-22T05:22:05.348" v="118" actId="2696"/>
        <pc:sldMkLst>
          <pc:docMk/>
          <pc:sldMk cId="3397569431" sldId="261"/>
        </pc:sldMkLst>
      </pc:sldChg>
      <pc:sldChg chg="addSp delSp modSp add">
        <pc:chgData name="Arindam BASU" userId="e44240ce-abb5-476a-bff8-f15d6aa47beb" providerId="ADAL" clId="{5C8BDD97-215C-407A-98AC-8294D4E9E50D}" dt="2025-09-22T05:42:37.430" v="287" actId="1076"/>
        <pc:sldMkLst>
          <pc:docMk/>
          <pc:sldMk cId="981784241" sldId="262"/>
        </pc:sldMkLst>
        <pc:spChg chg="add mod">
          <ac:chgData name="Arindam BASU" userId="e44240ce-abb5-476a-bff8-f15d6aa47beb" providerId="ADAL" clId="{5C8BDD97-215C-407A-98AC-8294D4E9E50D}" dt="2025-09-22T05:42:08.589" v="283" actId="208"/>
          <ac:spMkLst>
            <pc:docMk/>
            <pc:sldMk cId="981784241" sldId="262"/>
            <ac:spMk id="6" creationId="{D40865FE-8D58-4EB7-B841-BE4A0113EEF2}"/>
          </ac:spMkLst>
        </pc:spChg>
        <pc:picChg chg="add mod">
          <ac:chgData name="Arindam BASU" userId="e44240ce-abb5-476a-bff8-f15d6aa47beb" providerId="ADAL" clId="{5C8BDD97-215C-407A-98AC-8294D4E9E50D}" dt="2025-09-22T05:41:53.607" v="280" actId="1076"/>
          <ac:picMkLst>
            <pc:docMk/>
            <pc:sldMk cId="981784241" sldId="262"/>
            <ac:picMk id="3" creationId="{21060259-F2C5-448E-A0CB-ECD0D92B12D4}"/>
          </ac:picMkLst>
        </pc:picChg>
        <pc:picChg chg="del">
          <ac:chgData name="Arindam BASU" userId="e44240ce-abb5-476a-bff8-f15d6aa47beb" providerId="ADAL" clId="{5C8BDD97-215C-407A-98AC-8294D4E9E50D}" dt="2025-09-22T05:41:20.225" v="277" actId="478"/>
          <ac:picMkLst>
            <pc:docMk/>
            <pc:sldMk cId="981784241" sldId="262"/>
            <ac:picMk id="4" creationId="{769DF124-AC72-4346-A39F-8C125DD75233}"/>
          </ac:picMkLst>
        </pc:picChg>
        <pc:picChg chg="add mod">
          <ac:chgData name="Arindam BASU" userId="e44240ce-abb5-476a-bff8-f15d6aa47beb" providerId="ADAL" clId="{5C8BDD97-215C-407A-98AC-8294D4E9E50D}" dt="2025-09-22T05:42:37.430" v="287" actId="1076"/>
          <ac:picMkLst>
            <pc:docMk/>
            <pc:sldMk cId="981784241" sldId="262"/>
            <ac:picMk id="7" creationId="{8A234B2E-25F5-46E0-8B04-0861A739EC27}"/>
          </ac:picMkLst>
        </pc:picChg>
      </pc:sldChg>
      <pc:sldChg chg="del">
        <pc:chgData name="Arindam BASU" userId="e44240ce-abb5-476a-bff8-f15d6aa47beb" providerId="ADAL" clId="{5C8BDD97-215C-407A-98AC-8294D4E9E50D}" dt="2025-09-22T05:22:05.348" v="119" actId="2696"/>
        <pc:sldMkLst>
          <pc:docMk/>
          <pc:sldMk cId="4156954638" sldId="262"/>
        </pc:sldMkLst>
      </pc:sldChg>
      <pc:sldChg chg="del">
        <pc:chgData name="Arindam BASU" userId="e44240ce-abb5-476a-bff8-f15d6aa47beb" providerId="ADAL" clId="{5C8BDD97-215C-407A-98AC-8294D4E9E50D}" dt="2025-09-22T05:22:05.348" v="120" actId="2696"/>
        <pc:sldMkLst>
          <pc:docMk/>
          <pc:sldMk cId="1952511973" sldId="263"/>
        </pc:sldMkLst>
      </pc:sldChg>
      <pc:sldChg chg="add">
        <pc:chgData name="Arindam BASU" userId="e44240ce-abb5-476a-bff8-f15d6aa47beb" providerId="ADAL" clId="{5C8BDD97-215C-407A-98AC-8294D4E9E50D}" dt="2025-09-22T05:44:44.093" v="288"/>
        <pc:sldMkLst>
          <pc:docMk/>
          <pc:sldMk cId="3946313980" sldId="263"/>
        </pc:sldMkLst>
      </pc:sldChg>
      <pc:sldChg chg="del">
        <pc:chgData name="Arindam BASU" userId="e44240ce-abb5-476a-bff8-f15d6aa47beb" providerId="ADAL" clId="{5C8BDD97-215C-407A-98AC-8294D4E9E50D}" dt="2025-09-22T05:22:05.348" v="121" actId="2696"/>
        <pc:sldMkLst>
          <pc:docMk/>
          <pc:sldMk cId="63525832" sldId="264"/>
        </pc:sldMkLst>
      </pc:sldChg>
      <pc:sldChg chg="modSp add">
        <pc:chgData name="Arindam BASU" userId="e44240ce-abb5-476a-bff8-f15d6aa47beb" providerId="ADAL" clId="{5C8BDD97-215C-407A-98AC-8294D4E9E50D}" dt="2025-09-22T05:47:36.347" v="290" actId="113"/>
        <pc:sldMkLst>
          <pc:docMk/>
          <pc:sldMk cId="620323567" sldId="264"/>
        </pc:sldMkLst>
        <pc:spChg chg="mod">
          <ac:chgData name="Arindam BASU" userId="e44240ce-abb5-476a-bff8-f15d6aa47beb" providerId="ADAL" clId="{5C8BDD97-215C-407A-98AC-8294D4E9E50D}" dt="2025-09-22T05:47:36.347" v="290" actId="113"/>
          <ac:spMkLst>
            <pc:docMk/>
            <pc:sldMk cId="620323567" sldId="264"/>
            <ac:spMk id="3" creationId="{E24DF2B4-DEA7-4402-92A1-BE75CAD2DC92}"/>
          </ac:spMkLst>
        </pc:spChg>
      </pc:sldChg>
      <pc:sldChg chg="del">
        <pc:chgData name="Arindam BASU" userId="e44240ce-abb5-476a-bff8-f15d6aa47beb" providerId="ADAL" clId="{5C8BDD97-215C-407A-98AC-8294D4E9E50D}" dt="2025-09-22T05:22:05.358" v="122" actId="2696"/>
        <pc:sldMkLst>
          <pc:docMk/>
          <pc:sldMk cId="1983672096" sldId="265"/>
        </pc:sldMkLst>
      </pc:sldChg>
      <pc:sldChg chg="modSp add">
        <pc:chgData name="Arindam BASU" userId="e44240ce-abb5-476a-bff8-f15d6aa47beb" providerId="ADAL" clId="{5C8BDD97-215C-407A-98AC-8294D4E9E50D}" dt="2025-09-22T05:47:46.099" v="292" actId="113"/>
        <pc:sldMkLst>
          <pc:docMk/>
          <pc:sldMk cId="2673329647" sldId="265"/>
        </pc:sldMkLst>
        <pc:spChg chg="mod">
          <ac:chgData name="Arindam BASU" userId="e44240ce-abb5-476a-bff8-f15d6aa47beb" providerId="ADAL" clId="{5C8BDD97-215C-407A-98AC-8294D4E9E50D}" dt="2025-09-22T05:47:46.099" v="292" actId="113"/>
          <ac:spMkLst>
            <pc:docMk/>
            <pc:sldMk cId="2673329647" sldId="265"/>
            <ac:spMk id="3" creationId="{E24DF2B4-DEA7-4402-92A1-BE75CAD2DC92}"/>
          </ac:spMkLst>
        </pc:spChg>
      </pc:sldChg>
      <pc:sldChg chg="modSp add del">
        <pc:chgData name="Arindam BASU" userId="e44240ce-abb5-476a-bff8-f15d6aa47beb" providerId="ADAL" clId="{5C8BDD97-215C-407A-98AC-8294D4E9E50D}" dt="2025-09-22T06:28:22.788" v="437" actId="2696"/>
        <pc:sldMkLst>
          <pc:docMk/>
          <pc:sldMk cId="1245982757" sldId="266"/>
        </pc:sldMkLst>
        <pc:spChg chg="mod">
          <ac:chgData name="Arindam BASU" userId="e44240ce-abb5-476a-bff8-f15d6aa47beb" providerId="ADAL" clId="{5C8BDD97-215C-407A-98AC-8294D4E9E50D}" dt="2025-09-22T05:47:57.520" v="297" actId="113"/>
          <ac:spMkLst>
            <pc:docMk/>
            <pc:sldMk cId="1245982757" sldId="266"/>
            <ac:spMk id="3" creationId="{E24DF2B4-DEA7-4402-92A1-BE75CAD2DC92}"/>
          </ac:spMkLst>
        </pc:spChg>
      </pc:sldChg>
      <pc:sldChg chg="add">
        <pc:chgData name="Arindam BASU" userId="e44240ce-abb5-476a-bff8-f15d6aa47beb" providerId="ADAL" clId="{5C8BDD97-215C-407A-98AC-8294D4E9E50D}" dt="2025-09-22T06:28:27.408" v="438"/>
        <pc:sldMkLst>
          <pc:docMk/>
          <pc:sldMk cId="3580645070" sldId="266"/>
        </pc:sldMkLst>
      </pc:sldChg>
      <pc:sldChg chg="del">
        <pc:chgData name="Arindam BASU" userId="e44240ce-abb5-476a-bff8-f15d6aa47beb" providerId="ADAL" clId="{5C8BDD97-215C-407A-98AC-8294D4E9E50D}" dt="2025-09-22T05:22:05.360" v="123" actId="2696"/>
        <pc:sldMkLst>
          <pc:docMk/>
          <pc:sldMk cId="3937542695" sldId="266"/>
        </pc:sldMkLst>
      </pc:sldChg>
      <pc:sldChg chg="modSp add">
        <pc:chgData name="Arindam BASU" userId="e44240ce-abb5-476a-bff8-f15d6aa47beb" providerId="ADAL" clId="{5C8BDD97-215C-407A-98AC-8294D4E9E50D}" dt="2025-09-22T05:48:02.328" v="298" actId="113"/>
        <pc:sldMkLst>
          <pc:docMk/>
          <pc:sldMk cId="2487360494" sldId="267"/>
        </pc:sldMkLst>
        <pc:spChg chg="mod">
          <ac:chgData name="Arindam BASU" userId="e44240ce-abb5-476a-bff8-f15d6aa47beb" providerId="ADAL" clId="{5C8BDD97-215C-407A-98AC-8294D4E9E50D}" dt="2025-09-22T05:48:02.328" v="298" actId="113"/>
          <ac:spMkLst>
            <pc:docMk/>
            <pc:sldMk cId="2487360494" sldId="267"/>
            <ac:spMk id="3" creationId="{E24DF2B4-DEA7-4402-92A1-BE75CAD2DC92}"/>
          </ac:spMkLst>
        </pc:spChg>
      </pc:sldChg>
      <pc:sldChg chg="addSp delSp modSp add">
        <pc:chgData name="Arindam BASU" userId="e44240ce-abb5-476a-bff8-f15d6aa47beb" providerId="ADAL" clId="{5C8BDD97-215C-407A-98AC-8294D4E9E50D}" dt="2025-09-22T05:55:08.918" v="349" actId="478"/>
        <pc:sldMkLst>
          <pc:docMk/>
          <pc:sldMk cId="510621172" sldId="268"/>
        </pc:sldMkLst>
        <pc:spChg chg="mod">
          <ac:chgData name="Arindam BASU" userId="e44240ce-abb5-476a-bff8-f15d6aa47beb" providerId="ADAL" clId="{5C8BDD97-215C-407A-98AC-8294D4E9E50D}" dt="2025-09-22T05:54:26.594" v="345" actId="5793"/>
          <ac:spMkLst>
            <pc:docMk/>
            <pc:sldMk cId="510621172" sldId="268"/>
            <ac:spMk id="2" creationId="{0D57BA6D-86F3-42D8-B80B-5C49C03CE99A}"/>
          </ac:spMkLst>
        </pc:spChg>
        <pc:spChg chg="del">
          <ac:chgData name="Arindam BASU" userId="e44240ce-abb5-476a-bff8-f15d6aa47beb" providerId="ADAL" clId="{5C8BDD97-215C-407A-98AC-8294D4E9E50D}" dt="2025-09-22T05:54:09.358" v="321" actId="478"/>
          <ac:spMkLst>
            <pc:docMk/>
            <pc:sldMk cId="510621172" sldId="268"/>
            <ac:spMk id="3" creationId="{E24DF2B4-DEA7-4402-92A1-BE75CAD2DC92}"/>
          </ac:spMkLst>
        </pc:spChg>
        <pc:spChg chg="del">
          <ac:chgData name="Arindam BASU" userId="e44240ce-abb5-476a-bff8-f15d6aa47beb" providerId="ADAL" clId="{5C8BDD97-215C-407A-98AC-8294D4E9E50D}" dt="2025-09-22T05:55:08.918" v="349" actId="478"/>
          <ac:spMkLst>
            <pc:docMk/>
            <pc:sldMk cId="510621172" sldId="268"/>
            <ac:spMk id="6" creationId="{E7D5C5A5-41A2-4B4A-B2C2-65BB3628E59E}"/>
          </ac:spMkLst>
        </pc:spChg>
        <pc:picChg chg="add mod">
          <ac:chgData name="Arindam BASU" userId="e44240ce-abb5-476a-bff8-f15d6aa47beb" providerId="ADAL" clId="{5C8BDD97-215C-407A-98AC-8294D4E9E50D}" dt="2025-09-22T05:55:06.769" v="348" actId="1076"/>
          <ac:picMkLst>
            <pc:docMk/>
            <pc:sldMk cId="510621172" sldId="268"/>
            <ac:picMk id="4" creationId="{760AB569-B38A-48A0-977B-3E32766A9A8A}"/>
          </ac:picMkLst>
        </pc:picChg>
      </pc:sldChg>
      <pc:sldChg chg="add del">
        <pc:chgData name="Arindam BASU" userId="e44240ce-abb5-476a-bff8-f15d6aa47beb" providerId="ADAL" clId="{5C8BDD97-215C-407A-98AC-8294D4E9E50D}" dt="2025-09-22T05:48:04.611" v="299" actId="2696"/>
        <pc:sldMkLst>
          <pc:docMk/>
          <pc:sldMk cId="2702606485" sldId="268"/>
        </pc:sldMkLst>
      </pc:sldChg>
      <pc:sldChg chg="addSp delSp modSp add">
        <pc:chgData name="Arindam BASU" userId="e44240ce-abb5-476a-bff8-f15d6aa47beb" providerId="ADAL" clId="{5C8BDD97-215C-407A-98AC-8294D4E9E50D}" dt="2025-09-22T05:55:43.494" v="381" actId="1037"/>
        <pc:sldMkLst>
          <pc:docMk/>
          <pc:sldMk cId="95094983" sldId="269"/>
        </pc:sldMkLst>
        <pc:picChg chg="add mod">
          <ac:chgData name="Arindam BASU" userId="e44240ce-abb5-476a-bff8-f15d6aa47beb" providerId="ADAL" clId="{5C8BDD97-215C-407A-98AC-8294D4E9E50D}" dt="2025-09-22T05:55:43.494" v="381" actId="1037"/>
          <ac:picMkLst>
            <pc:docMk/>
            <pc:sldMk cId="95094983" sldId="269"/>
            <ac:picMk id="3" creationId="{3ADEF7E2-3329-4C5B-8C3B-2C7BF767F48E}"/>
          </ac:picMkLst>
        </pc:picChg>
        <pc:picChg chg="del">
          <ac:chgData name="Arindam BASU" userId="e44240ce-abb5-476a-bff8-f15d6aa47beb" providerId="ADAL" clId="{5C8BDD97-215C-407A-98AC-8294D4E9E50D}" dt="2025-09-22T05:55:18.286" v="351" actId="478"/>
          <ac:picMkLst>
            <pc:docMk/>
            <pc:sldMk cId="95094983" sldId="269"/>
            <ac:picMk id="4" creationId="{760AB569-B38A-48A0-977B-3E32766A9A8A}"/>
          </ac:picMkLst>
        </pc:picChg>
      </pc:sldChg>
      <pc:sldChg chg="add del">
        <pc:chgData name="Arindam BASU" userId="e44240ce-abb5-476a-bff8-f15d6aa47beb" providerId="ADAL" clId="{5C8BDD97-215C-407A-98AC-8294D4E9E50D}" dt="2025-09-22T05:48:05.328" v="300" actId="2696"/>
        <pc:sldMkLst>
          <pc:docMk/>
          <pc:sldMk cId="476311284" sldId="269"/>
        </pc:sldMkLst>
      </pc:sldChg>
      <pc:sldChg chg="del">
        <pc:chgData name="Arindam BASU" userId="e44240ce-abb5-476a-bff8-f15d6aa47beb" providerId="ADAL" clId="{5C8BDD97-215C-407A-98AC-8294D4E9E50D}" dt="2025-09-22T05:22:05.360" v="124" actId="2696"/>
        <pc:sldMkLst>
          <pc:docMk/>
          <pc:sldMk cId="356484715" sldId="270"/>
        </pc:sldMkLst>
      </pc:sldChg>
      <pc:sldChg chg="addSp delSp modSp add ord">
        <pc:chgData name="Arindam BASU" userId="e44240ce-abb5-476a-bff8-f15d6aa47beb" providerId="ADAL" clId="{5C8BDD97-215C-407A-98AC-8294D4E9E50D}" dt="2025-09-22T06:15:29.288" v="408" actId="1076"/>
        <pc:sldMkLst>
          <pc:docMk/>
          <pc:sldMk cId="4277447612" sldId="270"/>
        </pc:sldMkLst>
        <pc:spChg chg="mod">
          <ac:chgData name="Arindam BASU" userId="e44240ce-abb5-476a-bff8-f15d6aa47beb" providerId="ADAL" clId="{5C8BDD97-215C-407A-98AC-8294D4E9E50D}" dt="2025-09-22T06:15:05.521" v="404" actId="20577"/>
          <ac:spMkLst>
            <pc:docMk/>
            <pc:sldMk cId="4277447612" sldId="270"/>
            <ac:spMk id="2" creationId="{0D57BA6D-86F3-42D8-B80B-5C49C03CE99A}"/>
          </ac:spMkLst>
        </pc:spChg>
        <pc:picChg chg="del">
          <ac:chgData name="Arindam BASU" userId="e44240ce-abb5-476a-bff8-f15d6aa47beb" providerId="ADAL" clId="{5C8BDD97-215C-407A-98AC-8294D4E9E50D}" dt="2025-09-22T06:15:07.791" v="405" actId="478"/>
          <ac:picMkLst>
            <pc:docMk/>
            <pc:sldMk cId="4277447612" sldId="270"/>
            <ac:picMk id="3" creationId="{3ADEF7E2-3329-4C5B-8C3B-2C7BF767F48E}"/>
          </ac:picMkLst>
        </pc:picChg>
        <pc:picChg chg="add mod">
          <ac:chgData name="Arindam BASU" userId="e44240ce-abb5-476a-bff8-f15d6aa47beb" providerId="ADAL" clId="{5C8BDD97-215C-407A-98AC-8294D4E9E50D}" dt="2025-09-22T06:15:29.288" v="408" actId="1076"/>
          <ac:picMkLst>
            <pc:docMk/>
            <pc:sldMk cId="4277447612" sldId="270"/>
            <ac:picMk id="4" creationId="{3ACE96F2-091B-4D06-BAD0-33BE76026602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16:18.671" v="413" actId="1076"/>
        <pc:sldMkLst>
          <pc:docMk/>
          <pc:sldMk cId="1271587185" sldId="271"/>
        </pc:sldMkLst>
        <pc:picChg chg="add mod">
          <ac:chgData name="Arindam BASU" userId="e44240ce-abb5-476a-bff8-f15d6aa47beb" providerId="ADAL" clId="{5C8BDD97-215C-407A-98AC-8294D4E9E50D}" dt="2025-09-22T06:16:18.671" v="413" actId="1076"/>
          <ac:picMkLst>
            <pc:docMk/>
            <pc:sldMk cId="1271587185" sldId="271"/>
            <ac:picMk id="3" creationId="{2A314761-D61E-4C97-9DA4-1E092DD2051E}"/>
          </ac:picMkLst>
        </pc:picChg>
        <pc:picChg chg="del">
          <ac:chgData name="Arindam BASU" userId="e44240ce-abb5-476a-bff8-f15d6aa47beb" providerId="ADAL" clId="{5C8BDD97-215C-407A-98AC-8294D4E9E50D}" dt="2025-09-22T06:15:45.361" v="410" actId="478"/>
          <ac:picMkLst>
            <pc:docMk/>
            <pc:sldMk cId="1271587185" sldId="271"/>
            <ac:picMk id="4" creationId="{3ACE96F2-091B-4D06-BAD0-33BE76026602}"/>
          </ac:picMkLst>
        </pc:picChg>
      </pc:sldChg>
      <pc:sldChg chg="del">
        <pc:chgData name="Arindam BASU" userId="e44240ce-abb5-476a-bff8-f15d6aa47beb" providerId="ADAL" clId="{5C8BDD97-215C-407A-98AC-8294D4E9E50D}" dt="2025-09-22T05:22:05.360" v="125" actId="2696"/>
        <pc:sldMkLst>
          <pc:docMk/>
          <pc:sldMk cId="3454201280" sldId="271"/>
        </pc:sldMkLst>
      </pc:sldChg>
      <pc:sldChg chg="addSp delSp modSp add">
        <pc:chgData name="Arindam BASU" userId="e44240ce-abb5-476a-bff8-f15d6aa47beb" providerId="ADAL" clId="{5C8BDD97-215C-407A-98AC-8294D4E9E50D}" dt="2025-09-22T06:17:03.983" v="418" actId="1076"/>
        <pc:sldMkLst>
          <pc:docMk/>
          <pc:sldMk cId="194347563" sldId="272"/>
        </pc:sldMkLst>
        <pc:picChg chg="del">
          <ac:chgData name="Arindam BASU" userId="e44240ce-abb5-476a-bff8-f15d6aa47beb" providerId="ADAL" clId="{5C8BDD97-215C-407A-98AC-8294D4E9E50D}" dt="2025-09-22T06:16:40.291" v="415" actId="478"/>
          <ac:picMkLst>
            <pc:docMk/>
            <pc:sldMk cId="194347563" sldId="272"/>
            <ac:picMk id="3" creationId="{2A314761-D61E-4C97-9DA4-1E092DD2051E}"/>
          </ac:picMkLst>
        </pc:picChg>
        <pc:picChg chg="add mod">
          <ac:chgData name="Arindam BASU" userId="e44240ce-abb5-476a-bff8-f15d6aa47beb" providerId="ADAL" clId="{5C8BDD97-215C-407A-98AC-8294D4E9E50D}" dt="2025-09-22T06:17:03.983" v="418" actId="1076"/>
          <ac:picMkLst>
            <pc:docMk/>
            <pc:sldMk cId="194347563" sldId="272"/>
            <ac:picMk id="4" creationId="{62E66FAE-9778-4372-BDE4-7D28ACFD1418}"/>
          </ac:picMkLst>
        </pc:picChg>
      </pc:sldChg>
      <pc:sldChg chg="del">
        <pc:chgData name="Arindam BASU" userId="e44240ce-abb5-476a-bff8-f15d6aa47beb" providerId="ADAL" clId="{5C8BDD97-215C-407A-98AC-8294D4E9E50D}" dt="2025-09-22T05:22:05.368" v="126" actId="2696"/>
        <pc:sldMkLst>
          <pc:docMk/>
          <pc:sldMk cId="913170114" sldId="272"/>
        </pc:sldMkLst>
      </pc:sldChg>
      <pc:sldChg chg="addSp delSp modSp add">
        <pc:chgData name="Arindam BASU" userId="e44240ce-abb5-476a-bff8-f15d6aa47beb" providerId="ADAL" clId="{5C8BDD97-215C-407A-98AC-8294D4E9E50D}" dt="2025-09-22T06:23:15.030" v="423" actId="1076"/>
        <pc:sldMkLst>
          <pc:docMk/>
          <pc:sldMk cId="814520851" sldId="273"/>
        </pc:sldMkLst>
        <pc:picChg chg="add mod">
          <ac:chgData name="Arindam BASU" userId="e44240ce-abb5-476a-bff8-f15d6aa47beb" providerId="ADAL" clId="{5C8BDD97-215C-407A-98AC-8294D4E9E50D}" dt="2025-09-22T06:23:15.030" v="423" actId="1076"/>
          <ac:picMkLst>
            <pc:docMk/>
            <pc:sldMk cId="814520851" sldId="273"/>
            <ac:picMk id="3" creationId="{E5B74A95-A9B6-4C76-99DF-507E6E618F70}"/>
          </ac:picMkLst>
        </pc:picChg>
        <pc:picChg chg="del">
          <ac:chgData name="Arindam BASU" userId="e44240ce-abb5-476a-bff8-f15d6aa47beb" providerId="ADAL" clId="{5C8BDD97-215C-407A-98AC-8294D4E9E50D}" dt="2025-09-22T06:22:53.479" v="420" actId="478"/>
          <ac:picMkLst>
            <pc:docMk/>
            <pc:sldMk cId="814520851" sldId="273"/>
            <ac:picMk id="4" creationId="{62E66FAE-9778-4372-BDE4-7D28ACFD1418}"/>
          </ac:picMkLst>
        </pc:picChg>
      </pc:sldChg>
      <pc:sldChg chg="del">
        <pc:chgData name="Arindam BASU" userId="e44240ce-abb5-476a-bff8-f15d6aa47beb" providerId="ADAL" clId="{5C8BDD97-215C-407A-98AC-8294D4E9E50D}" dt="2025-09-22T05:22:05.368" v="127" actId="2696"/>
        <pc:sldMkLst>
          <pc:docMk/>
          <pc:sldMk cId="4175106450" sldId="273"/>
        </pc:sldMkLst>
      </pc:sldChg>
      <pc:sldChg chg="del">
        <pc:chgData name="Arindam BASU" userId="e44240ce-abb5-476a-bff8-f15d6aa47beb" providerId="ADAL" clId="{5C8BDD97-215C-407A-98AC-8294D4E9E50D}" dt="2025-09-22T05:22:05.393" v="128" actId="2696"/>
        <pc:sldMkLst>
          <pc:docMk/>
          <pc:sldMk cId="1646335433" sldId="274"/>
        </pc:sldMkLst>
      </pc:sldChg>
      <pc:sldChg chg="addSp delSp modSp add">
        <pc:chgData name="Arindam BASU" userId="e44240ce-abb5-476a-bff8-f15d6aa47beb" providerId="ADAL" clId="{5C8BDD97-215C-407A-98AC-8294D4E9E50D}" dt="2025-09-22T06:25:14.095" v="428" actId="1076"/>
        <pc:sldMkLst>
          <pc:docMk/>
          <pc:sldMk cId="3293518513" sldId="274"/>
        </pc:sldMkLst>
        <pc:picChg chg="del">
          <ac:chgData name="Arindam BASU" userId="e44240ce-abb5-476a-bff8-f15d6aa47beb" providerId="ADAL" clId="{5C8BDD97-215C-407A-98AC-8294D4E9E50D}" dt="2025-09-22T06:24:57.126" v="425" actId="478"/>
          <ac:picMkLst>
            <pc:docMk/>
            <pc:sldMk cId="3293518513" sldId="274"/>
            <ac:picMk id="3" creationId="{E5B74A95-A9B6-4C76-99DF-507E6E618F70}"/>
          </ac:picMkLst>
        </pc:picChg>
        <pc:picChg chg="add mod">
          <ac:chgData name="Arindam BASU" userId="e44240ce-abb5-476a-bff8-f15d6aa47beb" providerId="ADAL" clId="{5C8BDD97-215C-407A-98AC-8294D4E9E50D}" dt="2025-09-22T06:25:14.095" v="428" actId="1076"/>
          <ac:picMkLst>
            <pc:docMk/>
            <pc:sldMk cId="3293518513" sldId="274"/>
            <ac:picMk id="4" creationId="{561C1029-C1C4-454F-B7EA-F28C4B3F248D}"/>
          </ac:picMkLst>
        </pc:picChg>
      </pc:sldChg>
      <pc:sldChg chg="addSp delSp modSp add ord">
        <pc:chgData name="Arindam BASU" userId="e44240ce-abb5-476a-bff8-f15d6aa47beb" providerId="ADAL" clId="{5C8BDD97-215C-407A-98AC-8294D4E9E50D}" dt="2025-09-22T06:29:44.667" v="460" actId="1076"/>
        <pc:sldMkLst>
          <pc:docMk/>
          <pc:sldMk cId="449142026" sldId="275"/>
        </pc:sldMkLst>
        <pc:spChg chg="mod">
          <ac:chgData name="Arindam BASU" userId="e44240ce-abb5-476a-bff8-f15d6aa47beb" providerId="ADAL" clId="{5C8BDD97-215C-407A-98AC-8294D4E9E50D}" dt="2025-09-22T06:28:44.857" v="453"/>
          <ac:spMkLst>
            <pc:docMk/>
            <pc:sldMk cId="449142026" sldId="275"/>
            <ac:spMk id="2" creationId="{0D57BA6D-86F3-42D8-B80B-5C49C03CE99A}"/>
          </ac:spMkLst>
        </pc:spChg>
        <pc:picChg chg="add del mod">
          <ac:chgData name="Arindam BASU" userId="e44240ce-abb5-476a-bff8-f15d6aa47beb" providerId="ADAL" clId="{5C8BDD97-215C-407A-98AC-8294D4E9E50D}" dt="2025-09-22T06:28:46.263" v="454" actId="478"/>
          <ac:picMkLst>
            <pc:docMk/>
            <pc:sldMk cId="449142026" sldId="275"/>
            <ac:picMk id="3" creationId="{81C14ABC-FAC1-4958-84F1-0D9E23C91F69}"/>
          </ac:picMkLst>
        </pc:picChg>
        <pc:picChg chg="del">
          <ac:chgData name="Arindam BASU" userId="e44240ce-abb5-476a-bff8-f15d6aa47beb" providerId="ADAL" clId="{5C8BDD97-215C-407A-98AC-8294D4E9E50D}" dt="2025-09-22T06:25:42.359" v="430" actId="478"/>
          <ac:picMkLst>
            <pc:docMk/>
            <pc:sldMk cId="449142026" sldId="275"/>
            <ac:picMk id="4" creationId="{561C1029-C1C4-454F-B7EA-F28C4B3F248D}"/>
          </ac:picMkLst>
        </pc:picChg>
        <pc:picChg chg="add mod">
          <ac:chgData name="Arindam BASU" userId="e44240ce-abb5-476a-bff8-f15d6aa47beb" providerId="ADAL" clId="{5C8BDD97-215C-407A-98AC-8294D4E9E50D}" dt="2025-09-22T06:29:44.667" v="460" actId="1076"/>
          <ac:picMkLst>
            <pc:docMk/>
            <pc:sldMk cId="449142026" sldId="275"/>
            <ac:picMk id="6" creationId="{D7A2CE6D-E507-4BC1-AE5C-F0963CD13F25}"/>
          </ac:picMkLst>
        </pc:picChg>
      </pc:sldChg>
      <pc:sldChg chg="del">
        <pc:chgData name="Arindam BASU" userId="e44240ce-abb5-476a-bff8-f15d6aa47beb" providerId="ADAL" clId="{5C8BDD97-215C-407A-98AC-8294D4E9E50D}" dt="2025-09-22T05:22:05.398" v="130" actId="2696"/>
        <pc:sldMkLst>
          <pc:docMk/>
          <pc:sldMk cId="2718679861" sldId="275"/>
        </pc:sldMkLst>
      </pc:sldChg>
      <pc:sldChg chg="addSp delSp modSp add">
        <pc:chgData name="Arindam BASU" userId="e44240ce-abb5-476a-bff8-f15d6aa47beb" providerId="ADAL" clId="{5C8BDD97-215C-407A-98AC-8294D4E9E50D}" dt="2025-09-22T06:29:16.187" v="457" actId="1076"/>
        <pc:sldMkLst>
          <pc:docMk/>
          <pc:sldMk cId="921677141" sldId="276"/>
        </pc:sldMkLst>
        <pc:spChg chg="mod">
          <ac:chgData name="Arindam BASU" userId="e44240ce-abb5-476a-bff8-f15d6aa47beb" providerId="ADAL" clId="{5C8BDD97-215C-407A-98AC-8294D4E9E50D}" dt="2025-09-22T06:28:37.018" v="452" actId="20577"/>
          <ac:spMkLst>
            <pc:docMk/>
            <pc:sldMk cId="921677141" sldId="276"/>
            <ac:spMk id="2" creationId="{0D57BA6D-86F3-42D8-B80B-5C49C03CE99A}"/>
          </ac:spMkLst>
        </pc:spChg>
        <pc:picChg chg="del">
          <ac:chgData name="Arindam BASU" userId="e44240ce-abb5-476a-bff8-f15d6aa47beb" providerId="ADAL" clId="{5C8BDD97-215C-407A-98AC-8294D4E9E50D}" dt="2025-09-22T06:27:53.898" v="435" actId="478"/>
          <ac:picMkLst>
            <pc:docMk/>
            <pc:sldMk cId="921677141" sldId="276"/>
            <ac:picMk id="3" creationId="{81C14ABC-FAC1-4958-84F1-0D9E23C91F69}"/>
          </ac:picMkLst>
        </pc:picChg>
        <pc:picChg chg="add mod">
          <ac:chgData name="Arindam BASU" userId="e44240ce-abb5-476a-bff8-f15d6aa47beb" providerId="ADAL" clId="{5C8BDD97-215C-407A-98AC-8294D4E9E50D}" dt="2025-09-22T06:29:16.187" v="457" actId="1076"/>
          <ac:picMkLst>
            <pc:docMk/>
            <pc:sldMk cId="921677141" sldId="276"/>
            <ac:picMk id="4" creationId="{3007D931-5DF6-47E2-AA74-CDAE2BB1A377}"/>
          </ac:picMkLst>
        </pc:picChg>
      </pc:sldChg>
      <pc:sldChg chg="del">
        <pc:chgData name="Arindam BASU" userId="e44240ce-abb5-476a-bff8-f15d6aa47beb" providerId="ADAL" clId="{5C8BDD97-215C-407A-98AC-8294D4E9E50D}" dt="2025-09-22T05:22:05.393" v="129" actId="2696"/>
        <pc:sldMkLst>
          <pc:docMk/>
          <pc:sldMk cId="97214300" sldId="277"/>
        </pc:sldMkLst>
      </pc:sldChg>
      <pc:sldChg chg="addSp delSp modSp add">
        <pc:chgData name="Arindam BASU" userId="e44240ce-abb5-476a-bff8-f15d6aa47beb" providerId="ADAL" clId="{5C8BDD97-215C-407A-98AC-8294D4E9E50D}" dt="2025-09-22T06:32:03.234" v="483" actId="1076"/>
        <pc:sldMkLst>
          <pc:docMk/>
          <pc:sldMk cId="2975903233" sldId="277"/>
        </pc:sldMkLst>
        <pc:spChg chg="mod">
          <ac:chgData name="Arindam BASU" userId="e44240ce-abb5-476a-bff8-f15d6aa47beb" providerId="ADAL" clId="{5C8BDD97-215C-407A-98AC-8294D4E9E50D}" dt="2025-09-22T06:31:37.657" v="480" actId="20577"/>
          <ac:spMkLst>
            <pc:docMk/>
            <pc:sldMk cId="2975903233" sldId="277"/>
            <ac:spMk id="2" creationId="{0D57BA6D-86F3-42D8-B80B-5C49C03CE99A}"/>
          </ac:spMkLst>
        </pc:spChg>
        <pc:picChg chg="add mod">
          <ac:chgData name="Arindam BASU" userId="e44240ce-abb5-476a-bff8-f15d6aa47beb" providerId="ADAL" clId="{5C8BDD97-215C-407A-98AC-8294D4E9E50D}" dt="2025-09-22T06:32:03.234" v="483" actId="1076"/>
          <ac:picMkLst>
            <pc:docMk/>
            <pc:sldMk cId="2975903233" sldId="277"/>
            <ac:picMk id="3" creationId="{E9B94AEF-601C-4268-BAFA-C01CD20A6DDD}"/>
          </ac:picMkLst>
        </pc:picChg>
        <pc:picChg chg="del">
          <ac:chgData name="Arindam BASU" userId="e44240ce-abb5-476a-bff8-f15d6aa47beb" providerId="ADAL" clId="{5C8BDD97-215C-407A-98AC-8294D4E9E50D}" dt="2025-09-22T06:31:26.488" v="462" actId="478"/>
          <ac:picMkLst>
            <pc:docMk/>
            <pc:sldMk cId="2975903233" sldId="277"/>
            <ac:picMk id="6" creationId="{D7A2CE6D-E507-4BC1-AE5C-F0963CD13F25}"/>
          </ac:picMkLst>
        </pc:picChg>
      </pc:sldChg>
      <pc:sldChg chg="del">
        <pc:chgData name="Arindam BASU" userId="e44240ce-abb5-476a-bff8-f15d6aa47beb" providerId="ADAL" clId="{5C8BDD97-215C-407A-98AC-8294D4E9E50D}" dt="2025-09-22T05:22:05.338" v="116" actId="2696"/>
        <pc:sldMkLst>
          <pc:docMk/>
          <pc:sldMk cId="327626472" sldId="278"/>
        </pc:sldMkLst>
      </pc:sldChg>
      <pc:sldChg chg="addSp delSp modSp add">
        <pc:chgData name="Arindam BASU" userId="e44240ce-abb5-476a-bff8-f15d6aa47beb" providerId="ADAL" clId="{5C8BDD97-215C-407A-98AC-8294D4E9E50D}" dt="2025-09-22T06:33:00.945" v="508" actId="1076"/>
        <pc:sldMkLst>
          <pc:docMk/>
          <pc:sldMk cId="2076082959" sldId="278"/>
        </pc:sldMkLst>
        <pc:spChg chg="mod">
          <ac:chgData name="Arindam BASU" userId="e44240ce-abb5-476a-bff8-f15d6aa47beb" providerId="ADAL" clId="{5C8BDD97-215C-407A-98AC-8294D4E9E50D}" dt="2025-09-22T06:32:34.307" v="505" actId="20577"/>
          <ac:spMkLst>
            <pc:docMk/>
            <pc:sldMk cId="2076082959" sldId="278"/>
            <ac:spMk id="2" creationId="{0D57BA6D-86F3-42D8-B80B-5C49C03CE99A}"/>
          </ac:spMkLst>
        </pc:spChg>
        <pc:picChg chg="del">
          <ac:chgData name="Arindam BASU" userId="e44240ce-abb5-476a-bff8-f15d6aa47beb" providerId="ADAL" clId="{5C8BDD97-215C-407A-98AC-8294D4E9E50D}" dt="2025-09-22T06:32:26.087" v="485" actId="478"/>
          <ac:picMkLst>
            <pc:docMk/>
            <pc:sldMk cId="2076082959" sldId="278"/>
            <ac:picMk id="3" creationId="{E9B94AEF-601C-4268-BAFA-C01CD20A6DDD}"/>
          </ac:picMkLst>
        </pc:picChg>
        <pc:picChg chg="add mod">
          <ac:chgData name="Arindam BASU" userId="e44240ce-abb5-476a-bff8-f15d6aa47beb" providerId="ADAL" clId="{5C8BDD97-215C-407A-98AC-8294D4E9E50D}" dt="2025-09-22T06:33:00.945" v="508" actId="1076"/>
          <ac:picMkLst>
            <pc:docMk/>
            <pc:sldMk cId="2076082959" sldId="278"/>
            <ac:picMk id="4" creationId="{F2AD4C5F-F5DF-4A90-9C69-2A177A5EBBCE}"/>
          </ac:picMkLst>
        </pc:picChg>
      </pc:sldChg>
      <pc:sldChg chg="addSp delSp modSp add">
        <pc:chgData name="Arindam BASU" userId="e44240ce-abb5-476a-bff8-f15d6aa47beb" providerId="ADAL" clId="{5C8BDD97-215C-407A-98AC-8294D4E9E50D}" dt="2025-09-22T06:34:22.193" v="539" actId="1076"/>
        <pc:sldMkLst>
          <pc:docMk/>
          <pc:sldMk cId="1596353946" sldId="279"/>
        </pc:sldMkLst>
        <pc:spChg chg="mod">
          <ac:chgData name="Arindam BASU" userId="e44240ce-abb5-476a-bff8-f15d6aa47beb" providerId="ADAL" clId="{5C8BDD97-215C-407A-98AC-8294D4E9E50D}" dt="2025-09-22T06:34:03.396" v="536" actId="20577"/>
          <ac:spMkLst>
            <pc:docMk/>
            <pc:sldMk cId="1596353946" sldId="279"/>
            <ac:spMk id="2" creationId="{0D57BA6D-86F3-42D8-B80B-5C49C03CE99A}"/>
          </ac:spMkLst>
        </pc:spChg>
        <pc:picChg chg="add mod">
          <ac:chgData name="Arindam BASU" userId="e44240ce-abb5-476a-bff8-f15d6aa47beb" providerId="ADAL" clId="{5C8BDD97-215C-407A-98AC-8294D4E9E50D}" dt="2025-09-22T06:34:22.193" v="539" actId="1076"/>
          <ac:picMkLst>
            <pc:docMk/>
            <pc:sldMk cId="1596353946" sldId="279"/>
            <ac:picMk id="3" creationId="{42C0DB2F-FBC5-4427-85CF-E10547B87EAC}"/>
          </ac:picMkLst>
        </pc:picChg>
        <pc:picChg chg="del">
          <ac:chgData name="Arindam BASU" userId="e44240ce-abb5-476a-bff8-f15d6aa47beb" providerId="ADAL" clId="{5C8BDD97-215C-407A-98AC-8294D4E9E50D}" dt="2025-09-22T06:33:07.667" v="510" actId="478"/>
          <ac:picMkLst>
            <pc:docMk/>
            <pc:sldMk cId="1596353946" sldId="279"/>
            <ac:picMk id="4" creationId="{F2AD4C5F-F5DF-4A90-9C69-2A177A5EBBCE}"/>
          </ac:picMkLst>
        </pc:picChg>
      </pc:sldChg>
      <pc:sldChg chg="del">
        <pc:chgData name="Arindam BASU" userId="e44240ce-abb5-476a-bff8-f15d6aa47beb" providerId="ADAL" clId="{5C8BDD97-215C-407A-98AC-8294D4E9E50D}" dt="2025-09-22T05:22:05.398" v="131" actId="2696"/>
        <pc:sldMkLst>
          <pc:docMk/>
          <pc:sldMk cId="3813813358" sldId="279"/>
        </pc:sldMkLst>
      </pc:sldChg>
      <pc:sldChg chg="addSp delSp modSp add">
        <pc:chgData name="Arindam BASU" userId="e44240ce-abb5-476a-bff8-f15d6aa47beb" providerId="ADAL" clId="{5C8BDD97-215C-407A-98AC-8294D4E9E50D}" dt="2025-09-22T06:34:49.353" v="544" actId="1076"/>
        <pc:sldMkLst>
          <pc:docMk/>
          <pc:sldMk cId="3141027630" sldId="280"/>
        </pc:sldMkLst>
        <pc:picChg chg="del">
          <ac:chgData name="Arindam BASU" userId="e44240ce-abb5-476a-bff8-f15d6aa47beb" providerId="ADAL" clId="{5C8BDD97-215C-407A-98AC-8294D4E9E50D}" dt="2025-09-22T06:34:45.146" v="541" actId="478"/>
          <ac:picMkLst>
            <pc:docMk/>
            <pc:sldMk cId="3141027630" sldId="280"/>
            <ac:picMk id="3" creationId="{42C0DB2F-FBC5-4427-85CF-E10547B87EAC}"/>
          </ac:picMkLst>
        </pc:picChg>
        <pc:picChg chg="add mod">
          <ac:chgData name="Arindam BASU" userId="e44240ce-abb5-476a-bff8-f15d6aa47beb" providerId="ADAL" clId="{5C8BDD97-215C-407A-98AC-8294D4E9E50D}" dt="2025-09-22T06:34:49.353" v="544" actId="1076"/>
          <ac:picMkLst>
            <pc:docMk/>
            <pc:sldMk cId="3141027630" sldId="280"/>
            <ac:picMk id="4" creationId="{FB9BD8B1-00C3-4AB8-AFC6-DBFCDC2FCD00}"/>
          </ac:picMkLst>
        </pc:picChg>
      </pc:sldChg>
      <pc:sldChg chg="del">
        <pc:chgData name="Arindam BASU" userId="e44240ce-abb5-476a-bff8-f15d6aa47beb" providerId="ADAL" clId="{5C8BDD97-215C-407A-98AC-8294D4E9E50D}" dt="2025-09-22T05:22:05.418" v="132" actId="2696"/>
        <pc:sldMkLst>
          <pc:docMk/>
          <pc:sldMk cId="3773002745" sldId="280"/>
        </pc:sldMkLst>
      </pc:sldChg>
      <pc:sldChg chg="addSp delSp modSp add">
        <pc:chgData name="Arindam BASU" userId="e44240ce-abb5-476a-bff8-f15d6aa47beb" providerId="ADAL" clId="{5C8BDD97-215C-407A-98AC-8294D4E9E50D}" dt="2025-09-22T06:35:27.994" v="558" actId="1076"/>
        <pc:sldMkLst>
          <pc:docMk/>
          <pc:sldMk cId="1504036413" sldId="281"/>
        </pc:sldMkLst>
        <pc:spChg chg="mod">
          <ac:chgData name="Arindam BASU" userId="e44240ce-abb5-476a-bff8-f15d6aa47beb" providerId="ADAL" clId="{5C8BDD97-215C-407A-98AC-8294D4E9E50D}" dt="2025-09-22T06:35:06.840" v="555" actId="20577"/>
          <ac:spMkLst>
            <pc:docMk/>
            <pc:sldMk cId="1504036413" sldId="281"/>
            <ac:spMk id="2" creationId="{0D57BA6D-86F3-42D8-B80B-5C49C03CE99A}"/>
          </ac:spMkLst>
        </pc:spChg>
        <pc:picChg chg="add mod">
          <ac:chgData name="Arindam BASU" userId="e44240ce-abb5-476a-bff8-f15d6aa47beb" providerId="ADAL" clId="{5C8BDD97-215C-407A-98AC-8294D4E9E50D}" dt="2025-09-22T06:35:27.994" v="558" actId="1076"/>
          <ac:picMkLst>
            <pc:docMk/>
            <pc:sldMk cId="1504036413" sldId="281"/>
            <ac:picMk id="3" creationId="{46115F84-664D-4D8E-A0F7-619A8E470DB1}"/>
          </ac:picMkLst>
        </pc:picChg>
        <pc:picChg chg="del">
          <ac:chgData name="Arindam BASU" userId="e44240ce-abb5-476a-bff8-f15d6aa47beb" providerId="ADAL" clId="{5C8BDD97-215C-407A-98AC-8294D4E9E50D}" dt="2025-09-22T06:34:56.816" v="546" actId="478"/>
          <ac:picMkLst>
            <pc:docMk/>
            <pc:sldMk cId="1504036413" sldId="281"/>
            <ac:picMk id="4" creationId="{FB9BD8B1-00C3-4AB8-AFC6-DBFCDC2FCD00}"/>
          </ac:picMkLst>
        </pc:picChg>
      </pc:sldChg>
      <pc:sldChg chg="del">
        <pc:chgData name="Arindam BASU" userId="e44240ce-abb5-476a-bff8-f15d6aa47beb" providerId="ADAL" clId="{5C8BDD97-215C-407A-98AC-8294D4E9E50D}" dt="2025-09-22T05:22:05.418" v="133" actId="2696"/>
        <pc:sldMkLst>
          <pc:docMk/>
          <pc:sldMk cId="3602868273" sldId="281"/>
        </pc:sldMkLst>
      </pc:sldChg>
      <pc:sldChg chg="addSp delSp modSp add">
        <pc:chgData name="Arindam BASU" userId="e44240ce-abb5-476a-bff8-f15d6aa47beb" providerId="ADAL" clId="{5C8BDD97-215C-407A-98AC-8294D4E9E50D}" dt="2025-09-22T06:36:12.819" v="591" actId="1076"/>
        <pc:sldMkLst>
          <pc:docMk/>
          <pc:sldMk cId="24113233" sldId="282"/>
        </pc:sldMkLst>
        <pc:spChg chg="mod">
          <ac:chgData name="Arindam BASU" userId="e44240ce-abb5-476a-bff8-f15d6aa47beb" providerId="ADAL" clId="{5C8BDD97-215C-407A-98AC-8294D4E9E50D}" dt="2025-09-22T06:35:50.375" v="588" actId="5793"/>
          <ac:spMkLst>
            <pc:docMk/>
            <pc:sldMk cId="24113233" sldId="282"/>
            <ac:spMk id="2" creationId="{0D57BA6D-86F3-42D8-B80B-5C49C03CE99A}"/>
          </ac:spMkLst>
        </pc:spChg>
        <pc:picChg chg="del">
          <ac:chgData name="Arindam BASU" userId="e44240ce-abb5-476a-bff8-f15d6aa47beb" providerId="ADAL" clId="{5C8BDD97-215C-407A-98AC-8294D4E9E50D}" dt="2025-09-22T06:35:34.425" v="560" actId="478"/>
          <ac:picMkLst>
            <pc:docMk/>
            <pc:sldMk cId="24113233" sldId="282"/>
            <ac:picMk id="3" creationId="{46115F84-664D-4D8E-A0F7-619A8E470DB1}"/>
          </ac:picMkLst>
        </pc:picChg>
        <pc:picChg chg="add mod">
          <ac:chgData name="Arindam BASU" userId="e44240ce-abb5-476a-bff8-f15d6aa47beb" providerId="ADAL" clId="{5C8BDD97-215C-407A-98AC-8294D4E9E50D}" dt="2025-09-22T06:36:12.819" v="591" actId="1076"/>
          <ac:picMkLst>
            <pc:docMk/>
            <pc:sldMk cId="24113233" sldId="282"/>
            <ac:picMk id="4" creationId="{6812F669-171D-478E-B935-322B404694D4}"/>
          </ac:picMkLst>
        </pc:picChg>
      </pc:sldChg>
      <pc:sldChg chg="del">
        <pc:chgData name="Arindam BASU" userId="e44240ce-abb5-476a-bff8-f15d6aa47beb" providerId="ADAL" clId="{5C8BDD97-215C-407A-98AC-8294D4E9E50D}" dt="2025-09-22T05:22:05.460" v="139" actId="2696"/>
        <pc:sldMkLst>
          <pc:docMk/>
          <pc:sldMk cId="1713168574" sldId="282"/>
        </pc:sldMkLst>
      </pc:sldChg>
      <pc:sldChg chg="del">
        <pc:chgData name="Arindam BASU" userId="e44240ce-abb5-476a-bff8-f15d6aa47beb" providerId="ADAL" clId="{5C8BDD97-215C-407A-98AC-8294D4E9E50D}" dt="2025-09-22T05:22:05.433" v="135" actId="2696"/>
        <pc:sldMkLst>
          <pc:docMk/>
          <pc:sldMk cId="558496919" sldId="283"/>
        </pc:sldMkLst>
      </pc:sldChg>
      <pc:sldChg chg="addSp delSp modSp add">
        <pc:chgData name="Arindam BASU" userId="e44240ce-abb5-476a-bff8-f15d6aa47beb" providerId="ADAL" clId="{5C8BDD97-215C-407A-98AC-8294D4E9E50D}" dt="2025-09-22T06:37:07.666" v="643" actId="207"/>
        <pc:sldMkLst>
          <pc:docMk/>
          <pc:sldMk cId="3909500197" sldId="283"/>
        </pc:sldMkLst>
        <pc:spChg chg="add mod">
          <ac:chgData name="Arindam BASU" userId="e44240ce-abb5-476a-bff8-f15d6aa47beb" providerId="ADAL" clId="{5C8BDD97-215C-407A-98AC-8294D4E9E50D}" dt="2025-09-22T06:37:07.666" v="643" actId="207"/>
          <ac:spMkLst>
            <pc:docMk/>
            <pc:sldMk cId="3909500197" sldId="283"/>
            <ac:spMk id="6" creationId="{A50647A2-5E0F-478A-B1D7-2242E9CF485A}"/>
          </ac:spMkLst>
        </pc:spChg>
        <pc:picChg chg="add mod">
          <ac:chgData name="Arindam BASU" userId="e44240ce-abb5-476a-bff8-f15d6aa47beb" providerId="ADAL" clId="{5C8BDD97-215C-407A-98AC-8294D4E9E50D}" dt="2025-09-22T06:36:50.705" v="596" actId="1076"/>
          <ac:picMkLst>
            <pc:docMk/>
            <pc:sldMk cId="3909500197" sldId="283"/>
            <ac:picMk id="3" creationId="{9A22A98D-420F-4B69-81E4-592E39F4AA57}"/>
          </ac:picMkLst>
        </pc:picChg>
        <pc:picChg chg="del">
          <ac:chgData name="Arindam BASU" userId="e44240ce-abb5-476a-bff8-f15d6aa47beb" providerId="ADAL" clId="{5C8BDD97-215C-407A-98AC-8294D4E9E50D}" dt="2025-09-22T06:36:45.492" v="593" actId="478"/>
          <ac:picMkLst>
            <pc:docMk/>
            <pc:sldMk cId="3909500197" sldId="283"/>
            <ac:picMk id="4" creationId="{6812F669-171D-478E-B935-322B404694D4}"/>
          </ac:picMkLst>
        </pc:picChg>
      </pc:sldChg>
      <pc:sldChg chg="del">
        <pc:chgData name="Arindam BASU" userId="e44240ce-abb5-476a-bff8-f15d6aa47beb" providerId="ADAL" clId="{5C8BDD97-215C-407A-98AC-8294D4E9E50D}" dt="2025-09-22T05:22:05.438" v="136" actId="2696"/>
        <pc:sldMkLst>
          <pc:docMk/>
          <pc:sldMk cId="2893915325" sldId="284"/>
        </pc:sldMkLst>
      </pc:sldChg>
      <pc:sldChg chg="addSp delSp modSp add">
        <pc:chgData name="Arindam BASU" userId="e44240ce-abb5-476a-bff8-f15d6aa47beb" providerId="ADAL" clId="{5C8BDD97-215C-407A-98AC-8294D4E9E50D}" dt="2025-09-22T06:37:40.545" v="648" actId="1076"/>
        <pc:sldMkLst>
          <pc:docMk/>
          <pc:sldMk cId="2959760266" sldId="284"/>
        </pc:sldMkLst>
        <pc:picChg chg="add mod">
          <ac:chgData name="Arindam BASU" userId="e44240ce-abb5-476a-bff8-f15d6aa47beb" providerId="ADAL" clId="{5C8BDD97-215C-407A-98AC-8294D4E9E50D}" dt="2025-09-22T06:37:40.545" v="648" actId="1076"/>
          <ac:picMkLst>
            <pc:docMk/>
            <pc:sldMk cId="2959760266" sldId="284"/>
            <ac:picMk id="3" creationId="{41920968-21BB-4DF7-BF86-63BF558F86EB}"/>
          </ac:picMkLst>
        </pc:picChg>
        <pc:picChg chg="del">
          <ac:chgData name="Arindam BASU" userId="e44240ce-abb5-476a-bff8-f15d6aa47beb" providerId="ADAL" clId="{5C8BDD97-215C-407A-98AC-8294D4E9E50D}" dt="2025-09-22T06:37:17.527" v="645" actId="478"/>
          <ac:picMkLst>
            <pc:docMk/>
            <pc:sldMk cId="2959760266" sldId="284"/>
            <ac:picMk id="4" creationId="{6812F669-171D-478E-B935-322B404694D4}"/>
          </ac:picMkLst>
        </pc:picChg>
      </pc:sldChg>
      <pc:sldChg chg="del">
        <pc:chgData name="Arindam BASU" userId="e44240ce-abb5-476a-bff8-f15d6aa47beb" providerId="ADAL" clId="{5C8BDD97-215C-407A-98AC-8294D4E9E50D}" dt="2025-09-22T05:22:05.438" v="137" actId="2696"/>
        <pc:sldMkLst>
          <pc:docMk/>
          <pc:sldMk cId="1541033218" sldId="285"/>
        </pc:sldMkLst>
      </pc:sldChg>
      <pc:sldChg chg="del">
        <pc:chgData name="Arindam BASU" userId="e44240ce-abb5-476a-bff8-f15d6aa47beb" providerId="ADAL" clId="{5C8BDD97-215C-407A-98AC-8294D4E9E50D}" dt="2025-09-22T05:22:05.458" v="138" actId="2696"/>
        <pc:sldMkLst>
          <pc:docMk/>
          <pc:sldMk cId="2814053977" sldId="286"/>
        </pc:sldMkLst>
      </pc:sldChg>
      <pc:sldChg chg="del">
        <pc:chgData name="Arindam BASU" userId="e44240ce-abb5-476a-bff8-f15d6aa47beb" providerId="ADAL" clId="{5C8BDD97-215C-407A-98AC-8294D4E9E50D}" dt="2025-09-22T05:22:05.460" v="141" actId="2696"/>
        <pc:sldMkLst>
          <pc:docMk/>
          <pc:sldMk cId="1513466460" sldId="287"/>
        </pc:sldMkLst>
      </pc:sldChg>
      <pc:sldChg chg="del">
        <pc:chgData name="Arindam BASU" userId="e44240ce-abb5-476a-bff8-f15d6aa47beb" providerId="ADAL" clId="{5C8BDD97-215C-407A-98AC-8294D4E9E50D}" dt="2025-09-22T05:22:05.468" v="142" actId="2696"/>
        <pc:sldMkLst>
          <pc:docMk/>
          <pc:sldMk cId="1788193942" sldId="288"/>
        </pc:sldMkLst>
      </pc:sldChg>
      <pc:sldChg chg="del">
        <pc:chgData name="Arindam BASU" userId="e44240ce-abb5-476a-bff8-f15d6aa47beb" providerId="ADAL" clId="{5C8BDD97-215C-407A-98AC-8294D4E9E50D}" dt="2025-09-22T05:22:05.468" v="143" actId="2696"/>
        <pc:sldMkLst>
          <pc:docMk/>
          <pc:sldMk cId="78321083" sldId="289"/>
        </pc:sldMkLst>
      </pc:sldChg>
      <pc:sldChg chg="del">
        <pc:chgData name="Arindam BASU" userId="e44240ce-abb5-476a-bff8-f15d6aa47beb" providerId="ADAL" clId="{5C8BDD97-215C-407A-98AC-8294D4E9E50D}" dt="2025-09-22T05:22:05.478" v="144" actId="2696"/>
        <pc:sldMkLst>
          <pc:docMk/>
          <pc:sldMk cId="1021748551" sldId="290"/>
        </pc:sldMkLst>
      </pc:sldChg>
      <pc:sldChg chg="del">
        <pc:chgData name="Arindam BASU" userId="e44240ce-abb5-476a-bff8-f15d6aa47beb" providerId="ADAL" clId="{5C8BDD97-215C-407A-98AC-8294D4E9E50D}" dt="2025-09-22T05:22:05.478" v="145" actId="2696"/>
        <pc:sldMkLst>
          <pc:docMk/>
          <pc:sldMk cId="2511720186" sldId="291"/>
        </pc:sldMkLst>
      </pc:sldChg>
      <pc:sldChg chg="del">
        <pc:chgData name="Arindam BASU" userId="e44240ce-abb5-476a-bff8-f15d6aa47beb" providerId="ADAL" clId="{5C8BDD97-215C-407A-98AC-8294D4E9E50D}" dt="2025-09-22T05:22:05.483" v="146" actId="2696"/>
        <pc:sldMkLst>
          <pc:docMk/>
          <pc:sldMk cId="1575180081" sldId="292"/>
        </pc:sldMkLst>
      </pc:sldChg>
      <pc:sldChg chg="del">
        <pc:chgData name="Arindam BASU" userId="e44240ce-abb5-476a-bff8-f15d6aa47beb" providerId="ADAL" clId="{5C8BDD97-215C-407A-98AC-8294D4E9E50D}" dt="2025-09-22T05:22:05.488" v="147" actId="2696"/>
        <pc:sldMkLst>
          <pc:docMk/>
          <pc:sldMk cId="1031950477" sldId="293"/>
        </pc:sldMkLst>
      </pc:sldChg>
      <pc:sldChg chg="del">
        <pc:chgData name="Arindam BASU" userId="e44240ce-abb5-476a-bff8-f15d6aa47beb" providerId="ADAL" clId="{5C8BDD97-215C-407A-98AC-8294D4E9E50D}" dt="2025-09-22T05:22:05.488" v="148" actId="2696"/>
        <pc:sldMkLst>
          <pc:docMk/>
          <pc:sldMk cId="1767840024" sldId="294"/>
        </pc:sldMkLst>
      </pc:sldChg>
      <pc:sldChg chg="del">
        <pc:chgData name="Arindam BASU" userId="e44240ce-abb5-476a-bff8-f15d6aa47beb" providerId="ADAL" clId="{5C8BDD97-215C-407A-98AC-8294D4E9E50D}" dt="2025-09-22T05:22:05.498" v="149" actId="2696"/>
        <pc:sldMkLst>
          <pc:docMk/>
          <pc:sldMk cId="2793002264" sldId="295"/>
        </pc:sldMkLst>
      </pc:sldChg>
      <pc:sldChg chg="del">
        <pc:chgData name="Arindam BASU" userId="e44240ce-abb5-476a-bff8-f15d6aa47beb" providerId="ADAL" clId="{5C8BDD97-215C-407A-98AC-8294D4E9E50D}" dt="2025-09-22T05:22:05.528" v="151" actId="2696"/>
        <pc:sldMkLst>
          <pc:docMk/>
          <pc:sldMk cId="1772886888" sldId="296"/>
        </pc:sldMkLst>
      </pc:sldChg>
      <pc:sldChg chg="del">
        <pc:chgData name="Arindam BASU" userId="e44240ce-abb5-476a-bff8-f15d6aa47beb" providerId="ADAL" clId="{5C8BDD97-215C-407A-98AC-8294D4E9E50D}" dt="2025-09-22T05:22:05.523" v="150" actId="2696"/>
        <pc:sldMkLst>
          <pc:docMk/>
          <pc:sldMk cId="3495915315" sldId="297"/>
        </pc:sldMkLst>
      </pc:sldChg>
      <pc:sldChg chg="del">
        <pc:chgData name="Arindam BASU" userId="e44240ce-abb5-476a-bff8-f15d6aa47beb" providerId="ADAL" clId="{5C8BDD97-215C-407A-98AC-8294D4E9E50D}" dt="2025-09-22T05:22:05.528" v="152" actId="2696"/>
        <pc:sldMkLst>
          <pc:docMk/>
          <pc:sldMk cId="2397263064" sldId="298"/>
        </pc:sldMkLst>
      </pc:sldChg>
      <pc:sldChg chg="del">
        <pc:chgData name="Arindam BASU" userId="e44240ce-abb5-476a-bff8-f15d6aa47beb" providerId="ADAL" clId="{5C8BDD97-215C-407A-98AC-8294D4E9E50D}" dt="2025-09-22T05:22:05.528" v="153" actId="2696"/>
        <pc:sldMkLst>
          <pc:docMk/>
          <pc:sldMk cId="2096382974" sldId="299"/>
        </pc:sldMkLst>
      </pc:sldChg>
      <pc:sldChg chg="del">
        <pc:chgData name="Arindam BASU" userId="e44240ce-abb5-476a-bff8-f15d6aa47beb" providerId="ADAL" clId="{5C8BDD97-215C-407A-98AC-8294D4E9E50D}" dt="2025-09-22T05:22:05.548" v="154" actId="2696"/>
        <pc:sldMkLst>
          <pc:docMk/>
          <pc:sldMk cId="4115677869" sldId="300"/>
        </pc:sldMkLst>
      </pc:sldChg>
    </pc:docChg>
  </pc:docChgLst>
  <pc:docChgLst>
    <pc:chgData name="Arindam BASU" userId="e44240ce-abb5-476a-bff8-f15d6aa47beb" providerId="ADAL" clId="{B1D58E00-B860-40D2-8020-801DF6F6C1C7}"/>
  </pc:docChgLst>
  <pc:docChgLst>
    <pc:chgData name="Arindam BASU" userId="e44240ce-abb5-476a-bff8-f15d6aa47beb" providerId="ADAL" clId="{ED28018E-9E7B-452D-9979-BFA449851C7C}"/>
  </pc:docChgLst>
  <pc:docChgLst>
    <pc:chgData name="Arindam BASU" userId="e44240ce-abb5-476a-bff8-f15d6aa47beb" providerId="ADAL" clId="{C3605984-7ACC-45F9-9F21-E75A11C8D8F3}"/>
    <pc:docChg chg="undo custSel addSld delSld modSld sldOrd">
      <pc:chgData name="Arindam BASU" userId="e44240ce-abb5-476a-bff8-f15d6aa47beb" providerId="ADAL" clId="{C3605984-7ACC-45F9-9F21-E75A11C8D8F3}" dt="2025-09-15T06:42:55.837" v="1952" actId="1076"/>
      <pc:docMkLst>
        <pc:docMk/>
      </pc:docMkLst>
      <pc:sldChg chg="modSp">
        <pc:chgData name="Arindam BASU" userId="e44240ce-abb5-476a-bff8-f15d6aa47beb" providerId="ADAL" clId="{C3605984-7ACC-45F9-9F21-E75A11C8D8F3}" dt="2025-08-19T05:38:06.048" v="68" actId="20577"/>
        <pc:sldMkLst>
          <pc:docMk/>
          <pc:sldMk cId="2688960853" sldId="256"/>
        </pc:sldMkLst>
        <pc:spChg chg="mod">
          <ac:chgData name="Arindam BASU" userId="e44240ce-abb5-476a-bff8-f15d6aa47beb" providerId="ADAL" clId="{C3605984-7ACC-45F9-9F21-E75A11C8D8F3}" dt="2025-08-19T05:38:06.048" v="68" actId="20577"/>
          <ac:spMkLst>
            <pc:docMk/>
            <pc:sldMk cId="2688960853" sldId="256"/>
            <ac:spMk id="4" creationId="{26B05790-4354-227C-67F2-C1EA0A29F2DF}"/>
          </ac:spMkLst>
        </pc:spChg>
      </pc:sldChg>
      <pc:sldChg chg="addSp modSp">
        <pc:chgData name="Arindam BASU" userId="e44240ce-abb5-476a-bff8-f15d6aa47beb" providerId="ADAL" clId="{C3605984-7ACC-45F9-9F21-E75A11C8D8F3}" dt="2025-09-15T06:39:56.046" v="1939" actId="113"/>
        <pc:sldMkLst>
          <pc:docMk/>
          <pc:sldMk cId="2241725659" sldId="260"/>
        </pc:sldMkLst>
        <pc:spChg chg="mod">
          <ac:chgData name="Arindam BASU" userId="e44240ce-abb5-476a-bff8-f15d6aa47beb" providerId="ADAL" clId="{C3605984-7ACC-45F9-9F21-E75A11C8D8F3}" dt="2025-09-15T06:39:56.046" v="1939" actId="113"/>
          <ac:spMkLst>
            <pc:docMk/>
            <pc:sldMk cId="2241725659" sldId="260"/>
            <ac:spMk id="3" creationId="{E24DF2B4-DEA7-4402-92A1-BE75CAD2DC92}"/>
          </ac:spMkLst>
        </pc:spChg>
        <pc:spChg chg="add">
          <ac:chgData name="Arindam BASU" userId="e44240ce-abb5-476a-bff8-f15d6aa47beb" providerId="ADAL" clId="{C3605984-7ACC-45F9-9F21-E75A11C8D8F3}" dt="2025-08-28T04:05:05.141" v="258"/>
          <ac:spMkLst>
            <pc:docMk/>
            <pc:sldMk cId="2241725659" sldId="260"/>
            <ac:spMk id="6" creationId="{E7D5C5A5-41A2-4B4A-B2C2-65BB3628E59E}"/>
          </ac:spMkLst>
        </pc:spChg>
      </pc:sldChg>
    </pc:docChg>
  </pc:docChgLst>
  <pc:docChgLst>
    <pc:chgData name="Arindam BASU" userId="e44240ce-abb5-476a-bff8-f15d6aa47beb" providerId="ADAL" clId="{125C9022-88DE-4CCB-B3D0-13913EBF9CC4}"/>
    <pc:docChg chg="undo custSel addSld delSld modSld">
      <pc:chgData name="Arindam BASU" userId="e44240ce-abb5-476a-bff8-f15d6aa47beb" providerId="ADAL" clId="{125C9022-88DE-4CCB-B3D0-13913EBF9CC4}" dt="2025-08-19T05:22:15.915" v="172" actId="20577"/>
      <pc:docMkLst>
        <pc:docMk/>
      </pc:docMkLst>
      <pc:sldChg chg="addSp delSp modSp">
        <pc:chgData name="Arindam BASU" userId="e44240ce-abb5-476a-bff8-f15d6aa47beb" providerId="ADAL" clId="{125C9022-88DE-4CCB-B3D0-13913EBF9CC4}" dt="2025-08-19T05:09:38.118" v="109" actId="1076"/>
        <pc:sldMkLst>
          <pc:docMk/>
          <pc:sldMk cId="2688960853" sldId="256"/>
        </pc:sldMkLst>
        <pc:spChg chg="del">
          <ac:chgData name="Arindam BASU" userId="e44240ce-abb5-476a-bff8-f15d6aa47beb" providerId="ADAL" clId="{125C9022-88DE-4CCB-B3D0-13913EBF9CC4}" dt="2025-08-19T05:09:05.776" v="76" actId="478"/>
          <ac:spMkLst>
            <pc:docMk/>
            <pc:sldMk cId="2688960853" sldId="256"/>
            <ac:spMk id="2" creationId="{48AA62BA-670A-47CE-9BA3-806C1281C823}"/>
          </ac:spMkLst>
        </pc:spChg>
        <pc:spChg chg="mod">
          <ac:chgData name="Arindam BASU" userId="e44240ce-abb5-476a-bff8-f15d6aa47beb" providerId="ADAL" clId="{125C9022-88DE-4CCB-B3D0-13913EBF9CC4}" dt="2025-08-19T05:09:38.118" v="109" actId="1076"/>
          <ac:spMkLst>
            <pc:docMk/>
            <pc:sldMk cId="2688960853" sldId="256"/>
            <ac:spMk id="3" creationId="{94E3FAA0-25D2-481C-8712-7356599C1413}"/>
          </ac:spMkLst>
        </pc:spChg>
        <pc:spChg chg="mod">
          <ac:chgData name="Arindam BASU" userId="e44240ce-abb5-476a-bff8-f15d6aa47beb" providerId="ADAL" clId="{125C9022-88DE-4CCB-B3D0-13913EBF9CC4}" dt="2025-08-19T05:09:34.474" v="108" actId="27636"/>
          <ac:spMkLst>
            <pc:docMk/>
            <pc:sldMk cId="2688960853" sldId="256"/>
            <ac:spMk id="4" creationId="{26B05790-4354-227C-67F2-C1EA0A29F2DF}"/>
          </ac:spMkLst>
        </pc:spChg>
        <pc:spChg chg="add del mod">
          <ac:chgData name="Arindam BASU" userId="e44240ce-abb5-476a-bff8-f15d6aa47beb" providerId="ADAL" clId="{125C9022-88DE-4CCB-B3D0-13913EBF9CC4}" dt="2025-08-19T05:09:10.133" v="78" actId="478"/>
          <ac:spMkLst>
            <pc:docMk/>
            <pc:sldMk cId="2688960853" sldId="256"/>
            <ac:spMk id="7" creationId="{41A76921-07C2-4083-97E3-BE1BBDD2B40A}"/>
          </ac:spMkLst>
        </pc:spChg>
      </pc:sldChg>
    </pc:docChg>
  </pc:docChgLst>
  <pc:docChgLst>
    <pc:chgData name="Arindam BASU" userId="e44240ce-abb5-476a-bff8-f15d6aa47beb" providerId="ADAL" clId="{44F3DFEC-5495-41B9-98F4-D949AF529838}"/>
    <pc:docChg chg="custSel addSld delSld modSld">
      <pc:chgData name="Arindam BASU" userId="e44240ce-abb5-476a-bff8-f15d6aa47beb" providerId="ADAL" clId="{44F3DFEC-5495-41B9-98F4-D949AF529838}" dt="2025-09-22T06:42:20.310" v="94" actId="14100"/>
      <pc:docMkLst>
        <pc:docMk/>
      </pc:docMkLst>
      <pc:sldChg chg="modSp">
        <pc:chgData name="Arindam BASU" userId="e44240ce-abb5-476a-bff8-f15d6aa47beb" providerId="ADAL" clId="{44F3DFEC-5495-41B9-98F4-D949AF529838}" dt="2025-09-22T06:40:18.656" v="14" actId="27636"/>
        <pc:sldMkLst>
          <pc:docMk/>
          <pc:sldMk cId="2688960853" sldId="256"/>
        </pc:sldMkLst>
        <pc:spChg chg="mod">
          <ac:chgData name="Arindam BASU" userId="e44240ce-abb5-476a-bff8-f15d6aa47beb" providerId="ADAL" clId="{44F3DFEC-5495-41B9-98F4-D949AF529838}" dt="2025-09-22T06:40:18.656" v="14" actId="27636"/>
          <ac:spMkLst>
            <pc:docMk/>
            <pc:sldMk cId="2688960853" sldId="256"/>
            <ac:spMk id="4" creationId="{26B05790-4354-227C-67F2-C1EA0A29F2DF}"/>
          </ac:spMkLst>
        </pc:spChg>
      </pc:sldChg>
      <pc:sldChg chg="addSp delSp modSp">
        <pc:chgData name="Arindam BASU" userId="e44240ce-abb5-476a-bff8-f15d6aa47beb" providerId="ADAL" clId="{44F3DFEC-5495-41B9-98F4-D949AF529838}" dt="2025-09-22T06:41:29.886" v="87" actId="14100"/>
        <pc:sldMkLst>
          <pc:docMk/>
          <pc:sldMk cId="2241725659" sldId="260"/>
        </pc:sldMkLst>
        <pc:spChg chg="mod">
          <ac:chgData name="Arindam BASU" userId="e44240ce-abb5-476a-bff8-f15d6aa47beb" providerId="ADAL" clId="{44F3DFEC-5495-41B9-98F4-D949AF529838}" dt="2025-09-22T06:40:56.351" v="82" actId="20577"/>
          <ac:spMkLst>
            <pc:docMk/>
            <pc:sldMk cId="2241725659" sldId="260"/>
            <ac:spMk id="2" creationId="{0D57BA6D-86F3-42D8-B80B-5C49C03CE99A}"/>
          </ac:spMkLst>
        </pc:spChg>
        <pc:spChg chg="del">
          <ac:chgData name="Arindam BASU" userId="e44240ce-abb5-476a-bff8-f15d6aa47beb" providerId="ADAL" clId="{44F3DFEC-5495-41B9-98F4-D949AF529838}" dt="2025-09-22T06:40:59.711" v="83" actId="478"/>
          <ac:spMkLst>
            <pc:docMk/>
            <pc:sldMk cId="2241725659" sldId="260"/>
            <ac:spMk id="3" creationId="{E24DF2B4-DEA7-4402-92A1-BE75CAD2DC92}"/>
          </ac:spMkLst>
        </pc:spChg>
        <pc:picChg chg="add mod">
          <ac:chgData name="Arindam BASU" userId="e44240ce-abb5-476a-bff8-f15d6aa47beb" providerId="ADAL" clId="{44F3DFEC-5495-41B9-98F4-D949AF529838}" dt="2025-09-22T06:41:29.886" v="87" actId="14100"/>
          <ac:picMkLst>
            <pc:docMk/>
            <pc:sldMk cId="2241725659" sldId="260"/>
            <ac:picMk id="4" creationId="{6439D433-E6CE-45B9-9D22-2B6A7B426CEF}"/>
          </ac:picMkLst>
        </pc:picChg>
      </pc:sldChg>
      <pc:sldChg chg="addSp delSp modSp add">
        <pc:chgData name="Arindam BASU" userId="e44240ce-abb5-476a-bff8-f15d6aa47beb" providerId="ADAL" clId="{44F3DFEC-5495-41B9-98F4-D949AF529838}" dt="2025-09-22T06:42:20.310" v="94" actId="14100"/>
        <pc:sldMkLst>
          <pc:docMk/>
          <pc:sldMk cId="1046490577" sldId="261"/>
        </pc:sldMkLst>
        <pc:spChg chg="del">
          <ac:chgData name="Arindam BASU" userId="e44240ce-abb5-476a-bff8-f15d6aa47beb" providerId="ADAL" clId="{44F3DFEC-5495-41B9-98F4-D949AF529838}" dt="2025-09-22T06:42:14.480" v="92" actId="478"/>
          <ac:spMkLst>
            <pc:docMk/>
            <pc:sldMk cId="1046490577" sldId="261"/>
            <ac:spMk id="6" creationId="{E7D5C5A5-41A2-4B4A-B2C2-65BB3628E59E}"/>
          </ac:spMkLst>
        </pc:spChg>
        <pc:picChg chg="add mod">
          <ac:chgData name="Arindam BASU" userId="e44240ce-abb5-476a-bff8-f15d6aa47beb" providerId="ADAL" clId="{44F3DFEC-5495-41B9-98F4-D949AF529838}" dt="2025-09-22T06:42:20.310" v="94" actId="14100"/>
          <ac:picMkLst>
            <pc:docMk/>
            <pc:sldMk cId="1046490577" sldId="261"/>
            <ac:picMk id="3" creationId="{A9B3B021-C4C1-4C97-A42F-30DEADD3CC2A}"/>
          </ac:picMkLst>
        </pc:picChg>
        <pc:picChg chg="del">
          <ac:chgData name="Arindam BASU" userId="e44240ce-abb5-476a-bff8-f15d6aa47beb" providerId="ADAL" clId="{44F3DFEC-5495-41B9-98F4-D949AF529838}" dt="2025-09-22T06:42:03.920" v="89" actId="478"/>
          <ac:picMkLst>
            <pc:docMk/>
            <pc:sldMk cId="1046490577" sldId="261"/>
            <ac:picMk id="4" creationId="{6439D433-E6CE-45B9-9D22-2B6A7B426CEF}"/>
          </ac:picMkLst>
        </pc:picChg>
      </pc:sldChg>
      <pc:sldChg chg="del">
        <pc:chgData name="Arindam BASU" userId="e44240ce-abb5-476a-bff8-f15d6aa47beb" providerId="ADAL" clId="{44F3DFEC-5495-41B9-98F4-D949AF529838}" dt="2025-09-22T06:40:29.871" v="16" actId="2696"/>
        <pc:sldMkLst>
          <pc:docMk/>
          <pc:sldMk cId="1436955257" sldId="261"/>
        </pc:sldMkLst>
      </pc:sldChg>
      <pc:sldChg chg="del">
        <pc:chgData name="Arindam BASU" userId="e44240ce-abb5-476a-bff8-f15d6aa47beb" providerId="ADAL" clId="{44F3DFEC-5495-41B9-98F4-D949AF529838}" dt="2025-09-22T06:40:29.876" v="17" actId="2696"/>
        <pc:sldMkLst>
          <pc:docMk/>
          <pc:sldMk cId="981784241" sldId="262"/>
        </pc:sldMkLst>
      </pc:sldChg>
      <pc:sldChg chg="del">
        <pc:chgData name="Arindam BASU" userId="e44240ce-abb5-476a-bff8-f15d6aa47beb" providerId="ADAL" clId="{44F3DFEC-5495-41B9-98F4-D949AF529838}" dt="2025-09-22T06:40:29.891" v="18" actId="2696"/>
        <pc:sldMkLst>
          <pc:docMk/>
          <pc:sldMk cId="3946313980" sldId="263"/>
        </pc:sldMkLst>
      </pc:sldChg>
      <pc:sldChg chg="del">
        <pc:chgData name="Arindam BASU" userId="e44240ce-abb5-476a-bff8-f15d6aa47beb" providerId="ADAL" clId="{44F3DFEC-5495-41B9-98F4-D949AF529838}" dt="2025-09-22T06:40:29.871" v="15" actId="2696"/>
        <pc:sldMkLst>
          <pc:docMk/>
          <pc:sldMk cId="620323567" sldId="264"/>
        </pc:sldMkLst>
      </pc:sldChg>
      <pc:sldChg chg="del">
        <pc:chgData name="Arindam BASU" userId="e44240ce-abb5-476a-bff8-f15d6aa47beb" providerId="ADAL" clId="{44F3DFEC-5495-41B9-98F4-D949AF529838}" dt="2025-09-22T06:40:29.891" v="19" actId="2696"/>
        <pc:sldMkLst>
          <pc:docMk/>
          <pc:sldMk cId="2673329647" sldId="265"/>
        </pc:sldMkLst>
      </pc:sldChg>
      <pc:sldChg chg="del">
        <pc:chgData name="Arindam BASU" userId="e44240ce-abb5-476a-bff8-f15d6aa47beb" providerId="ADAL" clId="{44F3DFEC-5495-41B9-98F4-D949AF529838}" dt="2025-09-22T06:40:29.961" v="27" actId="2696"/>
        <pc:sldMkLst>
          <pc:docMk/>
          <pc:sldMk cId="3580645070" sldId="266"/>
        </pc:sldMkLst>
      </pc:sldChg>
      <pc:sldChg chg="del">
        <pc:chgData name="Arindam BASU" userId="e44240ce-abb5-476a-bff8-f15d6aa47beb" providerId="ADAL" clId="{44F3DFEC-5495-41B9-98F4-D949AF529838}" dt="2025-09-22T06:40:29.981" v="30" actId="2696"/>
        <pc:sldMkLst>
          <pc:docMk/>
          <pc:sldMk cId="2487360494" sldId="267"/>
        </pc:sldMkLst>
      </pc:sldChg>
      <pc:sldChg chg="del">
        <pc:chgData name="Arindam BASU" userId="e44240ce-abb5-476a-bff8-f15d6aa47beb" providerId="ADAL" clId="{44F3DFEC-5495-41B9-98F4-D949AF529838}" dt="2025-09-22T06:40:29.900" v="20" actId="2696"/>
        <pc:sldMkLst>
          <pc:docMk/>
          <pc:sldMk cId="510621172" sldId="268"/>
        </pc:sldMkLst>
      </pc:sldChg>
      <pc:sldChg chg="del">
        <pc:chgData name="Arindam BASU" userId="e44240ce-abb5-476a-bff8-f15d6aa47beb" providerId="ADAL" clId="{44F3DFEC-5495-41B9-98F4-D949AF529838}" dt="2025-09-22T06:40:29.900" v="21" actId="2696"/>
        <pc:sldMkLst>
          <pc:docMk/>
          <pc:sldMk cId="95094983" sldId="269"/>
        </pc:sldMkLst>
      </pc:sldChg>
      <pc:sldChg chg="del">
        <pc:chgData name="Arindam BASU" userId="e44240ce-abb5-476a-bff8-f15d6aa47beb" providerId="ADAL" clId="{44F3DFEC-5495-41B9-98F4-D949AF529838}" dt="2025-09-22T06:40:29.900" v="22" actId="2696"/>
        <pc:sldMkLst>
          <pc:docMk/>
          <pc:sldMk cId="4277447612" sldId="270"/>
        </pc:sldMkLst>
      </pc:sldChg>
      <pc:sldChg chg="del">
        <pc:chgData name="Arindam BASU" userId="e44240ce-abb5-476a-bff8-f15d6aa47beb" providerId="ADAL" clId="{44F3DFEC-5495-41B9-98F4-D949AF529838}" dt="2025-09-22T06:40:29.911" v="23" actId="2696"/>
        <pc:sldMkLst>
          <pc:docMk/>
          <pc:sldMk cId="1271587185" sldId="271"/>
        </pc:sldMkLst>
      </pc:sldChg>
      <pc:sldChg chg="del">
        <pc:chgData name="Arindam BASU" userId="e44240ce-abb5-476a-bff8-f15d6aa47beb" providerId="ADAL" clId="{44F3DFEC-5495-41B9-98F4-D949AF529838}" dt="2025-09-22T06:40:29.916" v="24" actId="2696"/>
        <pc:sldMkLst>
          <pc:docMk/>
          <pc:sldMk cId="194347563" sldId="272"/>
        </pc:sldMkLst>
      </pc:sldChg>
      <pc:sldChg chg="del">
        <pc:chgData name="Arindam BASU" userId="e44240ce-abb5-476a-bff8-f15d6aa47beb" providerId="ADAL" clId="{44F3DFEC-5495-41B9-98F4-D949AF529838}" dt="2025-09-22T06:40:29.921" v="25" actId="2696"/>
        <pc:sldMkLst>
          <pc:docMk/>
          <pc:sldMk cId="814520851" sldId="273"/>
        </pc:sldMkLst>
      </pc:sldChg>
      <pc:sldChg chg="del">
        <pc:chgData name="Arindam BASU" userId="e44240ce-abb5-476a-bff8-f15d6aa47beb" providerId="ADAL" clId="{44F3DFEC-5495-41B9-98F4-D949AF529838}" dt="2025-09-22T06:40:29.951" v="26" actId="2696"/>
        <pc:sldMkLst>
          <pc:docMk/>
          <pc:sldMk cId="3293518513" sldId="274"/>
        </pc:sldMkLst>
      </pc:sldChg>
      <pc:sldChg chg="del">
        <pc:chgData name="Arindam BASU" userId="e44240ce-abb5-476a-bff8-f15d6aa47beb" providerId="ADAL" clId="{44F3DFEC-5495-41B9-98F4-D949AF529838}" dt="2025-09-22T06:40:29.981" v="29" actId="2696"/>
        <pc:sldMkLst>
          <pc:docMk/>
          <pc:sldMk cId="449142026" sldId="275"/>
        </pc:sldMkLst>
      </pc:sldChg>
      <pc:sldChg chg="del">
        <pc:chgData name="Arindam BASU" userId="e44240ce-abb5-476a-bff8-f15d6aa47beb" providerId="ADAL" clId="{44F3DFEC-5495-41B9-98F4-D949AF529838}" dt="2025-09-22T06:40:29.961" v="28" actId="2696"/>
        <pc:sldMkLst>
          <pc:docMk/>
          <pc:sldMk cId="921677141" sldId="276"/>
        </pc:sldMkLst>
      </pc:sldChg>
      <pc:sldChg chg="del">
        <pc:chgData name="Arindam BASU" userId="e44240ce-abb5-476a-bff8-f15d6aa47beb" providerId="ADAL" clId="{44F3DFEC-5495-41B9-98F4-D949AF529838}" dt="2025-09-22T06:40:29.991" v="31" actId="2696"/>
        <pc:sldMkLst>
          <pc:docMk/>
          <pc:sldMk cId="2975903233" sldId="277"/>
        </pc:sldMkLst>
      </pc:sldChg>
      <pc:sldChg chg="del">
        <pc:chgData name="Arindam BASU" userId="e44240ce-abb5-476a-bff8-f15d6aa47beb" providerId="ADAL" clId="{44F3DFEC-5495-41B9-98F4-D949AF529838}" dt="2025-09-22T06:40:29.991" v="32" actId="2696"/>
        <pc:sldMkLst>
          <pc:docMk/>
          <pc:sldMk cId="2076082959" sldId="278"/>
        </pc:sldMkLst>
      </pc:sldChg>
      <pc:sldChg chg="del">
        <pc:chgData name="Arindam BASU" userId="e44240ce-abb5-476a-bff8-f15d6aa47beb" providerId="ADAL" clId="{44F3DFEC-5495-41B9-98F4-D949AF529838}" dt="2025-09-22T06:40:29.991" v="33" actId="2696"/>
        <pc:sldMkLst>
          <pc:docMk/>
          <pc:sldMk cId="1596353946" sldId="279"/>
        </pc:sldMkLst>
      </pc:sldChg>
      <pc:sldChg chg="del">
        <pc:chgData name="Arindam BASU" userId="e44240ce-abb5-476a-bff8-f15d6aa47beb" providerId="ADAL" clId="{44F3DFEC-5495-41B9-98F4-D949AF529838}" dt="2025-09-22T06:40:30.001" v="34" actId="2696"/>
        <pc:sldMkLst>
          <pc:docMk/>
          <pc:sldMk cId="3141027630" sldId="280"/>
        </pc:sldMkLst>
      </pc:sldChg>
      <pc:sldChg chg="del">
        <pc:chgData name="Arindam BASU" userId="e44240ce-abb5-476a-bff8-f15d6aa47beb" providerId="ADAL" clId="{44F3DFEC-5495-41B9-98F4-D949AF529838}" dt="2025-09-22T06:40:30.001" v="35" actId="2696"/>
        <pc:sldMkLst>
          <pc:docMk/>
          <pc:sldMk cId="1504036413" sldId="281"/>
        </pc:sldMkLst>
      </pc:sldChg>
      <pc:sldChg chg="del">
        <pc:chgData name="Arindam BASU" userId="e44240ce-abb5-476a-bff8-f15d6aa47beb" providerId="ADAL" clId="{44F3DFEC-5495-41B9-98F4-D949AF529838}" dt="2025-09-22T06:40:30.011" v="36" actId="2696"/>
        <pc:sldMkLst>
          <pc:docMk/>
          <pc:sldMk cId="24113233" sldId="282"/>
        </pc:sldMkLst>
      </pc:sldChg>
      <pc:sldChg chg="del">
        <pc:chgData name="Arindam BASU" userId="e44240ce-abb5-476a-bff8-f15d6aa47beb" providerId="ADAL" clId="{44F3DFEC-5495-41B9-98F4-D949AF529838}" dt="2025-09-22T06:40:30.011" v="37" actId="2696"/>
        <pc:sldMkLst>
          <pc:docMk/>
          <pc:sldMk cId="3909500197" sldId="283"/>
        </pc:sldMkLst>
      </pc:sldChg>
      <pc:sldChg chg="del">
        <pc:chgData name="Arindam BASU" userId="e44240ce-abb5-476a-bff8-f15d6aa47beb" providerId="ADAL" clId="{44F3DFEC-5495-41B9-98F4-D949AF529838}" dt="2025-09-22T06:40:30.034" v="38" actId="2696"/>
        <pc:sldMkLst>
          <pc:docMk/>
          <pc:sldMk cId="2959760266" sldId="28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864CE1-6FD5-49B6-87E9-225A6EAD4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0ECD5B8-72DA-41BA-954F-C19F122F7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19B0CA-5909-427C-8DAD-2F1CB8DFD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F70E14-AF14-4BFB-976E-DD644842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630712-AA6B-498D-B5AA-58948BC3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69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204653-0718-4010-83E8-12A4B9E0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9FFEF7-700E-4091-AC48-BE9C2D54C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A34EB-5631-4D4F-9367-E6815740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7A19E8-C02C-4226-843A-02DBDB0C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172810-192E-494F-8D16-47029324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1CD817-0D46-4B0F-AE3B-585F4E432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3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9139EB-D343-4FE7-887C-D998674F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0D1CBC-CE5C-4047-8C8C-C0C39878E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959606-D8CE-44DA-A0C8-6B555AD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4E0DB-AD5C-4A71-B50D-8AB4C4A1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A47487-E378-4E57-B106-076025C24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85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D6AC1-1028-47C0-A1EA-3B9932D4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45E9E6-582D-42EF-A990-225E9F0E3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8F0FBB-B5DE-422D-9E97-051C22E28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28376D-7537-46A9-B5EE-7ED96CC46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8754DB-23F4-4DEC-854D-D0E879C9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13A67CA-11FC-4432-9ABD-824C1B49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07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B230F7-48A6-4AEA-83D7-338BFD15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D73537-C648-4A57-A6B1-ABE7BD7DF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FD18BB-021C-4BE3-A30D-3189977E1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38302E-65CA-4A1D-AB5F-F4227054CE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DEBE305-CC50-443D-BCCC-3D1DB2A93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F2DC0E-2FC7-4D8D-AEA4-8394D61E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19FD6FE-044D-4022-8F50-A1D52524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250D6FE-0427-47C1-9056-EF166466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86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648872-0C5E-4C2E-A660-80F50CE79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D92E7C-612F-410D-866E-119843DC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F2FF2D-33CD-4E8B-823B-3DC117CC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152635C-2AA7-4B91-99CA-9DB9C615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6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702204C-2CE7-4DA0-A88A-AA96A368F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6B7026-2F21-430E-8185-E9BD1A1E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07E8E0-7F2B-40FB-831D-29A6B3BB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46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038A8F-5B49-46DC-A1D0-A8F97FE72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9619E-F96C-445A-9F55-305365D7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00171A-3561-4BEB-8947-B95DA750A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A21B38-4DDE-43C8-B640-C927958B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5F7D3A-2FEA-4598-9D8D-1A1A7E0D2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089BF5-11F6-4F75-BBC9-AB79F57F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3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E2656-F136-41B1-9717-7CF7FBD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040B3FD-D4CD-4195-8227-E7C630CC8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75D337-C2F7-4EC7-B97E-D9151C7B4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5E1726-3FF3-43D5-844F-A23981AF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C41062-DE8D-407A-9312-D4539734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DD8043-71F5-4159-ABF6-DF306544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28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2C67D1-0845-4D6F-A65A-AFB80AC4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9B0B05-1DB6-4DD9-8D80-9C8EDBAD8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ECE635-DF80-4742-8879-7241DF97A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0C0939-6AAE-4A7B-A8D7-7B11AEA7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E85EB7-AC92-4540-8C75-DA3D6B73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14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131EBD3-A0DD-42D9-AED0-AF02B8F4B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869AD3-4879-4525-8FC3-6CCAC601B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2E231-EF0F-487E-B974-D55E657EA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0562C38-1498-422D-8167-63BAF364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E823E-7BAB-4222-80B1-2C8BEB8B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37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34FE45-CAA3-475E-A66A-EA691E27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42B9B8-986D-48B1-A88F-4DF99A2F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3978DE-81CB-4838-8AC3-FB75D0444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22953-52C6-4477-85FA-3BAB057B0869}" type="datetimeFigureOut">
              <a:rPr lang="zh-CN" altLang="en-US" smtClean="0"/>
              <a:t>2025/9/22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966062-76A7-4288-8164-618240A71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DC1F1D-ABC2-494F-BABC-BD0E2E7DF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24E0-AE61-498F-B0FC-39431E85D8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95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50071"/>
            <a:ext cx="9144000" cy="1655762"/>
          </a:xfrm>
        </p:spPr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26B05790-4354-227C-67F2-C1EA0A29F2DF}"/>
              </a:ext>
            </a:extLst>
          </p:cNvPr>
          <p:cNvSpPr txBox="1">
            <a:spLocks/>
          </p:cNvSpPr>
          <p:nvPr/>
        </p:nvSpPr>
        <p:spPr>
          <a:xfrm>
            <a:off x="1524000" y="81962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EE4803: Analog IC Design</a:t>
            </a: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Design of Differential Amplifiers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BFEFC-71F7-4FBE-93F7-15A90F1DE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0114"/>
            <a:ext cx="1059231" cy="5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Amplifier with Current Mirror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7D5C5A5-41A2-4B4A-B2C2-65BB3628E59E}"/>
              </a:ext>
            </a:extLst>
          </p:cNvPr>
          <p:cNvSpPr txBox="1"/>
          <p:nvPr/>
        </p:nvSpPr>
        <p:spPr>
          <a:xfrm>
            <a:off x="1890584" y="6382265"/>
            <a:ext cx="810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*With inputs from Phillip Allen’s course at Georgia Tech and Willy </a:t>
            </a:r>
            <a:r>
              <a:rPr lang="en-US" dirty="0" err="1"/>
              <a:t>Sansen’s</a:t>
            </a:r>
            <a:r>
              <a:rPr lang="en-US" dirty="0"/>
              <a:t> book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39D433-E6CE-45B9-9D22-2B6A7B426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585" y="1186591"/>
            <a:ext cx="8289794" cy="509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2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7BA6D-86F3-42D8-B80B-5C49C03CE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"/>
            <a:ext cx="10515600" cy="1325563"/>
          </a:xfrm>
        </p:spPr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Differential Amplifier with Current Mirror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ED23B-7C61-2956-4A65-F3DF2659A274}"/>
              </a:ext>
            </a:extLst>
          </p:cNvPr>
          <p:cNvCxnSpPr/>
          <p:nvPr/>
        </p:nvCxnSpPr>
        <p:spPr>
          <a:xfrm>
            <a:off x="159026" y="1048265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9B3B021-C4C1-4C97-A42F-30DEADD3C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217" y="1326165"/>
            <a:ext cx="10364080" cy="52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90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23798</TotalTime>
  <Words>46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Presentation</vt:lpstr>
      <vt:lpstr>Differential Amplifier with Current Mirror</vt:lpstr>
      <vt:lpstr>Differential Amplifier with Current Mirror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arinbasu@cityu.edu.hk</dc:creator>
  <cp:lastModifiedBy>Prof. Arindam BASU</cp:lastModifiedBy>
  <cp:revision>159</cp:revision>
  <dcterms:created xsi:type="dcterms:W3CDTF">2021-11-08T13:55:13Z</dcterms:created>
  <dcterms:modified xsi:type="dcterms:W3CDTF">2025-09-22T06:42:26Z</dcterms:modified>
</cp:coreProperties>
</file>