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1"/>
  </p:notesMasterIdLst>
  <p:sldIdLst>
    <p:sldId id="370" r:id="rId2"/>
    <p:sldId id="256" r:id="rId3"/>
    <p:sldId id="368" r:id="rId4"/>
    <p:sldId id="369"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1" r:id="rId19"/>
    <p:sldId id="272" r:id="rId20"/>
    <p:sldId id="273" r:id="rId21"/>
    <p:sldId id="274" r:id="rId22"/>
    <p:sldId id="275" r:id="rId23"/>
    <p:sldId id="276"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71" r:id="rId63"/>
    <p:sldId id="317" r:id="rId64"/>
    <p:sldId id="372" r:id="rId65"/>
    <p:sldId id="318" r:id="rId66"/>
    <p:sldId id="373" r:id="rId67"/>
    <p:sldId id="319" r:id="rId68"/>
    <p:sldId id="374" r:id="rId69"/>
    <p:sldId id="320" r:id="rId70"/>
    <p:sldId id="376" r:id="rId71"/>
    <p:sldId id="321" r:id="rId72"/>
    <p:sldId id="375" r:id="rId73"/>
    <p:sldId id="377" r:id="rId74"/>
    <p:sldId id="322" r:id="rId75"/>
    <p:sldId id="323" r:id="rId76"/>
    <p:sldId id="324" r:id="rId77"/>
    <p:sldId id="364" r:id="rId78"/>
    <p:sldId id="365" r:id="rId79"/>
    <p:sldId id="366" r:id="rId80"/>
    <p:sldId id="367" r:id="rId81"/>
    <p:sldId id="325" r:id="rId82"/>
    <p:sldId id="326" r:id="rId83"/>
    <p:sldId id="327" r:id="rId84"/>
    <p:sldId id="328" r:id="rId85"/>
    <p:sldId id="329" r:id="rId86"/>
    <p:sldId id="330" r:id="rId87"/>
    <p:sldId id="331" r:id="rId88"/>
    <p:sldId id="332" r:id="rId89"/>
    <p:sldId id="333" r:id="rId90"/>
    <p:sldId id="334" r:id="rId91"/>
    <p:sldId id="335" r:id="rId92"/>
    <p:sldId id="336" r:id="rId93"/>
    <p:sldId id="337" r:id="rId94"/>
    <p:sldId id="338" r:id="rId95"/>
    <p:sldId id="339" r:id="rId96"/>
    <p:sldId id="340" r:id="rId97"/>
    <p:sldId id="341" r:id="rId98"/>
    <p:sldId id="342" r:id="rId99"/>
    <p:sldId id="343" r:id="rId100"/>
    <p:sldId id="344" r:id="rId101"/>
    <p:sldId id="345" r:id="rId102"/>
    <p:sldId id="346" r:id="rId103"/>
    <p:sldId id="347" r:id="rId104"/>
    <p:sldId id="348" r:id="rId105"/>
    <p:sldId id="349" r:id="rId106"/>
    <p:sldId id="350" r:id="rId107"/>
    <p:sldId id="351" r:id="rId108"/>
    <p:sldId id="352" r:id="rId109"/>
    <p:sldId id="353" r:id="rId110"/>
    <p:sldId id="354" r:id="rId111"/>
    <p:sldId id="355" r:id="rId112"/>
    <p:sldId id="356" r:id="rId113"/>
    <p:sldId id="357" r:id="rId114"/>
    <p:sldId id="358" r:id="rId115"/>
    <p:sldId id="359" r:id="rId116"/>
    <p:sldId id="360" r:id="rId117"/>
    <p:sldId id="361" r:id="rId118"/>
    <p:sldId id="362" r:id="rId119"/>
    <p:sldId id="363" r:id="rId120"/>
  </p:sldIdLst>
  <p:sldSz cx="10160000" cy="7620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1pPr>
    <a:lvl2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2pPr>
    <a:lvl3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3pPr>
    <a:lvl4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4pPr>
    <a:lvl5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5pPr>
    <a:lvl6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6pPr>
    <a:lvl7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7pPr>
    <a:lvl8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8pPr>
    <a:lvl9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8F44A2F1-9E1F-4B54-A3A2-5F16C0AD49E2}" styleName="">
    <a:tblBg/>
    <a:wholeTbl>
      <a:tcTxStyle b="off" i="off">
        <a:font>
          <a:latin typeface="Helvetica Neue Light"/>
          <a:ea typeface="Helvetica Neue Light"/>
          <a:cs typeface="Helvetica Neue Light"/>
        </a:font>
        <a:srgbClr val="444444"/>
      </a:tcTxStyle>
      <a:tcStyle>
        <a:tcBdr>
          <a:left>
            <a:ln w="19050" cap="flat">
              <a:solidFill>
                <a:srgbClr val="606060"/>
              </a:solidFill>
              <a:prstDash val="solid"/>
              <a:miter lim="400000"/>
            </a:ln>
          </a:left>
          <a:right>
            <a:ln w="19050" cap="flat">
              <a:solidFill>
                <a:srgbClr val="606060"/>
              </a:solidFill>
              <a:prstDash val="solid"/>
              <a:miter lim="400000"/>
            </a:ln>
          </a:right>
          <a:top>
            <a:ln w="19050" cap="flat">
              <a:solidFill>
                <a:srgbClr val="606060"/>
              </a:solidFill>
              <a:prstDash val="solid"/>
              <a:miter lim="400000"/>
            </a:ln>
          </a:top>
          <a:bottom>
            <a:ln w="19050" cap="flat">
              <a:solidFill>
                <a:srgbClr val="606060"/>
              </a:solidFill>
              <a:prstDash val="solid"/>
              <a:miter lim="400000"/>
            </a:ln>
          </a:bottom>
          <a:insideH>
            <a:ln w="19050" cap="flat">
              <a:solidFill>
                <a:srgbClr val="606060"/>
              </a:solidFill>
              <a:prstDash val="solid"/>
              <a:miter lim="400000"/>
            </a:ln>
          </a:insideH>
          <a:insideV>
            <a:ln w="19050" cap="flat">
              <a:solidFill>
                <a:srgbClr val="606060"/>
              </a:solidFill>
              <a:prstDash val="solid"/>
              <a:miter lim="400000"/>
            </a:ln>
          </a:insideV>
        </a:tcBdr>
        <a:fill>
          <a:noFill/>
        </a:fill>
      </a:tcStyle>
    </a:wholeTbl>
    <a:band2H>
      <a:tcTxStyle/>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C7B018BB-80A7-4F77-B60F-C8B233D01FF8}" styleName="">
    <a:tblBg/>
    <a:wholeTbl>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8" d="100"/>
          <a:sy n="58" d="100"/>
        </p:scale>
        <p:origin x="1330" y="1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4" name="Shape 464"/>
          <p:cNvSpPr>
            <a:spLocks noGrp="1" noRot="1" noChangeAspect="1"/>
          </p:cNvSpPr>
          <p:nvPr>
            <p:ph type="sldImg"/>
          </p:nvPr>
        </p:nvSpPr>
        <p:spPr>
          <a:xfrm>
            <a:off x="1143000" y="685800"/>
            <a:ext cx="4572000" cy="3429000"/>
          </a:xfrm>
          <a:prstGeom prst="rect">
            <a:avLst/>
          </a:prstGeom>
        </p:spPr>
        <p:txBody>
          <a:bodyPr/>
          <a:lstStyle/>
          <a:p>
            <a:endParaRPr/>
          </a:p>
        </p:txBody>
      </p:sp>
      <p:sp>
        <p:nvSpPr>
          <p:cNvPr id="465" name="Shape 465"/>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1119325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3" name="\"/>
          <p:cNvSpPr txBox="1"/>
          <p:nvPr/>
        </p:nvSpPr>
        <p:spPr>
          <a:xfrm>
            <a:off x="8901731" y="7108339"/>
            <a:ext cx="990601" cy="3354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lgn="ctr" defTabSz="351562">
              <a:lnSpc>
                <a:spcPct val="90000"/>
              </a:lnSpc>
              <a:spcBef>
                <a:spcPts val="0"/>
              </a:spcBef>
              <a:buClrTx/>
              <a:defRPr sz="700">
                <a:solidFill>
                  <a:srgbClr val="AAAAAA"/>
                </a:solidFill>
                <a:latin typeface="+mn-lt"/>
                <a:ea typeface="+mn-ea"/>
                <a:cs typeface="+mn-cs"/>
                <a:sym typeface="Georgia"/>
              </a:defRPr>
            </a:lvl1pPr>
          </a:lstStyle>
          <a:p>
            <a:r>
              <a:t>\</a:t>
            </a:r>
          </a:p>
        </p:txBody>
      </p:sp>
      <p:pic>
        <p:nvPicPr>
          <p:cNvPr id="14"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pic>
        <p:nvPicPr>
          <p:cNvPr id="15"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16" name="Image"/>
          <p:cNvSpPr>
            <a:spLocks noGrp="1"/>
          </p:cNvSpPr>
          <p:nvPr>
            <p:ph type="pic" idx="13"/>
          </p:nvPr>
        </p:nvSpPr>
        <p:spPr>
          <a:xfrm rot="21600000">
            <a:off x="0" y="0"/>
            <a:ext cx="10160001" cy="5237743"/>
          </a:xfrm>
          <a:prstGeom prst="rect">
            <a:avLst/>
          </a:prstGeom>
        </p:spPr>
        <p:txBody>
          <a:bodyPr lIns="91439" tIns="45719" rIns="91439" bIns="45719" anchor="t"/>
          <a:lstStyle/>
          <a:p>
            <a:endParaRPr/>
          </a:p>
        </p:txBody>
      </p:sp>
      <p:sp>
        <p:nvSpPr>
          <p:cNvPr id="17" name="Shape"/>
          <p:cNvSpPr>
            <a:spLocks noGrp="1"/>
          </p:cNvSpPr>
          <p:nvPr>
            <p:ph type="body" sz="quarter" idx="14"/>
          </p:nvPr>
        </p:nvSpPr>
        <p:spPr>
          <a:xfrm>
            <a:off x="0" y="3991003"/>
            <a:ext cx="10160000" cy="1246739"/>
          </a:xfrm>
          <a:custGeom>
            <a:avLst/>
            <a:gdLst/>
            <a:ahLst/>
            <a:cxnLst>
              <a:cxn ang="0">
                <a:pos x="wd2" y="hd2"/>
              </a:cxn>
              <a:cxn ang="5400000">
                <a:pos x="wd2" y="hd2"/>
              </a:cxn>
              <a:cxn ang="10800000">
                <a:pos x="wd2" y="hd2"/>
              </a:cxn>
              <a:cxn ang="16200000">
                <a:pos x="wd2" y="hd2"/>
              </a:cxn>
            </a:cxnLst>
            <a:rect l="0" t="0" r="r" b="b"/>
            <a:pathLst>
              <a:path w="21600" h="21600" extrusionOk="0">
                <a:moveTo>
                  <a:pt x="0" y="19092"/>
                </a:moveTo>
                <a:lnTo>
                  <a:pt x="0" y="21600"/>
                </a:lnTo>
                <a:lnTo>
                  <a:pt x="21600" y="2784"/>
                </a:lnTo>
                <a:lnTo>
                  <a:pt x="21600" y="0"/>
                </a:lnTo>
                <a:lnTo>
                  <a:pt x="0" y="19092"/>
                </a:lnTo>
                <a:close/>
              </a:path>
            </a:pathLst>
          </a:custGeom>
          <a:solidFill>
            <a:srgbClr val="D9EB37">
              <a:alpha val="70000"/>
            </a:srgbClr>
          </a:solidFill>
          <a:ln w="25400"/>
        </p:spPr>
        <p:txBody>
          <a:bodyPr lIns="101600" tIns="101600" rIns="101600" bIns="101600" anchor="t"/>
          <a:lstStyle/>
          <a:p>
            <a:pPr marL="0" indent="0" algn="just" defTabSz="351562">
              <a:lnSpc>
                <a:spcPct val="100000"/>
              </a:lnSpc>
              <a:spcBef>
                <a:spcPts val="900"/>
              </a:spcBef>
              <a:buClrTx/>
              <a:buSzTx/>
              <a:buNone/>
              <a:defRPr sz="700"/>
            </a:pPr>
            <a:endParaRPr/>
          </a:p>
        </p:txBody>
      </p:sp>
      <p:sp>
        <p:nvSpPr>
          <p:cNvPr id="18" name="Title Text"/>
          <p:cNvSpPr txBox="1">
            <a:spLocks noGrp="1"/>
          </p:cNvSpPr>
          <p:nvPr>
            <p:ph type="title"/>
          </p:nvPr>
        </p:nvSpPr>
        <p:spPr>
          <a:xfrm>
            <a:off x="635000" y="4876800"/>
            <a:ext cx="8089900" cy="1625600"/>
          </a:xfrm>
          <a:prstGeom prst="rect">
            <a:avLst/>
          </a:prstGeom>
        </p:spPr>
        <p:txBody>
          <a:bodyPr anchor="b"/>
          <a:lstStyle>
            <a:lvl1pPr>
              <a:defRPr sz="8400"/>
            </a:lvl1pPr>
          </a:lstStyle>
          <a:p>
            <a:r>
              <a:t>Title Text</a:t>
            </a:r>
          </a:p>
        </p:txBody>
      </p:sp>
      <p:sp>
        <p:nvSpPr>
          <p:cNvPr id="19" name="Body Level One…"/>
          <p:cNvSpPr txBox="1">
            <a:spLocks noGrp="1"/>
          </p:cNvSpPr>
          <p:nvPr>
            <p:ph type="body" sz="quarter" idx="1"/>
          </p:nvPr>
        </p:nvSpPr>
        <p:spPr>
          <a:xfrm>
            <a:off x="635000" y="6375400"/>
            <a:ext cx="6629400" cy="457200"/>
          </a:xfrm>
          <a:prstGeom prst="rect">
            <a:avLst/>
          </a:prstGeom>
        </p:spPr>
        <p:txBody>
          <a:bodyPr anchor="t"/>
          <a:lstStyle>
            <a:lvl1pPr marL="0" indent="0">
              <a:lnSpc>
                <a:spcPct val="120000"/>
              </a:lnSpc>
              <a:spcBef>
                <a:spcPts val="2300"/>
              </a:spcBef>
              <a:buClr>
                <a:srgbClr val="88AD23"/>
              </a:buClr>
              <a:buSzTx/>
              <a:buNone/>
              <a:defRPr sz="2000"/>
            </a:lvl1pPr>
            <a:lvl2pPr marL="0" indent="0">
              <a:lnSpc>
                <a:spcPct val="120000"/>
              </a:lnSpc>
              <a:spcBef>
                <a:spcPts val="2300"/>
              </a:spcBef>
              <a:buClr>
                <a:srgbClr val="88AD23"/>
              </a:buClr>
              <a:buSzTx/>
              <a:buNone/>
              <a:defRPr sz="2000"/>
            </a:lvl2pPr>
            <a:lvl3pPr marL="0" indent="0">
              <a:lnSpc>
                <a:spcPct val="120000"/>
              </a:lnSpc>
              <a:spcBef>
                <a:spcPts val="2300"/>
              </a:spcBef>
              <a:buClr>
                <a:srgbClr val="88AD23"/>
              </a:buClr>
              <a:buSzTx/>
              <a:buNone/>
              <a:defRPr sz="2000"/>
            </a:lvl3pPr>
            <a:lvl4pPr marL="0" indent="0">
              <a:lnSpc>
                <a:spcPct val="120000"/>
              </a:lnSpc>
              <a:spcBef>
                <a:spcPts val="2300"/>
              </a:spcBef>
              <a:buClr>
                <a:srgbClr val="88AD23"/>
              </a:buClr>
              <a:buSzTx/>
              <a:buNone/>
              <a:defRPr sz="2000"/>
            </a:lvl4pPr>
            <a:lvl5pPr marL="0" indent="0">
              <a:lnSpc>
                <a:spcPct val="120000"/>
              </a:lnSpc>
              <a:spcBef>
                <a:spcPts val="2300"/>
              </a:spcBef>
              <a:buClr>
                <a:srgbClr val="88AD23"/>
              </a:buClr>
              <a:buSzTx/>
              <a:buNone/>
              <a:defRPr sz="2000"/>
            </a:lvl5pPr>
          </a:lstStyle>
          <a:p>
            <a:r>
              <a:t>Body Level One</a:t>
            </a:r>
          </a:p>
          <a:p>
            <a:pPr lvl="1"/>
            <a:r>
              <a:t>Body Level Two</a:t>
            </a:r>
          </a:p>
          <a:p>
            <a:pPr lvl="2"/>
            <a:r>
              <a:t>Body Level Three</a:t>
            </a:r>
          </a:p>
          <a:p>
            <a:pPr lvl="3"/>
            <a:r>
              <a:t>Body Level Four</a:t>
            </a:r>
          </a:p>
          <a:p>
            <a:pPr lvl="4"/>
            <a:r>
              <a:t>Body Level Five</a:t>
            </a:r>
          </a:p>
        </p:txBody>
      </p:sp>
      <p:sp>
        <p:nvSpPr>
          <p:cNvPr id="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pic>
        <p:nvPicPr>
          <p:cNvPr id="27"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28" name="Title Text"/>
          <p:cNvSpPr txBox="1">
            <a:spLocks noGrp="1"/>
          </p:cNvSpPr>
          <p:nvPr>
            <p:ph type="title"/>
          </p:nvPr>
        </p:nvSpPr>
        <p:spPr>
          <a:prstGeom prst="rect">
            <a:avLst/>
          </a:prstGeom>
        </p:spPr>
        <p:txBody>
          <a:bodyPr/>
          <a:lstStyle/>
          <a:p>
            <a:r>
              <a:t>Title Text</a:t>
            </a:r>
          </a:p>
        </p:txBody>
      </p:sp>
      <p:sp>
        <p:nvSpPr>
          <p:cNvPr id="29" name="Body Level One…"/>
          <p:cNvSpPr txBox="1">
            <a:spLocks noGrp="1"/>
          </p:cNvSpPr>
          <p:nvPr>
            <p:ph type="body" idx="1"/>
          </p:nvPr>
        </p:nvSpPr>
        <p:spPr>
          <a:xfrm>
            <a:off x="1435100" y="1981200"/>
            <a:ext cx="72771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30" name="cityu_logo1.png" descr="cityu_logo1.png"/>
          <p:cNvPicPr>
            <a:picLocks noChangeAspect="1"/>
          </p:cNvPicPr>
          <p:nvPr/>
        </p:nvPicPr>
        <p:blipFill>
          <a:blip r:embed="rId3">
            <a:extLst/>
          </a:blip>
          <a:srcRect t="17925" b="17925"/>
          <a:stretch>
            <a:fillRect/>
          </a:stretch>
        </p:blipFill>
        <p:spPr>
          <a:xfrm>
            <a:off x="8706840" y="6902491"/>
            <a:ext cx="1282701" cy="520701"/>
          </a:xfrm>
          <a:prstGeom prst="rect">
            <a:avLst/>
          </a:prstGeom>
          <a:ln w="25400">
            <a:miter lim="400000"/>
          </a:ln>
          <a:effectLst>
            <a:reflection stA="50000" endPos="40000" dir="5400000" sy="-100000" algn="bl" rotWithShape="0"/>
          </a:effectLst>
        </p:spPr>
      </p:pic>
      <p:pic>
        <p:nvPicPr>
          <p:cNvPr id="31"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amp; Bullets - 2 Columns">
    <p:spTree>
      <p:nvGrpSpPr>
        <p:cNvPr id="1" name=""/>
        <p:cNvGrpSpPr/>
        <p:nvPr/>
      </p:nvGrpSpPr>
      <p:grpSpPr>
        <a:xfrm>
          <a:off x="0" y="0"/>
          <a:ext cx="0" cy="0"/>
          <a:chOff x="0" y="0"/>
          <a:chExt cx="0" cy="0"/>
        </a:xfrm>
      </p:grpSpPr>
      <p:pic>
        <p:nvPicPr>
          <p:cNvPr id="39"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40" name="Title Text"/>
          <p:cNvSpPr txBox="1">
            <a:spLocks noGrp="1"/>
          </p:cNvSpPr>
          <p:nvPr>
            <p:ph type="title"/>
          </p:nvPr>
        </p:nvSpPr>
        <p:spPr>
          <a:prstGeom prst="rect">
            <a:avLst/>
          </a:prstGeom>
        </p:spPr>
        <p:txBody>
          <a:bodyPr/>
          <a:lstStyle/>
          <a:p>
            <a:r>
              <a:t>Title Text</a:t>
            </a:r>
          </a:p>
        </p:txBody>
      </p:sp>
      <p:sp>
        <p:nvSpPr>
          <p:cNvPr id="41" name="Body Level One…"/>
          <p:cNvSpPr txBox="1">
            <a:spLocks noGrp="1"/>
          </p:cNvSpPr>
          <p:nvPr>
            <p:ph type="body" idx="1"/>
          </p:nvPr>
        </p:nvSpPr>
        <p:spPr>
          <a:xfrm>
            <a:off x="1435100" y="1981200"/>
            <a:ext cx="7277100" cy="4470400"/>
          </a:xfrm>
          <a:prstGeom prst="rect">
            <a:avLst/>
          </a:prstGeom>
        </p:spPr>
        <p:txBody>
          <a:bodyPr numCol="2" spcCol="376743"/>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42"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0"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ullets - Green">
    <p:spTree>
      <p:nvGrpSpPr>
        <p:cNvPr id="1" name=""/>
        <p:cNvGrpSpPr/>
        <p:nvPr/>
      </p:nvGrpSpPr>
      <p:grpSpPr>
        <a:xfrm>
          <a:off x="0" y="0"/>
          <a:ext cx="0" cy="0"/>
          <a:chOff x="0" y="0"/>
          <a:chExt cx="0" cy="0"/>
        </a:xfrm>
      </p:grpSpPr>
      <p:pic>
        <p:nvPicPr>
          <p:cNvPr id="58"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59" name="Body Level One…"/>
          <p:cNvSpPr txBox="1">
            <a:spLocks noGrp="1"/>
          </p:cNvSpPr>
          <p:nvPr>
            <p:ph type="body" idx="1"/>
          </p:nvPr>
        </p:nvSpPr>
        <p:spPr>
          <a:xfrm>
            <a:off x="635000" y="673100"/>
            <a:ext cx="8077200" cy="5778500"/>
          </a:xfrm>
          <a:prstGeom prst="rect">
            <a:avLst/>
          </a:prstGeom>
        </p:spPr>
        <p:txBody>
          <a:bodyPr/>
          <a:lstStyle>
            <a:lvl1pPr marL="1231900" indent="-1231900">
              <a:lnSpc>
                <a:spcPct val="120000"/>
              </a:lnSpc>
              <a:buClr>
                <a:srgbClr val="424242"/>
              </a:buClr>
              <a:buSzPct val="256821"/>
              <a:buBlip>
                <a:blip r:embed="rId3"/>
              </a:buBlip>
              <a:defRPr>
                <a:solidFill>
                  <a:srgbClr val="88AD23"/>
                </a:solidFill>
                <a:latin typeface="+mn-lt"/>
                <a:ea typeface="+mn-ea"/>
                <a:cs typeface="+mn-cs"/>
                <a:sym typeface="Georgia"/>
              </a:defRPr>
            </a:lvl1pPr>
            <a:lvl2pPr marL="1231900" indent="-1231900">
              <a:lnSpc>
                <a:spcPct val="120000"/>
              </a:lnSpc>
              <a:buClr>
                <a:srgbClr val="424242"/>
              </a:buClr>
              <a:buSzPct val="256821"/>
              <a:buBlip>
                <a:blip r:embed="rId3"/>
              </a:buBlip>
              <a:defRPr>
                <a:solidFill>
                  <a:srgbClr val="88AD23"/>
                </a:solidFill>
                <a:latin typeface="+mn-lt"/>
                <a:ea typeface="+mn-ea"/>
                <a:cs typeface="+mn-cs"/>
                <a:sym typeface="Georgia"/>
              </a:defRPr>
            </a:lvl2pPr>
            <a:lvl3pPr marL="1231900" indent="-1231900">
              <a:lnSpc>
                <a:spcPct val="120000"/>
              </a:lnSpc>
              <a:buClr>
                <a:srgbClr val="424242"/>
              </a:buClr>
              <a:buSzPct val="256821"/>
              <a:buBlip>
                <a:blip r:embed="rId3"/>
              </a:buBlip>
              <a:defRPr>
                <a:solidFill>
                  <a:srgbClr val="88AD23"/>
                </a:solidFill>
                <a:latin typeface="+mn-lt"/>
                <a:ea typeface="+mn-ea"/>
                <a:cs typeface="+mn-cs"/>
                <a:sym typeface="Georgia"/>
              </a:defRPr>
            </a:lvl3pPr>
            <a:lvl4pPr marL="1231900" indent="-1231900">
              <a:lnSpc>
                <a:spcPct val="120000"/>
              </a:lnSpc>
              <a:buClr>
                <a:srgbClr val="424242"/>
              </a:buClr>
              <a:buSzPct val="256821"/>
              <a:buBlip>
                <a:blip r:embed="rId3"/>
              </a:buBlip>
              <a:defRPr>
                <a:solidFill>
                  <a:srgbClr val="88AD23"/>
                </a:solidFill>
                <a:latin typeface="+mn-lt"/>
                <a:ea typeface="+mn-ea"/>
                <a:cs typeface="+mn-cs"/>
                <a:sym typeface="Georgia"/>
              </a:defRPr>
            </a:lvl4pPr>
            <a:lvl5pPr marL="1231900" indent="-1231900">
              <a:lnSpc>
                <a:spcPct val="120000"/>
              </a:lnSpc>
              <a:buClr>
                <a:srgbClr val="424242"/>
              </a:buClr>
              <a:buSzPct val="256821"/>
              <a:buBlip>
                <a:blip r:embed="rId3"/>
              </a:buBlip>
              <a:defRPr>
                <a:solidFill>
                  <a:srgbClr val="88AD23"/>
                </a:solidFill>
                <a:latin typeface="+mn-lt"/>
                <a:ea typeface="+mn-ea"/>
                <a:cs typeface="+mn-cs"/>
                <a:sym typeface="Georgia"/>
              </a:defRPr>
            </a:lvl5pPr>
          </a:lstStyle>
          <a:p>
            <a:r>
              <a:t>Body Level One</a:t>
            </a:r>
          </a:p>
          <a:p>
            <a:pPr lvl="1"/>
            <a:r>
              <a:t>Body Level Two</a:t>
            </a:r>
          </a:p>
          <a:p>
            <a:pPr lvl="2"/>
            <a:r>
              <a:t>Body Level Three</a:t>
            </a:r>
          </a:p>
          <a:p>
            <a:pPr lvl="3"/>
            <a:r>
              <a:t>Body Level Four</a:t>
            </a:r>
          </a:p>
          <a:p>
            <a:pPr lvl="4"/>
            <a:r>
              <a:t>Body Level Five</a:t>
            </a:r>
          </a:p>
        </p:txBody>
      </p:sp>
      <p:pic>
        <p:nvPicPr>
          <p:cNvPr id="60" name="cityu_logo1.png" descr="cityu_logo1.png"/>
          <p:cNvPicPr>
            <a:picLocks noChangeAspect="1"/>
          </p:cNvPicPr>
          <p:nvPr/>
        </p:nvPicPr>
        <p:blipFill>
          <a:blip r:embed="rId4">
            <a:extLst/>
          </a:blip>
          <a:stretch>
            <a:fillRect/>
          </a:stretch>
        </p:blipFill>
        <p:spPr>
          <a:xfrm>
            <a:off x="8706840" y="6756986"/>
            <a:ext cx="1282701" cy="811710"/>
          </a:xfrm>
          <a:prstGeom prst="rect">
            <a:avLst/>
          </a:prstGeom>
          <a:ln w="12700">
            <a:miter lim="400000"/>
          </a:ln>
        </p:spPr>
      </p:pic>
      <p:sp>
        <p:nvSpPr>
          <p:cNvPr id="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pic>
        <p:nvPicPr>
          <p:cNvPr id="68"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pic>
        <p:nvPicPr>
          <p:cNvPr id="69"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amp; Bullets - Bottom">
    <p:spTree>
      <p:nvGrpSpPr>
        <p:cNvPr id="1" name=""/>
        <p:cNvGrpSpPr/>
        <p:nvPr/>
      </p:nvGrpSpPr>
      <p:grpSpPr>
        <a:xfrm>
          <a:off x="0" y="0"/>
          <a:ext cx="0" cy="0"/>
          <a:chOff x="0" y="0"/>
          <a:chExt cx="0" cy="0"/>
        </a:xfrm>
      </p:grpSpPr>
      <p:pic>
        <p:nvPicPr>
          <p:cNvPr id="77"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78" name="Title Text"/>
          <p:cNvSpPr txBox="1">
            <a:spLocks noGrp="1"/>
          </p:cNvSpPr>
          <p:nvPr>
            <p:ph type="title"/>
          </p:nvPr>
        </p:nvSpPr>
        <p:spPr>
          <a:xfrm>
            <a:off x="635000" y="5372100"/>
            <a:ext cx="8089900" cy="1066800"/>
          </a:xfrm>
          <a:prstGeom prst="rect">
            <a:avLst/>
          </a:prstGeom>
        </p:spPr>
        <p:txBody>
          <a:bodyPr anchor="b"/>
          <a:lstStyle/>
          <a:p>
            <a:r>
              <a:t>Title Text</a:t>
            </a:r>
          </a:p>
        </p:txBody>
      </p:sp>
      <p:sp>
        <p:nvSpPr>
          <p:cNvPr id="79" name="Body Level One…"/>
          <p:cNvSpPr txBox="1">
            <a:spLocks noGrp="1"/>
          </p:cNvSpPr>
          <p:nvPr>
            <p:ph type="body" idx="1"/>
          </p:nvPr>
        </p:nvSpPr>
        <p:spPr>
          <a:xfrm>
            <a:off x="1435100" y="698500"/>
            <a:ext cx="72771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80"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amp; Bullets - Bottom, 2 Columns">
    <p:spTree>
      <p:nvGrpSpPr>
        <p:cNvPr id="1" name=""/>
        <p:cNvGrpSpPr/>
        <p:nvPr/>
      </p:nvGrpSpPr>
      <p:grpSpPr>
        <a:xfrm>
          <a:off x="0" y="0"/>
          <a:ext cx="0" cy="0"/>
          <a:chOff x="0" y="0"/>
          <a:chExt cx="0" cy="0"/>
        </a:xfrm>
      </p:grpSpPr>
      <p:pic>
        <p:nvPicPr>
          <p:cNvPr id="88"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89" name="Title Text"/>
          <p:cNvSpPr txBox="1">
            <a:spLocks noGrp="1"/>
          </p:cNvSpPr>
          <p:nvPr>
            <p:ph type="title"/>
          </p:nvPr>
        </p:nvSpPr>
        <p:spPr>
          <a:xfrm>
            <a:off x="635000" y="5372100"/>
            <a:ext cx="8089900" cy="1066800"/>
          </a:xfrm>
          <a:prstGeom prst="rect">
            <a:avLst/>
          </a:prstGeom>
        </p:spPr>
        <p:txBody>
          <a:bodyPr anchor="b"/>
          <a:lstStyle/>
          <a:p>
            <a:r>
              <a:t>Title Text</a:t>
            </a:r>
          </a:p>
        </p:txBody>
      </p:sp>
      <p:sp>
        <p:nvSpPr>
          <p:cNvPr id="90" name="Body Level One…"/>
          <p:cNvSpPr txBox="1">
            <a:spLocks noGrp="1"/>
          </p:cNvSpPr>
          <p:nvPr>
            <p:ph type="body" idx="1"/>
          </p:nvPr>
        </p:nvSpPr>
        <p:spPr>
          <a:xfrm>
            <a:off x="1435100" y="698500"/>
            <a:ext cx="7277100" cy="4470400"/>
          </a:xfrm>
          <a:prstGeom prst="rect">
            <a:avLst/>
          </a:prstGeom>
        </p:spPr>
        <p:txBody>
          <a:bodyPr numCol="2" spcCol="376743"/>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91"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amp; Subtitle - Center">
    <p:spTree>
      <p:nvGrpSpPr>
        <p:cNvPr id="1" name=""/>
        <p:cNvGrpSpPr/>
        <p:nvPr/>
      </p:nvGrpSpPr>
      <p:grpSpPr>
        <a:xfrm>
          <a:off x="0" y="0"/>
          <a:ext cx="0" cy="0"/>
          <a:chOff x="0" y="0"/>
          <a:chExt cx="0" cy="0"/>
        </a:xfrm>
      </p:grpSpPr>
      <p:pic>
        <p:nvPicPr>
          <p:cNvPr id="99"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100" name="Title Text"/>
          <p:cNvSpPr txBox="1">
            <a:spLocks noGrp="1"/>
          </p:cNvSpPr>
          <p:nvPr>
            <p:ph type="title"/>
          </p:nvPr>
        </p:nvSpPr>
        <p:spPr>
          <a:xfrm>
            <a:off x="1435100" y="2197100"/>
            <a:ext cx="7277100" cy="1625600"/>
          </a:xfrm>
          <a:prstGeom prst="rect">
            <a:avLst/>
          </a:prstGeom>
        </p:spPr>
        <p:txBody>
          <a:bodyPr anchor="b"/>
          <a:lstStyle>
            <a:lvl1pPr algn="ctr">
              <a:defRPr sz="8400"/>
            </a:lvl1pPr>
          </a:lstStyle>
          <a:p>
            <a:r>
              <a:t>Title Text</a:t>
            </a:r>
          </a:p>
        </p:txBody>
      </p:sp>
      <p:sp>
        <p:nvSpPr>
          <p:cNvPr id="101" name="Body Level One…"/>
          <p:cNvSpPr txBox="1">
            <a:spLocks noGrp="1"/>
          </p:cNvSpPr>
          <p:nvPr>
            <p:ph type="body" sz="quarter" idx="1"/>
          </p:nvPr>
        </p:nvSpPr>
        <p:spPr>
          <a:xfrm>
            <a:off x="1435100" y="3695700"/>
            <a:ext cx="7277100" cy="457200"/>
          </a:xfrm>
          <a:prstGeom prst="rect">
            <a:avLst/>
          </a:prstGeom>
        </p:spPr>
        <p:txBody>
          <a:bodyPr/>
          <a:lstStyle>
            <a:lvl1pPr marL="0" indent="0" algn="ctr">
              <a:lnSpc>
                <a:spcPct val="120000"/>
              </a:lnSpc>
              <a:spcBef>
                <a:spcPts val="2300"/>
              </a:spcBef>
              <a:buClr>
                <a:srgbClr val="88AD23"/>
              </a:buClr>
              <a:buSzTx/>
              <a:buNone/>
              <a:defRPr sz="2000"/>
            </a:lvl1pPr>
            <a:lvl2pPr marL="0" indent="0" algn="ctr">
              <a:lnSpc>
                <a:spcPct val="120000"/>
              </a:lnSpc>
              <a:spcBef>
                <a:spcPts val="2300"/>
              </a:spcBef>
              <a:buClr>
                <a:srgbClr val="88AD23"/>
              </a:buClr>
              <a:buSzTx/>
              <a:buNone/>
              <a:defRPr sz="2000"/>
            </a:lvl2pPr>
            <a:lvl3pPr marL="0" indent="0" algn="ctr">
              <a:lnSpc>
                <a:spcPct val="120000"/>
              </a:lnSpc>
              <a:spcBef>
                <a:spcPts val="2300"/>
              </a:spcBef>
              <a:buClr>
                <a:srgbClr val="88AD23"/>
              </a:buClr>
              <a:buSzTx/>
              <a:buNone/>
              <a:defRPr sz="2000"/>
            </a:lvl3pPr>
            <a:lvl4pPr marL="0" indent="0" algn="ctr">
              <a:lnSpc>
                <a:spcPct val="120000"/>
              </a:lnSpc>
              <a:spcBef>
                <a:spcPts val="2300"/>
              </a:spcBef>
              <a:buClr>
                <a:srgbClr val="88AD23"/>
              </a:buClr>
              <a:buSzTx/>
              <a:buNone/>
              <a:defRPr sz="2000"/>
            </a:lvl4pPr>
            <a:lvl5pPr marL="0" indent="0" algn="ctr">
              <a:lnSpc>
                <a:spcPct val="120000"/>
              </a:lnSpc>
              <a:spcBef>
                <a:spcPts val="2300"/>
              </a:spcBef>
              <a:buClr>
                <a:srgbClr val="88AD23"/>
              </a:buClr>
              <a:buSzTx/>
              <a:buNone/>
              <a:defRPr sz="2000"/>
            </a:lvl5pPr>
          </a:lstStyle>
          <a:p>
            <a:r>
              <a:t>Body Level One</a:t>
            </a:r>
          </a:p>
          <a:p>
            <a:pPr lvl="1"/>
            <a:r>
              <a:t>Body Level Two</a:t>
            </a:r>
          </a:p>
          <a:p>
            <a:pPr lvl="2"/>
            <a:r>
              <a:t>Body Level Three</a:t>
            </a:r>
          </a:p>
          <a:p>
            <a:pPr lvl="3"/>
            <a:r>
              <a:t>Body Level Four</a:t>
            </a:r>
          </a:p>
          <a:p>
            <a:pPr lvl="4"/>
            <a:r>
              <a:t>Body Level Five</a:t>
            </a:r>
          </a:p>
        </p:txBody>
      </p:sp>
      <p:pic>
        <p:nvPicPr>
          <p:cNvPr id="102"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over">
    <p:spTree>
      <p:nvGrpSpPr>
        <p:cNvPr id="1" name=""/>
        <p:cNvGrpSpPr/>
        <p:nvPr/>
      </p:nvGrpSpPr>
      <p:grpSpPr>
        <a:xfrm>
          <a:off x="0" y="0"/>
          <a:ext cx="0" cy="0"/>
          <a:chOff x="0" y="0"/>
          <a:chExt cx="0" cy="0"/>
        </a:xfrm>
      </p:grpSpPr>
      <p:pic>
        <p:nvPicPr>
          <p:cNvPr id="110" name="Grass-3.jpg" descr="Grass-3.jpg"/>
          <p:cNvPicPr>
            <a:picLocks/>
          </p:cNvPicPr>
          <p:nvPr/>
        </p:nvPicPr>
        <p:blipFill>
          <a:blip r:embed="rId2">
            <a:extLst/>
          </a:blip>
          <a:srcRect l="7551" r="17661"/>
          <a:stretch>
            <a:fillRect/>
          </a:stretch>
        </p:blipFill>
        <p:spPr>
          <a:xfrm>
            <a:off x="0" y="4622800"/>
            <a:ext cx="7797800" cy="2997200"/>
          </a:xfrm>
          <a:custGeom>
            <a:avLst/>
            <a:gdLst/>
            <a:ahLst/>
            <a:cxnLst>
              <a:cxn ang="0">
                <a:pos x="wd2" y="hd2"/>
              </a:cxn>
              <a:cxn ang="5400000">
                <a:pos x="wd2" y="hd2"/>
              </a:cxn>
              <a:cxn ang="10800000">
                <a:pos x="wd2" y="hd2"/>
              </a:cxn>
              <a:cxn ang="16200000">
                <a:pos x="wd2" y="hd2"/>
              </a:cxn>
            </a:cxnLst>
            <a:rect l="0" t="0" r="r" b="b"/>
            <a:pathLst>
              <a:path w="21600" h="21600" extrusionOk="0">
                <a:moveTo>
                  <a:pt x="18462" y="0"/>
                </a:moveTo>
                <a:lnTo>
                  <a:pt x="0" y="5220"/>
                </a:lnTo>
                <a:lnTo>
                  <a:pt x="0" y="21600"/>
                </a:lnTo>
                <a:lnTo>
                  <a:pt x="21600" y="21600"/>
                </a:lnTo>
                <a:lnTo>
                  <a:pt x="18462" y="0"/>
                </a:lnTo>
                <a:close/>
              </a:path>
            </a:pathLst>
          </a:custGeom>
          <a:ln w="12700">
            <a:miter lim="400000"/>
          </a:ln>
        </p:spPr>
      </p:pic>
      <p:pic>
        <p:nvPicPr>
          <p:cNvPr id="111" name="Grass-2.jpg" descr="Grass-2.jpg"/>
          <p:cNvPicPr>
            <a:picLocks noChangeAspect="1"/>
          </p:cNvPicPr>
          <p:nvPr/>
        </p:nvPicPr>
        <p:blipFill>
          <a:blip r:embed="rId3">
            <a:extLst/>
          </a:blip>
          <a:srcRect l="294" t="20632" b="43020"/>
          <a:stretch>
            <a:fillRect/>
          </a:stretch>
        </p:blipFill>
        <p:spPr>
          <a:xfrm rot="20998856">
            <a:off x="-101013" y="-786789"/>
            <a:ext cx="9249592" cy="1605244"/>
          </a:xfrm>
          <a:custGeom>
            <a:avLst/>
            <a:gdLst/>
            <a:ahLst/>
            <a:cxnLst>
              <a:cxn ang="0">
                <a:pos x="wd2" y="hd2"/>
              </a:cxn>
              <a:cxn ang="5400000">
                <a:pos x="wd2" y="hd2"/>
              </a:cxn>
              <a:cxn ang="10800000">
                <a:pos x="wd2" y="hd2"/>
              </a:cxn>
              <a:cxn ang="16200000">
                <a:pos x="wd2" y="hd2"/>
              </a:cxn>
            </a:cxnLst>
            <a:rect l="0" t="0" r="r" b="b"/>
            <a:pathLst>
              <a:path w="21600" h="21600" extrusionOk="0">
                <a:moveTo>
                  <a:pt x="403" y="0"/>
                </a:moveTo>
                <a:lnTo>
                  <a:pt x="0" y="13158"/>
                </a:lnTo>
                <a:lnTo>
                  <a:pt x="21600" y="21600"/>
                </a:lnTo>
                <a:lnTo>
                  <a:pt x="21600" y="21578"/>
                </a:lnTo>
                <a:lnTo>
                  <a:pt x="403" y="0"/>
                </a:lnTo>
                <a:close/>
              </a:path>
            </a:pathLst>
          </a:custGeom>
          <a:ln w="12700">
            <a:miter lim="400000"/>
          </a:ln>
        </p:spPr>
      </p:pic>
      <p:sp>
        <p:nvSpPr>
          <p:cNvPr id="112" name="Shape"/>
          <p:cNvSpPr/>
          <p:nvPr/>
        </p:nvSpPr>
        <p:spPr>
          <a:xfrm>
            <a:off x="0" y="0"/>
            <a:ext cx="2857500" cy="990600"/>
          </a:xfrm>
          <a:custGeom>
            <a:avLst/>
            <a:gdLst/>
            <a:ahLst/>
            <a:cxnLst>
              <a:cxn ang="0">
                <a:pos x="wd2" y="hd2"/>
              </a:cxn>
              <a:cxn ang="5400000">
                <a:pos x="wd2" y="hd2"/>
              </a:cxn>
              <a:cxn ang="10800000">
                <a:pos x="wd2" y="hd2"/>
              </a:cxn>
              <a:cxn ang="16200000">
                <a:pos x="wd2" y="hd2"/>
              </a:cxn>
            </a:cxnLst>
            <a:rect l="0" t="0" r="r" b="b"/>
            <a:pathLst>
              <a:path w="21600" h="21600" extrusionOk="0">
                <a:moveTo>
                  <a:pt x="19702" y="0"/>
                </a:moveTo>
                <a:lnTo>
                  <a:pt x="0" y="0"/>
                </a:lnTo>
                <a:lnTo>
                  <a:pt x="0" y="21600"/>
                </a:lnTo>
                <a:lnTo>
                  <a:pt x="21600" y="14904"/>
                </a:lnTo>
                <a:lnTo>
                  <a:pt x="19702" y="0"/>
                </a:lnTo>
                <a:close/>
              </a:path>
            </a:pathLst>
          </a:custGeom>
          <a:solidFill>
            <a:srgbClr val="FFFFFF">
              <a:alpha val="20000"/>
            </a:srgbClr>
          </a:solidFill>
          <a:ln w="25400">
            <a:miter lim="400000"/>
          </a:ln>
        </p:spPr>
        <p:txBody>
          <a:bodyPr lIns="101600" tIns="101600" rIns="101600" bIns="101600"/>
          <a:lstStyle/>
          <a:p>
            <a:pPr algn="just" defTabSz="351562">
              <a:lnSpc>
                <a:spcPct val="100000"/>
              </a:lnSpc>
              <a:spcBef>
                <a:spcPts val="900"/>
              </a:spcBef>
              <a:buClrTx/>
              <a:defRPr sz="700"/>
            </a:pPr>
            <a:endParaRPr/>
          </a:p>
        </p:txBody>
      </p:sp>
      <p:sp>
        <p:nvSpPr>
          <p:cNvPr id="113" name="Shape"/>
          <p:cNvSpPr/>
          <p:nvPr/>
        </p:nvSpPr>
        <p:spPr>
          <a:xfrm>
            <a:off x="3281602" y="4745994"/>
            <a:ext cx="4117579" cy="2870142"/>
          </a:xfrm>
          <a:custGeom>
            <a:avLst/>
            <a:gdLst/>
            <a:ahLst/>
            <a:cxnLst>
              <a:cxn ang="0">
                <a:pos x="wd2" y="hd2"/>
              </a:cxn>
              <a:cxn ang="5400000">
                <a:pos x="wd2" y="hd2"/>
              </a:cxn>
              <a:cxn ang="10800000">
                <a:pos x="wd2" y="hd2"/>
              </a:cxn>
              <a:cxn ang="16200000">
                <a:pos x="wd2" y="hd2"/>
              </a:cxn>
            </a:cxnLst>
            <a:rect l="0" t="0" r="r" b="b"/>
            <a:pathLst>
              <a:path w="21600" h="21600" extrusionOk="0">
                <a:moveTo>
                  <a:pt x="0" y="1739"/>
                </a:moveTo>
                <a:lnTo>
                  <a:pt x="11597" y="0"/>
                </a:lnTo>
                <a:lnTo>
                  <a:pt x="21600" y="10652"/>
                </a:lnTo>
                <a:lnTo>
                  <a:pt x="15810" y="21600"/>
                </a:lnTo>
                <a:lnTo>
                  <a:pt x="4230" y="21600"/>
                </a:lnTo>
                <a:lnTo>
                  <a:pt x="9851" y="11519"/>
                </a:lnTo>
                <a:lnTo>
                  <a:pt x="0" y="1739"/>
                </a:lnTo>
                <a:close/>
              </a:path>
            </a:pathLst>
          </a:custGeom>
          <a:solidFill>
            <a:srgbClr val="FFFFFF">
              <a:alpha val="30000"/>
            </a:srgbClr>
          </a:solidFill>
          <a:ln w="25400">
            <a:miter lim="400000"/>
          </a:ln>
        </p:spPr>
        <p:txBody>
          <a:bodyPr lIns="101600" tIns="101600" rIns="101600" bIns="101600"/>
          <a:lstStyle/>
          <a:p>
            <a:pPr algn="just" defTabSz="351562">
              <a:lnSpc>
                <a:spcPct val="100000"/>
              </a:lnSpc>
              <a:spcBef>
                <a:spcPts val="900"/>
              </a:spcBef>
              <a:buClrTx/>
              <a:defRPr sz="700"/>
            </a:pPr>
            <a:endParaRPr/>
          </a:p>
        </p:txBody>
      </p:sp>
      <p:sp>
        <p:nvSpPr>
          <p:cNvPr id="114" name="Image"/>
          <p:cNvSpPr>
            <a:spLocks noGrp="1"/>
          </p:cNvSpPr>
          <p:nvPr>
            <p:ph type="pic" idx="13"/>
          </p:nvPr>
        </p:nvSpPr>
        <p:spPr>
          <a:xfrm rot="21600000">
            <a:off x="0" y="0"/>
            <a:ext cx="10160001" cy="5237743"/>
          </a:xfrm>
          <a:prstGeom prst="rect">
            <a:avLst/>
          </a:prstGeom>
        </p:spPr>
        <p:txBody>
          <a:bodyPr lIns="91439" tIns="45719" rIns="91439" bIns="45719" anchor="t"/>
          <a:lstStyle/>
          <a:p>
            <a:endParaRPr/>
          </a:p>
        </p:txBody>
      </p:sp>
      <p:sp>
        <p:nvSpPr>
          <p:cNvPr id="115" name="Shape"/>
          <p:cNvSpPr>
            <a:spLocks noGrp="1"/>
          </p:cNvSpPr>
          <p:nvPr>
            <p:ph type="body" sz="half" idx="14"/>
          </p:nvPr>
        </p:nvSpPr>
        <p:spPr>
          <a:xfrm>
            <a:off x="0" y="3107956"/>
            <a:ext cx="10160000" cy="2129785"/>
          </a:xfrm>
          <a:custGeom>
            <a:avLst/>
            <a:gdLst/>
            <a:ahLst/>
            <a:cxnLst>
              <a:cxn ang="0">
                <a:pos x="wd2" y="hd2"/>
              </a:cxn>
              <a:cxn ang="5400000">
                <a:pos x="wd2" y="hd2"/>
              </a:cxn>
              <a:cxn ang="10800000">
                <a:pos x="wd2" y="hd2"/>
              </a:cxn>
              <a:cxn ang="16200000">
                <a:pos x="wd2" y="hd2"/>
              </a:cxn>
            </a:cxnLst>
            <a:rect l="0" t="0" r="r" b="b"/>
            <a:pathLst>
              <a:path w="21600" h="21600" extrusionOk="0">
                <a:moveTo>
                  <a:pt x="0" y="11076"/>
                </a:moveTo>
                <a:lnTo>
                  <a:pt x="0" y="21600"/>
                </a:lnTo>
                <a:lnTo>
                  <a:pt x="21600" y="10586"/>
                </a:lnTo>
                <a:lnTo>
                  <a:pt x="21600" y="0"/>
                </a:lnTo>
                <a:lnTo>
                  <a:pt x="0" y="11076"/>
                </a:lnTo>
                <a:close/>
              </a:path>
            </a:pathLst>
          </a:custGeom>
          <a:solidFill>
            <a:srgbClr val="D9EB37">
              <a:alpha val="70000"/>
            </a:srgbClr>
          </a:solidFill>
          <a:ln w="25400"/>
        </p:spPr>
        <p:txBody>
          <a:bodyPr lIns="101600" tIns="101600" rIns="101600" bIns="101600" anchor="t"/>
          <a:lstStyle/>
          <a:p>
            <a:pPr marL="0" indent="0" algn="just" defTabSz="351562">
              <a:lnSpc>
                <a:spcPct val="100000"/>
              </a:lnSpc>
              <a:spcBef>
                <a:spcPts val="900"/>
              </a:spcBef>
              <a:buClrTx/>
              <a:buSzTx/>
              <a:buNone/>
              <a:defRPr sz="700"/>
            </a:pPr>
            <a:endParaRPr/>
          </a:p>
        </p:txBody>
      </p:sp>
      <p:sp>
        <p:nvSpPr>
          <p:cNvPr id="116" name="lorem ipsum"/>
          <p:cNvSpPr txBox="1">
            <a:spLocks noGrp="1"/>
          </p:cNvSpPr>
          <p:nvPr>
            <p:ph type="body" sz="quarter" idx="15"/>
          </p:nvPr>
        </p:nvSpPr>
        <p:spPr>
          <a:xfrm rot="21240187">
            <a:off x="2227453" y="3338231"/>
            <a:ext cx="7710498" cy="1333501"/>
          </a:xfrm>
          <a:prstGeom prst="rect">
            <a:avLst/>
          </a:prstGeom>
          <a:effectLst>
            <a:outerShdw blurRad="25400" dist="38100" dir="2700000" rotWithShape="0">
              <a:srgbClr val="000000">
                <a:alpha val="18750"/>
              </a:srgbClr>
            </a:outerShdw>
          </a:effectLst>
        </p:spPr>
        <p:txBody>
          <a:bodyPr anchor="b"/>
          <a:lstStyle>
            <a:lvl1pPr marL="0" indent="0" algn="r" defTabSz="351562">
              <a:lnSpc>
                <a:spcPct val="70000"/>
              </a:lnSpc>
              <a:spcBef>
                <a:spcPts val="2300"/>
              </a:spcBef>
              <a:buClrTx/>
              <a:buSzTx/>
              <a:buNone/>
              <a:defRPr sz="8400" spc="-168">
                <a:solidFill>
                  <a:srgbClr val="FFFFFF"/>
                </a:solidFill>
                <a:latin typeface="Helvetica Neue UltraLight"/>
                <a:ea typeface="Helvetica Neue UltraLight"/>
                <a:cs typeface="Helvetica Neue UltraLight"/>
                <a:sym typeface="Helvetica Neue UltraLight"/>
              </a:defRPr>
            </a:lvl1pPr>
          </a:lstStyle>
          <a:p>
            <a:r>
              <a:t>lorem ipsum</a:t>
            </a:r>
          </a:p>
        </p:txBody>
      </p:sp>
      <p:sp>
        <p:nvSpPr>
          <p:cNvPr id="117" name="Image"/>
          <p:cNvSpPr>
            <a:spLocks noGrp="1"/>
          </p:cNvSpPr>
          <p:nvPr>
            <p:ph type="pic" sz="quarter" idx="16"/>
          </p:nvPr>
        </p:nvSpPr>
        <p:spPr>
          <a:xfrm>
            <a:off x="0" y="2449105"/>
            <a:ext cx="2540726" cy="4940301"/>
          </a:xfrm>
          <a:prstGeom prst="rect">
            <a:avLst/>
          </a:prstGeom>
        </p:spPr>
        <p:txBody>
          <a:bodyPr lIns="91439" tIns="45719" rIns="91439" bIns="45719" anchor="t"/>
          <a:lstStyle/>
          <a:p>
            <a:endParaRPr/>
          </a:p>
        </p:txBody>
      </p:sp>
      <p:pic>
        <p:nvPicPr>
          <p:cNvPr id="118" name="cityu_logo1.png" descr="cityu_logo1.png"/>
          <p:cNvPicPr>
            <a:picLocks noChangeAspect="1"/>
          </p:cNvPicPr>
          <p:nvPr/>
        </p:nvPicPr>
        <p:blipFill>
          <a:blip r:embed="rId4">
            <a:extLst/>
          </a:blip>
          <a:stretch>
            <a:fillRect/>
          </a:stretch>
        </p:blipFill>
        <p:spPr>
          <a:xfrm>
            <a:off x="8706840" y="6756986"/>
            <a:ext cx="1282701" cy="811710"/>
          </a:xfrm>
          <a:prstGeom prst="rect">
            <a:avLst/>
          </a:prstGeom>
          <a:ln w="12700">
            <a:miter lim="400000"/>
          </a:ln>
        </p:spPr>
      </p:pic>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Bullets &amp; Photo - Top">
    <p:spTree>
      <p:nvGrpSpPr>
        <p:cNvPr id="1" name=""/>
        <p:cNvGrpSpPr/>
        <p:nvPr/>
      </p:nvGrpSpPr>
      <p:grpSpPr>
        <a:xfrm>
          <a:off x="0" y="0"/>
          <a:ext cx="0" cy="0"/>
          <a:chOff x="0" y="0"/>
          <a:chExt cx="0" cy="0"/>
        </a:xfrm>
      </p:grpSpPr>
      <p:pic>
        <p:nvPicPr>
          <p:cNvPr id="126" name="Grass-2.jpg" descr="Grass-2.jpg"/>
          <p:cNvPicPr>
            <a:picLocks noChangeAspect="1"/>
          </p:cNvPicPr>
          <p:nvPr/>
        </p:nvPicPr>
        <p:blipFill>
          <a:blip r:embed="rId2">
            <a:extLst/>
          </a:blip>
          <a:srcRect l="294" t="20632" b="43020"/>
          <a:stretch>
            <a:fillRect/>
          </a:stretch>
        </p:blipFill>
        <p:spPr>
          <a:xfrm rot="20998856">
            <a:off x="-101013" y="-786789"/>
            <a:ext cx="9249592" cy="1605244"/>
          </a:xfrm>
          <a:custGeom>
            <a:avLst/>
            <a:gdLst/>
            <a:ahLst/>
            <a:cxnLst>
              <a:cxn ang="0">
                <a:pos x="wd2" y="hd2"/>
              </a:cxn>
              <a:cxn ang="5400000">
                <a:pos x="wd2" y="hd2"/>
              </a:cxn>
              <a:cxn ang="10800000">
                <a:pos x="wd2" y="hd2"/>
              </a:cxn>
              <a:cxn ang="16200000">
                <a:pos x="wd2" y="hd2"/>
              </a:cxn>
            </a:cxnLst>
            <a:rect l="0" t="0" r="r" b="b"/>
            <a:pathLst>
              <a:path w="21600" h="21600" extrusionOk="0">
                <a:moveTo>
                  <a:pt x="403" y="0"/>
                </a:moveTo>
                <a:lnTo>
                  <a:pt x="0" y="13158"/>
                </a:lnTo>
                <a:lnTo>
                  <a:pt x="21600" y="21600"/>
                </a:lnTo>
                <a:lnTo>
                  <a:pt x="21600" y="21578"/>
                </a:lnTo>
                <a:lnTo>
                  <a:pt x="403" y="0"/>
                </a:lnTo>
                <a:close/>
              </a:path>
            </a:pathLst>
          </a:custGeom>
          <a:ln w="12700">
            <a:miter lim="400000"/>
          </a:ln>
        </p:spPr>
      </p:pic>
      <p:sp>
        <p:nvSpPr>
          <p:cNvPr id="127" name="Shape"/>
          <p:cNvSpPr/>
          <p:nvPr/>
        </p:nvSpPr>
        <p:spPr>
          <a:xfrm>
            <a:off x="0" y="0"/>
            <a:ext cx="2857500" cy="990600"/>
          </a:xfrm>
          <a:custGeom>
            <a:avLst/>
            <a:gdLst/>
            <a:ahLst/>
            <a:cxnLst>
              <a:cxn ang="0">
                <a:pos x="wd2" y="hd2"/>
              </a:cxn>
              <a:cxn ang="5400000">
                <a:pos x="wd2" y="hd2"/>
              </a:cxn>
              <a:cxn ang="10800000">
                <a:pos x="wd2" y="hd2"/>
              </a:cxn>
              <a:cxn ang="16200000">
                <a:pos x="wd2" y="hd2"/>
              </a:cxn>
            </a:cxnLst>
            <a:rect l="0" t="0" r="r" b="b"/>
            <a:pathLst>
              <a:path w="21600" h="21600" extrusionOk="0">
                <a:moveTo>
                  <a:pt x="19702" y="0"/>
                </a:moveTo>
                <a:lnTo>
                  <a:pt x="0" y="0"/>
                </a:lnTo>
                <a:lnTo>
                  <a:pt x="0" y="21600"/>
                </a:lnTo>
                <a:lnTo>
                  <a:pt x="21600" y="14904"/>
                </a:lnTo>
                <a:lnTo>
                  <a:pt x="19702" y="0"/>
                </a:lnTo>
                <a:close/>
              </a:path>
            </a:pathLst>
          </a:custGeom>
          <a:solidFill>
            <a:srgbClr val="FFFFFF">
              <a:alpha val="20000"/>
            </a:srgbClr>
          </a:solidFill>
          <a:ln w="25400">
            <a:miter lim="400000"/>
          </a:ln>
        </p:spPr>
        <p:txBody>
          <a:bodyPr lIns="101600" tIns="101600" rIns="101600" bIns="101600"/>
          <a:lstStyle/>
          <a:p>
            <a:pPr algn="just" defTabSz="351562">
              <a:lnSpc>
                <a:spcPct val="100000"/>
              </a:lnSpc>
              <a:spcBef>
                <a:spcPts val="900"/>
              </a:spcBef>
              <a:buClrTx/>
              <a:defRPr sz="700"/>
            </a:pPr>
            <a:endParaRPr/>
          </a:p>
        </p:txBody>
      </p:sp>
      <p:pic>
        <p:nvPicPr>
          <p:cNvPr id="128" name="Grass-3.jpg" descr="Grass-3.jpg"/>
          <p:cNvPicPr>
            <a:picLocks noChangeAspect="1"/>
          </p:cNvPicPr>
          <p:nvPr/>
        </p:nvPicPr>
        <p:blipFill>
          <a:blip r:embed="rId3">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129" name="Image"/>
          <p:cNvSpPr>
            <a:spLocks noGrp="1"/>
          </p:cNvSpPr>
          <p:nvPr>
            <p:ph type="pic" sz="half" idx="13"/>
          </p:nvPr>
        </p:nvSpPr>
        <p:spPr>
          <a:xfrm rot="21600000">
            <a:off x="0" y="0"/>
            <a:ext cx="10160001" cy="2926954"/>
          </a:xfrm>
          <a:prstGeom prst="rect">
            <a:avLst/>
          </a:prstGeom>
        </p:spPr>
        <p:txBody>
          <a:bodyPr lIns="91439" tIns="45719" rIns="91439" bIns="45719" anchor="t"/>
          <a:lstStyle/>
          <a:p>
            <a:endParaRPr/>
          </a:p>
        </p:txBody>
      </p:sp>
      <p:sp>
        <p:nvSpPr>
          <p:cNvPr id="130" name="Title Text"/>
          <p:cNvSpPr txBox="1">
            <a:spLocks noGrp="1"/>
          </p:cNvSpPr>
          <p:nvPr>
            <p:ph type="title"/>
          </p:nvPr>
        </p:nvSpPr>
        <p:spPr>
          <a:xfrm>
            <a:off x="635000" y="3149600"/>
            <a:ext cx="8089900" cy="1066800"/>
          </a:xfrm>
          <a:prstGeom prst="rect">
            <a:avLst/>
          </a:prstGeom>
        </p:spPr>
        <p:txBody>
          <a:bodyPr/>
          <a:lstStyle/>
          <a:p>
            <a:r>
              <a:t>Title Text</a:t>
            </a:r>
          </a:p>
        </p:txBody>
      </p:sp>
      <p:sp>
        <p:nvSpPr>
          <p:cNvPr id="131" name="Body Level One…"/>
          <p:cNvSpPr txBox="1">
            <a:spLocks noGrp="1"/>
          </p:cNvSpPr>
          <p:nvPr>
            <p:ph type="body" sz="quarter" idx="1"/>
          </p:nvPr>
        </p:nvSpPr>
        <p:spPr>
          <a:xfrm>
            <a:off x="1435100" y="4457700"/>
            <a:ext cx="7277100" cy="20066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132" name="cityu_logo1.png" descr="cityu_logo1.png"/>
          <p:cNvPicPr>
            <a:picLocks noChangeAspect="1"/>
          </p:cNvPicPr>
          <p:nvPr/>
        </p:nvPicPr>
        <p:blipFill>
          <a:blip r:embed="rId4">
            <a:extLst/>
          </a:blip>
          <a:stretch>
            <a:fillRect/>
          </a:stretch>
        </p:blipFill>
        <p:spPr>
          <a:xfrm>
            <a:off x="8706840" y="6756986"/>
            <a:ext cx="1282701" cy="811710"/>
          </a:xfrm>
          <a:prstGeom prst="rect">
            <a:avLst/>
          </a:prstGeom>
          <a:ln w="12700">
            <a:miter lim="400000"/>
          </a:ln>
        </p:spPr>
      </p:pic>
      <p:sp>
        <p:nvSpPr>
          <p:cNvPr id="1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Bullets &amp; 2 Photos - Top">
    <p:spTree>
      <p:nvGrpSpPr>
        <p:cNvPr id="1" name=""/>
        <p:cNvGrpSpPr/>
        <p:nvPr/>
      </p:nvGrpSpPr>
      <p:grpSpPr>
        <a:xfrm>
          <a:off x="0" y="0"/>
          <a:ext cx="0" cy="0"/>
          <a:chOff x="0" y="0"/>
          <a:chExt cx="0" cy="0"/>
        </a:xfrm>
      </p:grpSpPr>
      <p:pic>
        <p:nvPicPr>
          <p:cNvPr id="140" name="Grass-2.jpg" descr="Grass-2.jpg"/>
          <p:cNvPicPr>
            <a:picLocks noChangeAspect="1"/>
          </p:cNvPicPr>
          <p:nvPr/>
        </p:nvPicPr>
        <p:blipFill>
          <a:blip r:embed="rId2">
            <a:extLst/>
          </a:blip>
          <a:srcRect l="294" t="20632" b="43020"/>
          <a:stretch>
            <a:fillRect/>
          </a:stretch>
        </p:blipFill>
        <p:spPr>
          <a:xfrm rot="20998856">
            <a:off x="-101013" y="-786789"/>
            <a:ext cx="9249592" cy="1605244"/>
          </a:xfrm>
          <a:custGeom>
            <a:avLst/>
            <a:gdLst/>
            <a:ahLst/>
            <a:cxnLst>
              <a:cxn ang="0">
                <a:pos x="wd2" y="hd2"/>
              </a:cxn>
              <a:cxn ang="5400000">
                <a:pos x="wd2" y="hd2"/>
              </a:cxn>
              <a:cxn ang="10800000">
                <a:pos x="wd2" y="hd2"/>
              </a:cxn>
              <a:cxn ang="16200000">
                <a:pos x="wd2" y="hd2"/>
              </a:cxn>
            </a:cxnLst>
            <a:rect l="0" t="0" r="r" b="b"/>
            <a:pathLst>
              <a:path w="21600" h="21600" extrusionOk="0">
                <a:moveTo>
                  <a:pt x="403" y="0"/>
                </a:moveTo>
                <a:lnTo>
                  <a:pt x="0" y="13158"/>
                </a:lnTo>
                <a:lnTo>
                  <a:pt x="21600" y="21600"/>
                </a:lnTo>
                <a:lnTo>
                  <a:pt x="21600" y="21578"/>
                </a:lnTo>
                <a:lnTo>
                  <a:pt x="403" y="0"/>
                </a:lnTo>
                <a:close/>
              </a:path>
            </a:pathLst>
          </a:custGeom>
          <a:ln w="12700">
            <a:miter lim="400000"/>
          </a:ln>
        </p:spPr>
      </p:pic>
      <p:sp>
        <p:nvSpPr>
          <p:cNvPr id="141" name="Shape"/>
          <p:cNvSpPr/>
          <p:nvPr/>
        </p:nvSpPr>
        <p:spPr>
          <a:xfrm>
            <a:off x="0" y="0"/>
            <a:ext cx="2857500" cy="990600"/>
          </a:xfrm>
          <a:custGeom>
            <a:avLst/>
            <a:gdLst/>
            <a:ahLst/>
            <a:cxnLst>
              <a:cxn ang="0">
                <a:pos x="wd2" y="hd2"/>
              </a:cxn>
              <a:cxn ang="5400000">
                <a:pos x="wd2" y="hd2"/>
              </a:cxn>
              <a:cxn ang="10800000">
                <a:pos x="wd2" y="hd2"/>
              </a:cxn>
              <a:cxn ang="16200000">
                <a:pos x="wd2" y="hd2"/>
              </a:cxn>
            </a:cxnLst>
            <a:rect l="0" t="0" r="r" b="b"/>
            <a:pathLst>
              <a:path w="21600" h="21600" extrusionOk="0">
                <a:moveTo>
                  <a:pt x="19702" y="0"/>
                </a:moveTo>
                <a:lnTo>
                  <a:pt x="0" y="0"/>
                </a:lnTo>
                <a:lnTo>
                  <a:pt x="0" y="21600"/>
                </a:lnTo>
                <a:lnTo>
                  <a:pt x="21600" y="14904"/>
                </a:lnTo>
                <a:lnTo>
                  <a:pt x="19702" y="0"/>
                </a:lnTo>
                <a:close/>
              </a:path>
            </a:pathLst>
          </a:custGeom>
          <a:solidFill>
            <a:srgbClr val="FFFFFF">
              <a:alpha val="20000"/>
            </a:srgbClr>
          </a:solidFill>
          <a:ln w="25400">
            <a:miter lim="400000"/>
          </a:ln>
        </p:spPr>
        <p:txBody>
          <a:bodyPr lIns="101600" tIns="101600" rIns="101600" bIns="101600"/>
          <a:lstStyle/>
          <a:p>
            <a:pPr algn="just" defTabSz="351562">
              <a:lnSpc>
                <a:spcPct val="100000"/>
              </a:lnSpc>
              <a:spcBef>
                <a:spcPts val="900"/>
              </a:spcBef>
              <a:buClrTx/>
              <a:defRPr sz="700"/>
            </a:pPr>
            <a:endParaRPr/>
          </a:p>
        </p:txBody>
      </p:sp>
      <p:pic>
        <p:nvPicPr>
          <p:cNvPr id="142" name="Grass-3.jpg" descr="Grass-3.jpg"/>
          <p:cNvPicPr>
            <a:picLocks noChangeAspect="1"/>
          </p:cNvPicPr>
          <p:nvPr/>
        </p:nvPicPr>
        <p:blipFill>
          <a:blip r:embed="rId3">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143" name="Image"/>
          <p:cNvSpPr>
            <a:spLocks noGrp="1"/>
          </p:cNvSpPr>
          <p:nvPr>
            <p:ph type="pic" sz="quarter" idx="13"/>
          </p:nvPr>
        </p:nvSpPr>
        <p:spPr>
          <a:xfrm rot="21600000">
            <a:off x="0" y="533400"/>
            <a:ext cx="5029201" cy="2388394"/>
          </a:xfrm>
          <a:prstGeom prst="rect">
            <a:avLst/>
          </a:prstGeom>
        </p:spPr>
        <p:txBody>
          <a:bodyPr lIns="91439" tIns="45719" rIns="91439" bIns="45719" anchor="t"/>
          <a:lstStyle/>
          <a:p>
            <a:endParaRPr/>
          </a:p>
        </p:txBody>
      </p:sp>
      <p:sp>
        <p:nvSpPr>
          <p:cNvPr id="144" name="Image"/>
          <p:cNvSpPr>
            <a:spLocks noGrp="1"/>
          </p:cNvSpPr>
          <p:nvPr>
            <p:ph type="pic" sz="quarter" idx="14"/>
          </p:nvPr>
        </p:nvSpPr>
        <p:spPr>
          <a:xfrm rot="21600000">
            <a:off x="5118099" y="-1"/>
            <a:ext cx="5041901" cy="2926955"/>
          </a:xfrm>
          <a:prstGeom prst="rect">
            <a:avLst/>
          </a:prstGeom>
        </p:spPr>
        <p:txBody>
          <a:bodyPr lIns="91439" tIns="45719" rIns="91439" bIns="45719" anchor="t"/>
          <a:lstStyle/>
          <a:p>
            <a:endParaRPr/>
          </a:p>
        </p:txBody>
      </p:sp>
      <p:sp>
        <p:nvSpPr>
          <p:cNvPr id="145" name="Title Text"/>
          <p:cNvSpPr txBox="1">
            <a:spLocks noGrp="1"/>
          </p:cNvSpPr>
          <p:nvPr>
            <p:ph type="title"/>
          </p:nvPr>
        </p:nvSpPr>
        <p:spPr>
          <a:xfrm>
            <a:off x="635000" y="3149600"/>
            <a:ext cx="8089900" cy="1066800"/>
          </a:xfrm>
          <a:prstGeom prst="rect">
            <a:avLst/>
          </a:prstGeom>
        </p:spPr>
        <p:txBody>
          <a:bodyPr/>
          <a:lstStyle/>
          <a:p>
            <a:r>
              <a:t>Title Text</a:t>
            </a:r>
          </a:p>
        </p:txBody>
      </p:sp>
      <p:sp>
        <p:nvSpPr>
          <p:cNvPr id="146" name="Body Level One…"/>
          <p:cNvSpPr txBox="1">
            <a:spLocks noGrp="1"/>
          </p:cNvSpPr>
          <p:nvPr>
            <p:ph type="body" sz="quarter" idx="1"/>
          </p:nvPr>
        </p:nvSpPr>
        <p:spPr>
          <a:xfrm>
            <a:off x="1435100" y="4457700"/>
            <a:ext cx="7277100" cy="2006600"/>
          </a:xfrm>
          <a:prstGeom prst="rect">
            <a:avLst/>
          </a:prstGeom>
        </p:spPr>
        <p:txBody>
          <a:bodyPr numCol="2" spcCol="376743"/>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147" name="cityu_logo1.png" descr="cityu_logo1.png"/>
          <p:cNvPicPr>
            <a:picLocks noChangeAspect="1"/>
          </p:cNvPicPr>
          <p:nvPr/>
        </p:nvPicPr>
        <p:blipFill>
          <a:blip r:embed="rId4">
            <a:extLst/>
          </a:blip>
          <a:stretch>
            <a:fillRect/>
          </a:stretch>
        </p:blipFill>
        <p:spPr>
          <a:xfrm>
            <a:off x="8706840" y="6756986"/>
            <a:ext cx="1282701" cy="811710"/>
          </a:xfrm>
          <a:prstGeom prst="rect">
            <a:avLst/>
          </a:prstGeom>
          <a:ln w="12700">
            <a:miter lim="400000"/>
          </a:ln>
        </p:spPr>
      </p:pic>
      <p:sp>
        <p:nvSpPr>
          <p:cNvPr id="1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Bullets &amp; Photo - Bottom">
    <p:spTree>
      <p:nvGrpSpPr>
        <p:cNvPr id="1" name=""/>
        <p:cNvGrpSpPr/>
        <p:nvPr/>
      </p:nvGrpSpPr>
      <p:grpSpPr>
        <a:xfrm>
          <a:off x="0" y="0"/>
          <a:ext cx="0" cy="0"/>
          <a:chOff x="0" y="0"/>
          <a:chExt cx="0" cy="0"/>
        </a:xfrm>
      </p:grpSpPr>
      <p:pic>
        <p:nvPicPr>
          <p:cNvPr id="155"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156" name="Image"/>
          <p:cNvSpPr>
            <a:spLocks noGrp="1"/>
          </p:cNvSpPr>
          <p:nvPr>
            <p:ph type="pic" sz="half" idx="13"/>
          </p:nvPr>
        </p:nvSpPr>
        <p:spPr>
          <a:xfrm>
            <a:off x="-1" y="4584700"/>
            <a:ext cx="10160001" cy="2946797"/>
          </a:xfrm>
          <a:prstGeom prst="rect">
            <a:avLst/>
          </a:prstGeom>
        </p:spPr>
        <p:txBody>
          <a:bodyPr lIns="91439" tIns="45719" rIns="91439" bIns="45719" anchor="t"/>
          <a:lstStyle/>
          <a:p>
            <a:endParaRPr/>
          </a:p>
        </p:txBody>
      </p:sp>
      <p:sp>
        <p:nvSpPr>
          <p:cNvPr id="157" name="Title Text"/>
          <p:cNvSpPr txBox="1">
            <a:spLocks noGrp="1"/>
          </p:cNvSpPr>
          <p:nvPr>
            <p:ph type="title"/>
          </p:nvPr>
        </p:nvSpPr>
        <p:spPr>
          <a:prstGeom prst="rect">
            <a:avLst/>
          </a:prstGeom>
        </p:spPr>
        <p:txBody>
          <a:bodyPr/>
          <a:lstStyle/>
          <a:p>
            <a:r>
              <a:t>Title Text</a:t>
            </a:r>
          </a:p>
        </p:txBody>
      </p:sp>
      <p:sp>
        <p:nvSpPr>
          <p:cNvPr id="158" name="Body Level One…"/>
          <p:cNvSpPr txBox="1">
            <a:spLocks noGrp="1"/>
          </p:cNvSpPr>
          <p:nvPr>
            <p:ph type="body" sz="half" idx="1"/>
          </p:nvPr>
        </p:nvSpPr>
        <p:spPr>
          <a:xfrm>
            <a:off x="1435100" y="1981200"/>
            <a:ext cx="7277100" cy="23749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159"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1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Bullets &amp; 2 Photos - Bottom">
    <p:spTree>
      <p:nvGrpSpPr>
        <p:cNvPr id="1" name=""/>
        <p:cNvGrpSpPr/>
        <p:nvPr/>
      </p:nvGrpSpPr>
      <p:grpSpPr>
        <a:xfrm>
          <a:off x="0" y="0"/>
          <a:ext cx="0" cy="0"/>
          <a:chOff x="0" y="0"/>
          <a:chExt cx="0" cy="0"/>
        </a:xfrm>
      </p:grpSpPr>
      <p:pic>
        <p:nvPicPr>
          <p:cNvPr id="167"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168" name="Image"/>
          <p:cNvSpPr>
            <a:spLocks noGrp="1"/>
          </p:cNvSpPr>
          <p:nvPr>
            <p:ph type="pic" sz="quarter" idx="13"/>
          </p:nvPr>
        </p:nvSpPr>
        <p:spPr>
          <a:xfrm rot="21600000">
            <a:off x="0" y="4584699"/>
            <a:ext cx="5029201" cy="2946798"/>
          </a:xfrm>
          <a:prstGeom prst="rect">
            <a:avLst/>
          </a:prstGeom>
        </p:spPr>
        <p:txBody>
          <a:bodyPr lIns="91439" tIns="45719" rIns="91439" bIns="45719" anchor="t"/>
          <a:lstStyle/>
          <a:p>
            <a:endParaRPr/>
          </a:p>
        </p:txBody>
      </p:sp>
      <p:sp>
        <p:nvSpPr>
          <p:cNvPr id="169" name="Image"/>
          <p:cNvSpPr>
            <a:spLocks noGrp="1"/>
          </p:cNvSpPr>
          <p:nvPr>
            <p:ph type="pic" sz="quarter" idx="14"/>
          </p:nvPr>
        </p:nvSpPr>
        <p:spPr>
          <a:xfrm rot="21600000">
            <a:off x="5118099" y="4584699"/>
            <a:ext cx="5041901" cy="2400301"/>
          </a:xfrm>
          <a:prstGeom prst="rect">
            <a:avLst/>
          </a:prstGeom>
        </p:spPr>
        <p:txBody>
          <a:bodyPr lIns="91439" tIns="45719" rIns="91439" bIns="45719" anchor="t"/>
          <a:lstStyle/>
          <a:p>
            <a:endParaRPr/>
          </a:p>
        </p:txBody>
      </p:sp>
      <p:sp>
        <p:nvSpPr>
          <p:cNvPr id="170" name="Title Text"/>
          <p:cNvSpPr txBox="1">
            <a:spLocks noGrp="1"/>
          </p:cNvSpPr>
          <p:nvPr>
            <p:ph type="title"/>
          </p:nvPr>
        </p:nvSpPr>
        <p:spPr>
          <a:prstGeom prst="rect">
            <a:avLst/>
          </a:prstGeom>
        </p:spPr>
        <p:txBody>
          <a:bodyPr/>
          <a:lstStyle/>
          <a:p>
            <a:r>
              <a:t>Title Text</a:t>
            </a:r>
          </a:p>
        </p:txBody>
      </p:sp>
      <p:sp>
        <p:nvSpPr>
          <p:cNvPr id="171" name="Body Level One…"/>
          <p:cNvSpPr txBox="1">
            <a:spLocks noGrp="1"/>
          </p:cNvSpPr>
          <p:nvPr>
            <p:ph type="body" sz="half" idx="1"/>
          </p:nvPr>
        </p:nvSpPr>
        <p:spPr>
          <a:xfrm>
            <a:off x="1435100" y="1981200"/>
            <a:ext cx="7277100" cy="2387600"/>
          </a:xfrm>
          <a:prstGeom prst="rect">
            <a:avLst/>
          </a:prstGeom>
        </p:spPr>
        <p:txBody>
          <a:bodyPr numCol="2" spcCol="376743"/>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172"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1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Bullets &amp; 2 Photos - Right">
    <p:spTree>
      <p:nvGrpSpPr>
        <p:cNvPr id="1" name=""/>
        <p:cNvGrpSpPr/>
        <p:nvPr/>
      </p:nvGrpSpPr>
      <p:grpSpPr>
        <a:xfrm>
          <a:off x="0" y="0"/>
          <a:ext cx="0" cy="0"/>
          <a:chOff x="0" y="0"/>
          <a:chExt cx="0" cy="0"/>
        </a:xfrm>
      </p:grpSpPr>
      <p:pic>
        <p:nvPicPr>
          <p:cNvPr id="180"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181" name="Image"/>
          <p:cNvSpPr>
            <a:spLocks noGrp="1"/>
          </p:cNvSpPr>
          <p:nvPr>
            <p:ph type="pic" sz="quarter" idx="13"/>
          </p:nvPr>
        </p:nvSpPr>
        <p:spPr>
          <a:xfrm>
            <a:off x="-12700" y="4318000"/>
            <a:ext cx="2616200" cy="3238796"/>
          </a:xfrm>
          <a:prstGeom prst="rect">
            <a:avLst/>
          </a:prstGeom>
        </p:spPr>
        <p:txBody>
          <a:bodyPr lIns="91439" tIns="45719" rIns="91439" bIns="45719" anchor="t"/>
          <a:lstStyle/>
          <a:p>
            <a:endParaRPr/>
          </a:p>
        </p:txBody>
      </p:sp>
      <p:sp>
        <p:nvSpPr>
          <p:cNvPr id="182" name="Image"/>
          <p:cNvSpPr>
            <a:spLocks noGrp="1"/>
          </p:cNvSpPr>
          <p:nvPr>
            <p:ph type="pic" sz="half" idx="14"/>
          </p:nvPr>
        </p:nvSpPr>
        <p:spPr>
          <a:xfrm rot="1">
            <a:off x="-12701" y="0"/>
            <a:ext cx="4241801" cy="4508501"/>
          </a:xfrm>
          <a:prstGeom prst="rect">
            <a:avLst/>
          </a:prstGeom>
        </p:spPr>
        <p:txBody>
          <a:bodyPr lIns="91439" tIns="45719" rIns="91439" bIns="45719" anchor="t"/>
          <a:lstStyle/>
          <a:p>
            <a:endParaRPr/>
          </a:p>
        </p:txBody>
      </p:sp>
      <p:sp>
        <p:nvSpPr>
          <p:cNvPr id="183" name="Title Text"/>
          <p:cNvSpPr txBox="1">
            <a:spLocks noGrp="1"/>
          </p:cNvSpPr>
          <p:nvPr>
            <p:ph type="title"/>
          </p:nvPr>
        </p:nvSpPr>
        <p:spPr>
          <a:xfrm>
            <a:off x="4254500" y="685800"/>
            <a:ext cx="5257800" cy="1066800"/>
          </a:xfrm>
          <a:prstGeom prst="rect">
            <a:avLst/>
          </a:prstGeom>
        </p:spPr>
        <p:txBody>
          <a:bodyPr/>
          <a:lstStyle/>
          <a:p>
            <a:r>
              <a:t>Title Text</a:t>
            </a:r>
          </a:p>
        </p:txBody>
      </p:sp>
      <p:sp>
        <p:nvSpPr>
          <p:cNvPr id="184" name="Body Level One…"/>
          <p:cNvSpPr txBox="1">
            <a:spLocks noGrp="1"/>
          </p:cNvSpPr>
          <p:nvPr>
            <p:ph type="body" sz="half" idx="1"/>
          </p:nvPr>
        </p:nvSpPr>
        <p:spPr>
          <a:xfrm>
            <a:off x="3657600" y="1981200"/>
            <a:ext cx="50546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185"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1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itle, Bullets &amp; 2 Photos - Left">
    <p:spTree>
      <p:nvGrpSpPr>
        <p:cNvPr id="1" name=""/>
        <p:cNvGrpSpPr/>
        <p:nvPr/>
      </p:nvGrpSpPr>
      <p:grpSpPr>
        <a:xfrm>
          <a:off x="0" y="0"/>
          <a:ext cx="0" cy="0"/>
          <a:chOff x="0" y="0"/>
          <a:chExt cx="0" cy="0"/>
        </a:xfrm>
      </p:grpSpPr>
      <p:pic>
        <p:nvPicPr>
          <p:cNvPr id="193"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194" name="Image"/>
          <p:cNvSpPr>
            <a:spLocks noGrp="1"/>
          </p:cNvSpPr>
          <p:nvPr>
            <p:ph type="pic" sz="quarter" idx="13"/>
          </p:nvPr>
        </p:nvSpPr>
        <p:spPr>
          <a:xfrm>
            <a:off x="7372350" y="3492500"/>
            <a:ext cx="2787650" cy="3136900"/>
          </a:xfrm>
          <a:prstGeom prst="rect">
            <a:avLst/>
          </a:prstGeom>
        </p:spPr>
        <p:txBody>
          <a:bodyPr lIns="91439" tIns="45719" rIns="91439" bIns="45719" anchor="t"/>
          <a:lstStyle/>
          <a:p>
            <a:endParaRPr/>
          </a:p>
        </p:txBody>
      </p:sp>
      <p:sp>
        <p:nvSpPr>
          <p:cNvPr id="195" name="Image"/>
          <p:cNvSpPr>
            <a:spLocks noGrp="1"/>
          </p:cNvSpPr>
          <p:nvPr>
            <p:ph type="pic" sz="half" idx="14"/>
          </p:nvPr>
        </p:nvSpPr>
        <p:spPr>
          <a:xfrm>
            <a:off x="5930900" y="0"/>
            <a:ext cx="4229101" cy="3727451"/>
          </a:xfrm>
          <a:prstGeom prst="rect">
            <a:avLst/>
          </a:prstGeom>
        </p:spPr>
        <p:txBody>
          <a:bodyPr lIns="91439" tIns="45719" rIns="91439" bIns="45719" anchor="t"/>
          <a:lstStyle/>
          <a:p>
            <a:endParaRPr/>
          </a:p>
        </p:txBody>
      </p:sp>
      <p:sp>
        <p:nvSpPr>
          <p:cNvPr id="196" name="Title Text"/>
          <p:cNvSpPr txBox="1">
            <a:spLocks noGrp="1"/>
          </p:cNvSpPr>
          <p:nvPr>
            <p:ph type="title"/>
          </p:nvPr>
        </p:nvSpPr>
        <p:spPr>
          <a:xfrm>
            <a:off x="635000" y="685800"/>
            <a:ext cx="5257800" cy="1066800"/>
          </a:xfrm>
          <a:prstGeom prst="rect">
            <a:avLst/>
          </a:prstGeom>
        </p:spPr>
        <p:txBody>
          <a:bodyPr/>
          <a:lstStyle/>
          <a:p>
            <a:r>
              <a:t>Title Text</a:t>
            </a:r>
          </a:p>
        </p:txBody>
      </p:sp>
      <p:sp>
        <p:nvSpPr>
          <p:cNvPr id="197" name="Body Level One…"/>
          <p:cNvSpPr txBox="1">
            <a:spLocks noGrp="1"/>
          </p:cNvSpPr>
          <p:nvPr>
            <p:ph type="body" sz="half" idx="1"/>
          </p:nvPr>
        </p:nvSpPr>
        <p:spPr>
          <a:xfrm>
            <a:off x="1435100" y="1981200"/>
            <a:ext cx="50546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198"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1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6 Photos &amp; Captions">
    <p:spTree>
      <p:nvGrpSpPr>
        <p:cNvPr id="1" name=""/>
        <p:cNvGrpSpPr/>
        <p:nvPr/>
      </p:nvGrpSpPr>
      <p:grpSpPr>
        <a:xfrm>
          <a:off x="0" y="0"/>
          <a:ext cx="0" cy="0"/>
          <a:chOff x="0" y="0"/>
          <a:chExt cx="0" cy="0"/>
        </a:xfrm>
      </p:grpSpPr>
      <p:sp>
        <p:nvSpPr>
          <p:cNvPr id="206" name="Triangle"/>
          <p:cNvSpPr/>
          <p:nvPr/>
        </p:nvSpPr>
        <p:spPr>
          <a:xfrm>
            <a:off x="2565400" y="1269209"/>
            <a:ext cx="101600" cy="1905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0" y="0"/>
                </a:lnTo>
                <a:lnTo>
                  <a:pt x="0" y="21600"/>
                </a:lnTo>
                <a:close/>
              </a:path>
            </a:pathLst>
          </a:custGeom>
          <a:solidFill>
            <a:srgbClr val="A0C246"/>
          </a:solidFill>
          <a:ln w="25400">
            <a:miter lim="400000"/>
          </a:ln>
        </p:spPr>
        <p:txBody>
          <a:bodyPr lIns="50800" tIns="50800" rIns="50800" bIns="50800" anchor="ctr"/>
          <a:lstStyle/>
          <a:p>
            <a:pPr algn="ctr">
              <a:lnSpc>
                <a:spcPct val="100000"/>
              </a:lnSpc>
              <a:spcBef>
                <a:spcPts val="0"/>
              </a:spcBef>
              <a:buClrTx/>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07" name="Triangle"/>
          <p:cNvSpPr/>
          <p:nvPr/>
        </p:nvSpPr>
        <p:spPr>
          <a:xfrm>
            <a:off x="2565400" y="6071396"/>
            <a:ext cx="101600" cy="1905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0" y="0"/>
                </a:lnTo>
                <a:lnTo>
                  <a:pt x="0" y="21600"/>
                </a:lnTo>
                <a:close/>
              </a:path>
            </a:pathLst>
          </a:custGeom>
          <a:solidFill>
            <a:srgbClr val="A0C246"/>
          </a:solidFill>
          <a:ln w="25400">
            <a:miter lim="400000"/>
          </a:ln>
        </p:spPr>
        <p:txBody>
          <a:bodyPr lIns="50800" tIns="50800" rIns="50800" bIns="50800" anchor="ctr"/>
          <a:lstStyle/>
          <a:p>
            <a:pPr algn="ctr">
              <a:lnSpc>
                <a:spcPct val="100000"/>
              </a:lnSpc>
              <a:spcBef>
                <a:spcPts val="0"/>
              </a:spcBef>
              <a:buClrTx/>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08" name="Triangle"/>
          <p:cNvSpPr/>
          <p:nvPr/>
        </p:nvSpPr>
        <p:spPr>
          <a:xfrm>
            <a:off x="7670800" y="5535615"/>
            <a:ext cx="101600" cy="1905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0" y="0"/>
                </a:lnTo>
                <a:lnTo>
                  <a:pt x="0" y="21600"/>
                </a:lnTo>
                <a:close/>
              </a:path>
            </a:pathLst>
          </a:custGeom>
          <a:solidFill>
            <a:srgbClr val="A0C246"/>
          </a:solidFill>
          <a:ln w="25400">
            <a:miter lim="400000"/>
          </a:ln>
        </p:spPr>
        <p:txBody>
          <a:bodyPr lIns="50800" tIns="50800" rIns="50800" bIns="50800" anchor="ctr"/>
          <a:lstStyle/>
          <a:p>
            <a:pPr algn="ctr">
              <a:lnSpc>
                <a:spcPct val="100000"/>
              </a:lnSpc>
              <a:spcBef>
                <a:spcPts val="0"/>
              </a:spcBef>
              <a:buClrTx/>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09" name="Triangle"/>
          <p:cNvSpPr/>
          <p:nvPr/>
        </p:nvSpPr>
        <p:spPr>
          <a:xfrm>
            <a:off x="7480300" y="3243662"/>
            <a:ext cx="101600" cy="1905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21600" y="0"/>
                </a:lnTo>
                <a:lnTo>
                  <a:pt x="21600" y="21600"/>
                </a:lnTo>
                <a:close/>
              </a:path>
            </a:pathLst>
          </a:custGeom>
          <a:solidFill>
            <a:srgbClr val="A0C246"/>
          </a:solidFill>
          <a:ln w="25400">
            <a:miter lim="400000"/>
          </a:ln>
        </p:spPr>
        <p:txBody>
          <a:bodyPr lIns="50800" tIns="50800" rIns="50800" bIns="50800" anchor="ctr"/>
          <a:lstStyle/>
          <a:p>
            <a:pPr algn="ctr">
              <a:lnSpc>
                <a:spcPct val="100000"/>
              </a:lnSpc>
              <a:spcBef>
                <a:spcPts val="0"/>
              </a:spcBef>
              <a:buClrTx/>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0" name="Triangle"/>
          <p:cNvSpPr/>
          <p:nvPr/>
        </p:nvSpPr>
        <p:spPr>
          <a:xfrm>
            <a:off x="2374900" y="3789365"/>
            <a:ext cx="101600" cy="190501"/>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21600" y="0"/>
                </a:lnTo>
                <a:lnTo>
                  <a:pt x="21600" y="21600"/>
                </a:lnTo>
                <a:close/>
              </a:path>
            </a:pathLst>
          </a:custGeom>
          <a:solidFill>
            <a:srgbClr val="A0C246"/>
          </a:solidFill>
          <a:ln w="25400">
            <a:miter lim="400000"/>
          </a:ln>
        </p:spPr>
        <p:txBody>
          <a:bodyPr lIns="50800" tIns="50800" rIns="50800" bIns="50800" anchor="ctr"/>
          <a:lstStyle/>
          <a:p>
            <a:pPr algn="ctr">
              <a:lnSpc>
                <a:spcPct val="100000"/>
              </a:lnSpc>
              <a:spcBef>
                <a:spcPts val="0"/>
              </a:spcBef>
              <a:buClrTx/>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1" name="Triangle"/>
          <p:cNvSpPr/>
          <p:nvPr/>
        </p:nvSpPr>
        <p:spPr>
          <a:xfrm>
            <a:off x="7670800" y="1001318"/>
            <a:ext cx="101600" cy="190501"/>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lnTo>
                  <a:pt x="0" y="0"/>
                </a:lnTo>
                <a:lnTo>
                  <a:pt x="0" y="21600"/>
                </a:lnTo>
                <a:close/>
              </a:path>
            </a:pathLst>
          </a:custGeom>
          <a:solidFill>
            <a:srgbClr val="A0C246"/>
          </a:solidFill>
          <a:ln w="25400">
            <a:miter lim="400000"/>
          </a:ln>
        </p:spPr>
        <p:txBody>
          <a:bodyPr lIns="50800" tIns="50800" rIns="50800" bIns="50800" anchor="ctr"/>
          <a:lstStyle/>
          <a:p>
            <a:pPr algn="ctr">
              <a:lnSpc>
                <a:spcPct val="100000"/>
              </a:lnSpc>
              <a:spcBef>
                <a:spcPts val="0"/>
              </a:spcBef>
              <a:buClrTx/>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212" name="Shape"/>
          <p:cNvSpPr/>
          <p:nvPr/>
        </p:nvSpPr>
        <p:spPr>
          <a:xfrm>
            <a:off x="7212041" y="407589"/>
            <a:ext cx="1905001" cy="13805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473" y="0"/>
                </a:lnTo>
                <a:lnTo>
                  <a:pt x="21600" y="8054"/>
                </a:lnTo>
                <a:lnTo>
                  <a:pt x="13297" y="21600"/>
                </a:lnTo>
                <a:lnTo>
                  <a:pt x="2411" y="21600"/>
                </a:lnTo>
                <a:lnTo>
                  <a:pt x="10364" y="9964"/>
                </a:lnTo>
                <a:lnTo>
                  <a:pt x="0" y="0"/>
                </a:lnTo>
                <a:close/>
              </a:path>
            </a:pathLst>
          </a:custGeom>
          <a:ln w="88900">
            <a:solidFill>
              <a:srgbClr val="D6D6D6">
                <a:alpha val="25000"/>
              </a:srgbClr>
            </a:solidFill>
            <a:miter lim="400000"/>
          </a:ln>
        </p:spPr>
        <p:txBody>
          <a:bodyPr lIns="0" tIns="0" rIns="0" bIns="0"/>
          <a:lstStyle/>
          <a:p>
            <a:pPr algn="just" defTabSz="351562">
              <a:lnSpc>
                <a:spcPct val="100000"/>
              </a:lnSpc>
              <a:spcBef>
                <a:spcPts val="0"/>
              </a:spcBef>
              <a:buClrTx/>
              <a:defRPr sz="700"/>
            </a:pPr>
            <a:endParaRPr/>
          </a:p>
        </p:txBody>
      </p:sp>
      <p:sp>
        <p:nvSpPr>
          <p:cNvPr id="213" name="Shape"/>
          <p:cNvSpPr/>
          <p:nvPr/>
        </p:nvSpPr>
        <p:spPr>
          <a:xfrm>
            <a:off x="7212041" y="4941885"/>
            <a:ext cx="1905001" cy="13805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473" y="0"/>
                </a:lnTo>
                <a:lnTo>
                  <a:pt x="21600" y="8054"/>
                </a:lnTo>
                <a:lnTo>
                  <a:pt x="13297" y="21600"/>
                </a:lnTo>
                <a:lnTo>
                  <a:pt x="2411" y="21600"/>
                </a:lnTo>
                <a:lnTo>
                  <a:pt x="10364" y="9964"/>
                </a:lnTo>
                <a:lnTo>
                  <a:pt x="0" y="0"/>
                </a:lnTo>
                <a:close/>
              </a:path>
            </a:pathLst>
          </a:custGeom>
          <a:ln w="88900">
            <a:solidFill>
              <a:srgbClr val="D6D6D6">
                <a:alpha val="25000"/>
              </a:srgbClr>
            </a:solidFill>
            <a:miter lim="400000"/>
          </a:ln>
        </p:spPr>
        <p:txBody>
          <a:bodyPr lIns="0" tIns="0" rIns="0" bIns="0"/>
          <a:lstStyle/>
          <a:p>
            <a:pPr algn="just" defTabSz="351562">
              <a:lnSpc>
                <a:spcPct val="100000"/>
              </a:lnSpc>
              <a:spcBef>
                <a:spcPts val="0"/>
              </a:spcBef>
              <a:buClrTx/>
              <a:defRPr sz="700"/>
            </a:pPr>
            <a:endParaRPr/>
          </a:p>
        </p:txBody>
      </p:sp>
      <p:sp>
        <p:nvSpPr>
          <p:cNvPr id="214" name="Shape"/>
          <p:cNvSpPr/>
          <p:nvPr/>
        </p:nvSpPr>
        <p:spPr>
          <a:xfrm flipH="1">
            <a:off x="6193263" y="2649932"/>
            <a:ext cx="1905001" cy="13805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473" y="0"/>
                </a:lnTo>
                <a:lnTo>
                  <a:pt x="21600" y="8054"/>
                </a:lnTo>
                <a:lnTo>
                  <a:pt x="13297" y="21600"/>
                </a:lnTo>
                <a:lnTo>
                  <a:pt x="2411" y="21600"/>
                </a:lnTo>
                <a:lnTo>
                  <a:pt x="10364" y="9964"/>
                </a:lnTo>
                <a:lnTo>
                  <a:pt x="0" y="0"/>
                </a:lnTo>
                <a:close/>
              </a:path>
            </a:pathLst>
          </a:custGeom>
          <a:ln w="88900">
            <a:solidFill>
              <a:srgbClr val="D6D6D6">
                <a:alpha val="25000"/>
              </a:srgbClr>
            </a:solidFill>
            <a:miter lim="400000"/>
          </a:ln>
        </p:spPr>
        <p:txBody>
          <a:bodyPr lIns="0" tIns="0" rIns="0" bIns="0"/>
          <a:lstStyle/>
          <a:p>
            <a:pPr algn="just" defTabSz="351562">
              <a:lnSpc>
                <a:spcPct val="100000"/>
              </a:lnSpc>
              <a:spcBef>
                <a:spcPts val="0"/>
              </a:spcBef>
              <a:buClrTx/>
              <a:defRPr sz="700"/>
            </a:pPr>
            <a:endParaRPr/>
          </a:p>
        </p:txBody>
      </p:sp>
      <p:sp>
        <p:nvSpPr>
          <p:cNvPr id="215" name="Shape"/>
          <p:cNvSpPr/>
          <p:nvPr/>
        </p:nvSpPr>
        <p:spPr>
          <a:xfrm flipH="1">
            <a:off x="1037063" y="3195635"/>
            <a:ext cx="1905001" cy="13805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473" y="0"/>
                </a:lnTo>
                <a:lnTo>
                  <a:pt x="21600" y="8054"/>
                </a:lnTo>
                <a:lnTo>
                  <a:pt x="13297" y="21600"/>
                </a:lnTo>
                <a:lnTo>
                  <a:pt x="2411" y="21600"/>
                </a:lnTo>
                <a:lnTo>
                  <a:pt x="10364" y="9964"/>
                </a:lnTo>
                <a:lnTo>
                  <a:pt x="0" y="0"/>
                </a:lnTo>
                <a:close/>
              </a:path>
            </a:pathLst>
          </a:custGeom>
          <a:ln w="88900">
            <a:solidFill>
              <a:srgbClr val="D6D6D6">
                <a:alpha val="25000"/>
              </a:srgbClr>
            </a:solidFill>
            <a:miter lim="400000"/>
          </a:ln>
        </p:spPr>
        <p:txBody>
          <a:bodyPr lIns="0" tIns="0" rIns="0" bIns="0"/>
          <a:lstStyle/>
          <a:p>
            <a:pPr algn="just" defTabSz="351562">
              <a:lnSpc>
                <a:spcPct val="100000"/>
              </a:lnSpc>
              <a:spcBef>
                <a:spcPts val="0"/>
              </a:spcBef>
              <a:buClrTx/>
              <a:defRPr sz="700"/>
            </a:pPr>
            <a:endParaRPr/>
          </a:p>
        </p:txBody>
      </p:sp>
      <p:sp>
        <p:nvSpPr>
          <p:cNvPr id="216" name="Shape"/>
          <p:cNvSpPr/>
          <p:nvPr/>
        </p:nvSpPr>
        <p:spPr>
          <a:xfrm>
            <a:off x="2106641" y="5477667"/>
            <a:ext cx="1905001" cy="13805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473" y="0"/>
                </a:lnTo>
                <a:lnTo>
                  <a:pt x="21600" y="8054"/>
                </a:lnTo>
                <a:lnTo>
                  <a:pt x="13297" y="21600"/>
                </a:lnTo>
                <a:lnTo>
                  <a:pt x="2411" y="21600"/>
                </a:lnTo>
                <a:lnTo>
                  <a:pt x="10364" y="9964"/>
                </a:lnTo>
                <a:lnTo>
                  <a:pt x="0" y="0"/>
                </a:lnTo>
                <a:close/>
              </a:path>
            </a:pathLst>
          </a:custGeom>
          <a:ln w="88900">
            <a:solidFill>
              <a:srgbClr val="D6D6D6">
                <a:alpha val="25000"/>
              </a:srgbClr>
            </a:solidFill>
            <a:miter lim="400000"/>
          </a:ln>
        </p:spPr>
        <p:txBody>
          <a:bodyPr lIns="0" tIns="0" rIns="0" bIns="0"/>
          <a:lstStyle/>
          <a:p>
            <a:pPr algn="just" defTabSz="351562">
              <a:lnSpc>
                <a:spcPct val="100000"/>
              </a:lnSpc>
              <a:spcBef>
                <a:spcPts val="0"/>
              </a:spcBef>
              <a:buClrTx/>
              <a:defRPr sz="700"/>
            </a:pPr>
            <a:endParaRPr/>
          </a:p>
        </p:txBody>
      </p:sp>
      <p:sp>
        <p:nvSpPr>
          <p:cNvPr id="217" name="Shape"/>
          <p:cNvSpPr/>
          <p:nvPr/>
        </p:nvSpPr>
        <p:spPr>
          <a:xfrm>
            <a:off x="2106641" y="655635"/>
            <a:ext cx="1905001" cy="13805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2473" y="0"/>
                </a:lnTo>
                <a:lnTo>
                  <a:pt x="21600" y="8054"/>
                </a:lnTo>
                <a:lnTo>
                  <a:pt x="13297" y="21600"/>
                </a:lnTo>
                <a:lnTo>
                  <a:pt x="2411" y="21600"/>
                </a:lnTo>
                <a:lnTo>
                  <a:pt x="10364" y="9964"/>
                </a:lnTo>
                <a:lnTo>
                  <a:pt x="0" y="0"/>
                </a:lnTo>
                <a:close/>
              </a:path>
            </a:pathLst>
          </a:custGeom>
          <a:ln w="88900">
            <a:solidFill>
              <a:srgbClr val="D6D6D6">
                <a:alpha val="25000"/>
              </a:srgbClr>
            </a:solidFill>
            <a:miter lim="400000"/>
          </a:ln>
        </p:spPr>
        <p:txBody>
          <a:bodyPr lIns="0" tIns="0" rIns="0" bIns="0"/>
          <a:lstStyle/>
          <a:p>
            <a:pPr algn="just" defTabSz="351562">
              <a:lnSpc>
                <a:spcPct val="100000"/>
              </a:lnSpc>
              <a:spcBef>
                <a:spcPts val="0"/>
              </a:spcBef>
              <a:buClrTx/>
              <a:defRPr sz="700"/>
            </a:pPr>
            <a:endParaRPr/>
          </a:p>
        </p:txBody>
      </p:sp>
      <p:pic>
        <p:nvPicPr>
          <p:cNvPr id="218"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219" name="Text"/>
          <p:cNvSpPr txBox="1">
            <a:spLocks noGrp="1"/>
          </p:cNvSpPr>
          <p:nvPr>
            <p:ph type="body" sz="quarter" idx="13"/>
          </p:nvPr>
        </p:nvSpPr>
        <p:spPr>
          <a:xfrm>
            <a:off x="2796318" y="237101"/>
            <a:ext cx="2006601" cy="2209801"/>
          </a:xfrm>
          <a:prstGeom prst="rect">
            <a:avLst/>
          </a:prstGeom>
        </p:spPr>
        <p:txBody>
          <a:bodyPr/>
          <a:lstStyle>
            <a:lvl1pPr marL="0" indent="0" defTabSz="351562">
              <a:lnSpc>
                <a:spcPct val="120000"/>
              </a:lnSpc>
              <a:spcBef>
                <a:spcPts val="0"/>
              </a:spcBef>
              <a:buClrTx/>
              <a:buSzTx/>
              <a:buNone/>
              <a:defRPr sz="2000"/>
            </a:lvl1pPr>
          </a:lstStyle>
          <a:p>
            <a:r>
              <a:t>Text</a:t>
            </a:r>
          </a:p>
        </p:txBody>
      </p:sp>
      <p:sp>
        <p:nvSpPr>
          <p:cNvPr id="220" name="Text"/>
          <p:cNvSpPr txBox="1">
            <a:spLocks noGrp="1"/>
          </p:cNvSpPr>
          <p:nvPr>
            <p:ph type="body" sz="quarter" idx="14"/>
          </p:nvPr>
        </p:nvSpPr>
        <p:spPr>
          <a:xfrm>
            <a:off x="240913" y="2974171"/>
            <a:ext cx="2006601" cy="2019301"/>
          </a:xfrm>
          <a:prstGeom prst="rect">
            <a:avLst/>
          </a:prstGeom>
        </p:spPr>
        <p:txBody>
          <a:bodyPr/>
          <a:lstStyle>
            <a:lvl1pPr marL="0" indent="0" algn="r" defTabSz="351562">
              <a:lnSpc>
                <a:spcPct val="120000"/>
              </a:lnSpc>
              <a:spcBef>
                <a:spcPts val="0"/>
              </a:spcBef>
              <a:buClr>
                <a:srgbClr val="88AD23"/>
              </a:buClr>
              <a:buSzTx/>
              <a:buNone/>
              <a:defRPr sz="2000"/>
            </a:lvl1pPr>
          </a:lstStyle>
          <a:p>
            <a:r>
              <a:t>Text</a:t>
            </a:r>
          </a:p>
        </p:txBody>
      </p:sp>
      <p:sp>
        <p:nvSpPr>
          <p:cNvPr id="221" name="Text"/>
          <p:cNvSpPr txBox="1">
            <a:spLocks noGrp="1"/>
          </p:cNvSpPr>
          <p:nvPr>
            <p:ph type="body" sz="quarter" idx="15"/>
          </p:nvPr>
        </p:nvSpPr>
        <p:spPr>
          <a:xfrm>
            <a:off x="7911830" y="4537525"/>
            <a:ext cx="2006601" cy="1930401"/>
          </a:xfrm>
          <a:prstGeom prst="rect">
            <a:avLst/>
          </a:prstGeom>
        </p:spPr>
        <p:txBody>
          <a:bodyPr/>
          <a:lstStyle>
            <a:lvl1pPr marL="0" indent="0" defTabSz="351562">
              <a:lnSpc>
                <a:spcPct val="120000"/>
              </a:lnSpc>
              <a:spcBef>
                <a:spcPts val="0"/>
              </a:spcBef>
              <a:buClrTx/>
              <a:buSzTx/>
              <a:buNone/>
              <a:defRPr sz="2000"/>
            </a:lvl1pPr>
          </a:lstStyle>
          <a:p>
            <a:r>
              <a:t>Text</a:t>
            </a:r>
          </a:p>
        </p:txBody>
      </p:sp>
      <p:sp>
        <p:nvSpPr>
          <p:cNvPr id="222" name="Text"/>
          <p:cNvSpPr txBox="1">
            <a:spLocks noGrp="1"/>
          </p:cNvSpPr>
          <p:nvPr>
            <p:ph type="body" sz="quarter" idx="16"/>
          </p:nvPr>
        </p:nvSpPr>
        <p:spPr>
          <a:xfrm>
            <a:off x="5341658" y="2522134"/>
            <a:ext cx="2006601" cy="1930401"/>
          </a:xfrm>
          <a:prstGeom prst="rect">
            <a:avLst/>
          </a:prstGeom>
        </p:spPr>
        <p:txBody>
          <a:bodyPr/>
          <a:lstStyle>
            <a:lvl1pPr marL="0" indent="0" algn="r" defTabSz="351562">
              <a:lnSpc>
                <a:spcPct val="120000"/>
              </a:lnSpc>
              <a:spcBef>
                <a:spcPts val="0"/>
              </a:spcBef>
              <a:buClrTx/>
              <a:buSzTx/>
              <a:buNone/>
              <a:defRPr sz="2000"/>
            </a:lvl1pPr>
          </a:lstStyle>
          <a:p>
            <a:r>
              <a:t>Text</a:t>
            </a:r>
          </a:p>
        </p:txBody>
      </p:sp>
      <p:sp>
        <p:nvSpPr>
          <p:cNvPr id="223" name="Text"/>
          <p:cNvSpPr txBox="1">
            <a:spLocks noGrp="1"/>
          </p:cNvSpPr>
          <p:nvPr>
            <p:ph type="body" sz="quarter" idx="17"/>
          </p:nvPr>
        </p:nvSpPr>
        <p:spPr>
          <a:xfrm>
            <a:off x="7913968" y="236067"/>
            <a:ext cx="2006601" cy="1752601"/>
          </a:xfrm>
          <a:prstGeom prst="rect">
            <a:avLst/>
          </a:prstGeom>
        </p:spPr>
        <p:txBody>
          <a:bodyPr/>
          <a:lstStyle>
            <a:lvl1pPr marL="0" indent="0" defTabSz="351562">
              <a:lnSpc>
                <a:spcPct val="120000"/>
              </a:lnSpc>
              <a:spcBef>
                <a:spcPts val="0"/>
              </a:spcBef>
              <a:buClrTx/>
              <a:buSzTx/>
              <a:buNone/>
              <a:defRPr sz="2000"/>
            </a:lvl1pPr>
          </a:lstStyle>
          <a:p>
            <a:r>
              <a:t>Text</a:t>
            </a:r>
          </a:p>
        </p:txBody>
      </p:sp>
      <p:sp>
        <p:nvSpPr>
          <p:cNvPr id="224" name="Text"/>
          <p:cNvSpPr txBox="1">
            <a:spLocks noGrp="1"/>
          </p:cNvSpPr>
          <p:nvPr>
            <p:ph type="body" sz="quarter" idx="18"/>
          </p:nvPr>
        </p:nvSpPr>
        <p:spPr>
          <a:xfrm>
            <a:off x="2794179" y="5072339"/>
            <a:ext cx="2006601" cy="1930401"/>
          </a:xfrm>
          <a:prstGeom prst="rect">
            <a:avLst/>
          </a:prstGeom>
        </p:spPr>
        <p:txBody>
          <a:bodyPr/>
          <a:lstStyle>
            <a:lvl1pPr marL="0" indent="0" defTabSz="351562">
              <a:lnSpc>
                <a:spcPct val="120000"/>
              </a:lnSpc>
              <a:spcBef>
                <a:spcPts val="0"/>
              </a:spcBef>
              <a:buClrTx/>
              <a:buSzTx/>
              <a:buNone/>
              <a:defRPr sz="2000"/>
            </a:lvl1pPr>
          </a:lstStyle>
          <a:p>
            <a:r>
              <a:t>Text</a:t>
            </a:r>
          </a:p>
        </p:txBody>
      </p:sp>
      <p:sp>
        <p:nvSpPr>
          <p:cNvPr id="225" name="Image"/>
          <p:cNvSpPr>
            <a:spLocks noGrp="1"/>
          </p:cNvSpPr>
          <p:nvPr>
            <p:ph type="pic" sz="quarter" idx="19"/>
          </p:nvPr>
        </p:nvSpPr>
        <p:spPr>
          <a:xfrm rot="21600000">
            <a:off x="7670800" y="1930399"/>
            <a:ext cx="2489200" cy="2489201"/>
          </a:xfrm>
          <a:prstGeom prst="rect">
            <a:avLst/>
          </a:prstGeom>
        </p:spPr>
        <p:txBody>
          <a:bodyPr lIns="91439" tIns="45719" rIns="91439" bIns="45719" anchor="t"/>
          <a:lstStyle/>
          <a:p>
            <a:endParaRPr/>
          </a:p>
        </p:txBody>
      </p:sp>
      <p:sp>
        <p:nvSpPr>
          <p:cNvPr id="226" name="Image"/>
          <p:cNvSpPr>
            <a:spLocks noGrp="1"/>
          </p:cNvSpPr>
          <p:nvPr>
            <p:ph type="pic" sz="quarter" idx="20"/>
          </p:nvPr>
        </p:nvSpPr>
        <p:spPr>
          <a:xfrm rot="21600000">
            <a:off x="5118100" y="0"/>
            <a:ext cx="2463800" cy="2413000"/>
          </a:xfrm>
          <a:prstGeom prst="rect">
            <a:avLst/>
          </a:prstGeom>
        </p:spPr>
        <p:txBody>
          <a:bodyPr lIns="91439" tIns="45719" rIns="91439" bIns="45719" anchor="t"/>
          <a:lstStyle/>
          <a:p>
            <a:endParaRPr/>
          </a:p>
        </p:txBody>
      </p:sp>
      <p:sp>
        <p:nvSpPr>
          <p:cNvPr id="227" name="Image"/>
          <p:cNvSpPr>
            <a:spLocks noGrp="1"/>
          </p:cNvSpPr>
          <p:nvPr>
            <p:ph type="pic" sz="quarter" idx="21"/>
          </p:nvPr>
        </p:nvSpPr>
        <p:spPr>
          <a:xfrm>
            <a:off x="5118100" y="4508500"/>
            <a:ext cx="2463800" cy="2489200"/>
          </a:xfrm>
          <a:prstGeom prst="rect">
            <a:avLst/>
          </a:prstGeom>
        </p:spPr>
        <p:txBody>
          <a:bodyPr lIns="91439" tIns="45719" rIns="91439" bIns="45719" anchor="t"/>
          <a:lstStyle/>
          <a:p>
            <a:endParaRPr/>
          </a:p>
        </p:txBody>
      </p:sp>
      <p:sp>
        <p:nvSpPr>
          <p:cNvPr id="228" name="Image"/>
          <p:cNvSpPr>
            <a:spLocks noGrp="1"/>
          </p:cNvSpPr>
          <p:nvPr>
            <p:ph type="pic" sz="quarter" idx="22"/>
          </p:nvPr>
        </p:nvSpPr>
        <p:spPr>
          <a:xfrm rot="21600000">
            <a:off x="2567781" y="2489199"/>
            <a:ext cx="2461419" cy="2489301"/>
          </a:xfrm>
          <a:prstGeom prst="rect">
            <a:avLst/>
          </a:prstGeom>
        </p:spPr>
        <p:txBody>
          <a:bodyPr lIns="91439" tIns="45719" rIns="91439" bIns="45719" anchor="t"/>
          <a:lstStyle/>
          <a:p>
            <a:endParaRPr/>
          </a:p>
        </p:txBody>
      </p:sp>
      <p:sp>
        <p:nvSpPr>
          <p:cNvPr id="229" name="Image"/>
          <p:cNvSpPr>
            <a:spLocks noGrp="1"/>
          </p:cNvSpPr>
          <p:nvPr>
            <p:ph type="pic" sz="quarter" idx="23"/>
          </p:nvPr>
        </p:nvSpPr>
        <p:spPr>
          <a:xfrm>
            <a:off x="0" y="5071533"/>
            <a:ext cx="2476500" cy="2484967"/>
          </a:xfrm>
          <a:prstGeom prst="rect">
            <a:avLst/>
          </a:prstGeom>
        </p:spPr>
        <p:txBody>
          <a:bodyPr lIns="91439" tIns="45719" rIns="91439" bIns="45719" anchor="t"/>
          <a:lstStyle/>
          <a:p>
            <a:endParaRPr/>
          </a:p>
        </p:txBody>
      </p:sp>
      <p:sp>
        <p:nvSpPr>
          <p:cNvPr id="230" name="Image"/>
          <p:cNvSpPr>
            <a:spLocks noGrp="1"/>
          </p:cNvSpPr>
          <p:nvPr>
            <p:ph type="pic" sz="quarter" idx="24"/>
          </p:nvPr>
        </p:nvSpPr>
        <p:spPr>
          <a:xfrm rot="21600000">
            <a:off x="-1" y="-1"/>
            <a:ext cx="2476501" cy="2971801"/>
          </a:xfrm>
          <a:prstGeom prst="rect">
            <a:avLst/>
          </a:prstGeom>
        </p:spPr>
        <p:txBody>
          <a:bodyPr lIns="91439" tIns="45719" rIns="91439" bIns="45719" anchor="t"/>
          <a:lstStyle/>
          <a:p>
            <a:endParaRPr/>
          </a:p>
        </p:txBody>
      </p:sp>
      <p:pic>
        <p:nvPicPr>
          <p:cNvPr id="231"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2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Bullets &amp; 6 Photos - Right">
    <p:spTree>
      <p:nvGrpSpPr>
        <p:cNvPr id="1" name=""/>
        <p:cNvGrpSpPr/>
        <p:nvPr/>
      </p:nvGrpSpPr>
      <p:grpSpPr>
        <a:xfrm>
          <a:off x="0" y="0"/>
          <a:ext cx="0" cy="0"/>
          <a:chOff x="0" y="0"/>
          <a:chExt cx="0" cy="0"/>
        </a:xfrm>
      </p:grpSpPr>
      <p:pic>
        <p:nvPicPr>
          <p:cNvPr id="239"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240" name="Image"/>
          <p:cNvSpPr>
            <a:spLocks noGrp="1"/>
          </p:cNvSpPr>
          <p:nvPr>
            <p:ph type="pic" sz="quarter" idx="13"/>
          </p:nvPr>
        </p:nvSpPr>
        <p:spPr>
          <a:xfrm rot="21600000">
            <a:off x="2567781" y="2489199"/>
            <a:ext cx="2461419" cy="2489301"/>
          </a:xfrm>
          <a:prstGeom prst="rect">
            <a:avLst/>
          </a:prstGeom>
        </p:spPr>
        <p:txBody>
          <a:bodyPr lIns="91439" tIns="45719" rIns="91439" bIns="45719" anchor="t"/>
          <a:lstStyle/>
          <a:p>
            <a:endParaRPr/>
          </a:p>
        </p:txBody>
      </p:sp>
      <p:sp>
        <p:nvSpPr>
          <p:cNvPr id="241" name="Image"/>
          <p:cNvSpPr>
            <a:spLocks noGrp="1"/>
          </p:cNvSpPr>
          <p:nvPr>
            <p:ph type="pic" sz="quarter" idx="14"/>
          </p:nvPr>
        </p:nvSpPr>
        <p:spPr>
          <a:xfrm>
            <a:off x="0" y="5071533"/>
            <a:ext cx="2476500" cy="2484967"/>
          </a:xfrm>
          <a:prstGeom prst="rect">
            <a:avLst/>
          </a:prstGeom>
        </p:spPr>
        <p:txBody>
          <a:bodyPr lIns="91439" tIns="45719" rIns="91439" bIns="45719" anchor="t"/>
          <a:lstStyle/>
          <a:p>
            <a:endParaRPr/>
          </a:p>
        </p:txBody>
      </p:sp>
      <p:sp>
        <p:nvSpPr>
          <p:cNvPr id="242" name="Image"/>
          <p:cNvSpPr>
            <a:spLocks noGrp="1"/>
          </p:cNvSpPr>
          <p:nvPr>
            <p:ph type="pic" sz="quarter" idx="15"/>
          </p:nvPr>
        </p:nvSpPr>
        <p:spPr>
          <a:xfrm rot="21600000">
            <a:off x="-1" y="-1"/>
            <a:ext cx="2476501" cy="2971801"/>
          </a:xfrm>
          <a:prstGeom prst="rect">
            <a:avLst/>
          </a:prstGeom>
        </p:spPr>
        <p:txBody>
          <a:bodyPr lIns="91439" tIns="45719" rIns="91439" bIns="45719" anchor="t"/>
          <a:lstStyle/>
          <a:p>
            <a:endParaRPr/>
          </a:p>
        </p:txBody>
      </p:sp>
      <p:sp>
        <p:nvSpPr>
          <p:cNvPr id="243" name="Image"/>
          <p:cNvSpPr>
            <a:spLocks noGrp="1"/>
          </p:cNvSpPr>
          <p:nvPr>
            <p:ph type="pic" sz="quarter" idx="16"/>
          </p:nvPr>
        </p:nvSpPr>
        <p:spPr>
          <a:xfrm rot="21600000">
            <a:off x="-1" y="2768599"/>
            <a:ext cx="2476501" cy="2489201"/>
          </a:xfrm>
          <a:prstGeom prst="rect">
            <a:avLst/>
          </a:prstGeom>
        </p:spPr>
        <p:txBody>
          <a:bodyPr lIns="91439" tIns="45719" rIns="91439" bIns="45719" anchor="t"/>
          <a:lstStyle/>
          <a:p>
            <a:endParaRPr/>
          </a:p>
        </p:txBody>
      </p:sp>
      <p:sp>
        <p:nvSpPr>
          <p:cNvPr id="244" name="Image"/>
          <p:cNvSpPr>
            <a:spLocks noGrp="1"/>
          </p:cNvSpPr>
          <p:nvPr>
            <p:ph type="pic" sz="quarter" idx="17"/>
          </p:nvPr>
        </p:nvSpPr>
        <p:spPr>
          <a:xfrm rot="21600000">
            <a:off x="2565399" y="-1"/>
            <a:ext cx="2463801" cy="2692401"/>
          </a:xfrm>
          <a:prstGeom prst="rect">
            <a:avLst/>
          </a:prstGeom>
        </p:spPr>
        <p:txBody>
          <a:bodyPr lIns="91439" tIns="45719" rIns="91439" bIns="45719" anchor="t"/>
          <a:lstStyle/>
          <a:p>
            <a:endParaRPr/>
          </a:p>
        </p:txBody>
      </p:sp>
      <p:sp>
        <p:nvSpPr>
          <p:cNvPr id="245" name="Image"/>
          <p:cNvSpPr>
            <a:spLocks noGrp="1"/>
          </p:cNvSpPr>
          <p:nvPr>
            <p:ph type="pic" sz="quarter" idx="18"/>
          </p:nvPr>
        </p:nvSpPr>
        <p:spPr>
          <a:xfrm rot="21600000">
            <a:off x="2565399" y="4787899"/>
            <a:ext cx="2463801" cy="2489201"/>
          </a:xfrm>
          <a:prstGeom prst="rect">
            <a:avLst/>
          </a:prstGeom>
        </p:spPr>
        <p:txBody>
          <a:bodyPr lIns="91439" tIns="45719" rIns="91439" bIns="45719" anchor="t"/>
          <a:lstStyle/>
          <a:p>
            <a:endParaRPr/>
          </a:p>
        </p:txBody>
      </p:sp>
      <p:sp>
        <p:nvSpPr>
          <p:cNvPr id="246" name="Title Text"/>
          <p:cNvSpPr txBox="1">
            <a:spLocks noGrp="1"/>
          </p:cNvSpPr>
          <p:nvPr>
            <p:ph type="title"/>
          </p:nvPr>
        </p:nvSpPr>
        <p:spPr>
          <a:xfrm>
            <a:off x="5346700" y="685800"/>
            <a:ext cx="4165600" cy="1066800"/>
          </a:xfrm>
          <a:prstGeom prst="rect">
            <a:avLst/>
          </a:prstGeom>
        </p:spPr>
        <p:txBody>
          <a:bodyPr/>
          <a:lstStyle/>
          <a:p>
            <a:r>
              <a:t>Title Text</a:t>
            </a:r>
          </a:p>
        </p:txBody>
      </p:sp>
      <p:sp>
        <p:nvSpPr>
          <p:cNvPr id="247" name="Body Level One…"/>
          <p:cNvSpPr txBox="1">
            <a:spLocks noGrp="1"/>
          </p:cNvSpPr>
          <p:nvPr>
            <p:ph type="body" sz="quarter" idx="1"/>
          </p:nvPr>
        </p:nvSpPr>
        <p:spPr>
          <a:xfrm>
            <a:off x="5346700" y="1981200"/>
            <a:ext cx="33782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248"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2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Bullets &amp; 6 Photos - Left">
    <p:spTree>
      <p:nvGrpSpPr>
        <p:cNvPr id="1" name=""/>
        <p:cNvGrpSpPr/>
        <p:nvPr/>
      </p:nvGrpSpPr>
      <p:grpSpPr>
        <a:xfrm>
          <a:off x="0" y="0"/>
          <a:ext cx="0" cy="0"/>
          <a:chOff x="0" y="0"/>
          <a:chExt cx="0" cy="0"/>
        </a:xfrm>
      </p:grpSpPr>
      <p:pic>
        <p:nvPicPr>
          <p:cNvPr id="256"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257" name="Image"/>
          <p:cNvSpPr>
            <a:spLocks noGrp="1"/>
          </p:cNvSpPr>
          <p:nvPr>
            <p:ph type="pic" sz="quarter" idx="13"/>
          </p:nvPr>
        </p:nvSpPr>
        <p:spPr>
          <a:xfrm rot="21600000">
            <a:off x="7670800" y="1930399"/>
            <a:ext cx="2489200" cy="2489201"/>
          </a:xfrm>
          <a:prstGeom prst="rect">
            <a:avLst/>
          </a:prstGeom>
        </p:spPr>
        <p:txBody>
          <a:bodyPr lIns="91439" tIns="45719" rIns="91439" bIns="45719" anchor="t"/>
          <a:lstStyle/>
          <a:p>
            <a:endParaRPr/>
          </a:p>
        </p:txBody>
      </p:sp>
      <p:sp>
        <p:nvSpPr>
          <p:cNvPr id="258" name="Image"/>
          <p:cNvSpPr>
            <a:spLocks noGrp="1"/>
          </p:cNvSpPr>
          <p:nvPr>
            <p:ph type="pic" sz="quarter" idx="14"/>
          </p:nvPr>
        </p:nvSpPr>
        <p:spPr>
          <a:xfrm rot="21600000">
            <a:off x="5118100" y="0"/>
            <a:ext cx="2463800" cy="2413000"/>
          </a:xfrm>
          <a:prstGeom prst="rect">
            <a:avLst/>
          </a:prstGeom>
        </p:spPr>
        <p:txBody>
          <a:bodyPr lIns="91439" tIns="45719" rIns="91439" bIns="45719" anchor="t"/>
          <a:lstStyle/>
          <a:p>
            <a:endParaRPr/>
          </a:p>
        </p:txBody>
      </p:sp>
      <p:sp>
        <p:nvSpPr>
          <p:cNvPr id="259" name="Image"/>
          <p:cNvSpPr>
            <a:spLocks noGrp="1"/>
          </p:cNvSpPr>
          <p:nvPr>
            <p:ph type="pic" sz="quarter" idx="15"/>
          </p:nvPr>
        </p:nvSpPr>
        <p:spPr>
          <a:xfrm>
            <a:off x="5118100" y="4508500"/>
            <a:ext cx="2463800" cy="2489200"/>
          </a:xfrm>
          <a:prstGeom prst="rect">
            <a:avLst/>
          </a:prstGeom>
        </p:spPr>
        <p:txBody>
          <a:bodyPr lIns="91439" tIns="45719" rIns="91439" bIns="45719" anchor="t"/>
          <a:lstStyle/>
          <a:p>
            <a:endParaRPr/>
          </a:p>
        </p:txBody>
      </p:sp>
      <p:sp>
        <p:nvSpPr>
          <p:cNvPr id="260" name="Image"/>
          <p:cNvSpPr>
            <a:spLocks noGrp="1"/>
          </p:cNvSpPr>
          <p:nvPr>
            <p:ph type="pic" sz="quarter" idx="16"/>
          </p:nvPr>
        </p:nvSpPr>
        <p:spPr>
          <a:xfrm rot="21600000">
            <a:off x="7670800" y="-1"/>
            <a:ext cx="2489200" cy="2133601"/>
          </a:xfrm>
          <a:prstGeom prst="rect">
            <a:avLst/>
          </a:prstGeom>
        </p:spPr>
        <p:txBody>
          <a:bodyPr lIns="91439" tIns="45719" rIns="91439" bIns="45719" anchor="t"/>
          <a:lstStyle/>
          <a:p>
            <a:endParaRPr/>
          </a:p>
        </p:txBody>
      </p:sp>
      <p:sp>
        <p:nvSpPr>
          <p:cNvPr id="261" name="Image"/>
          <p:cNvSpPr>
            <a:spLocks noGrp="1"/>
          </p:cNvSpPr>
          <p:nvPr>
            <p:ph type="pic" sz="quarter" idx="17"/>
          </p:nvPr>
        </p:nvSpPr>
        <p:spPr>
          <a:xfrm rot="21600000">
            <a:off x="5118100" y="2218266"/>
            <a:ext cx="2463800" cy="2480734"/>
          </a:xfrm>
          <a:prstGeom prst="rect">
            <a:avLst/>
          </a:prstGeom>
        </p:spPr>
        <p:txBody>
          <a:bodyPr lIns="91439" tIns="45719" rIns="91439" bIns="45719" anchor="t"/>
          <a:lstStyle/>
          <a:p>
            <a:endParaRPr/>
          </a:p>
        </p:txBody>
      </p:sp>
      <p:sp>
        <p:nvSpPr>
          <p:cNvPr id="262" name="Image"/>
          <p:cNvSpPr>
            <a:spLocks noGrp="1"/>
          </p:cNvSpPr>
          <p:nvPr>
            <p:ph type="pic" sz="quarter" idx="18"/>
          </p:nvPr>
        </p:nvSpPr>
        <p:spPr>
          <a:xfrm rot="21600000">
            <a:off x="7670799" y="4229099"/>
            <a:ext cx="2493605" cy="2489201"/>
          </a:xfrm>
          <a:prstGeom prst="rect">
            <a:avLst/>
          </a:prstGeom>
        </p:spPr>
        <p:txBody>
          <a:bodyPr lIns="91439" tIns="45719" rIns="91439" bIns="45719" anchor="t"/>
          <a:lstStyle/>
          <a:p>
            <a:endParaRPr/>
          </a:p>
        </p:txBody>
      </p:sp>
      <p:sp>
        <p:nvSpPr>
          <p:cNvPr id="263" name="Title Text"/>
          <p:cNvSpPr txBox="1">
            <a:spLocks noGrp="1"/>
          </p:cNvSpPr>
          <p:nvPr>
            <p:ph type="title"/>
          </p:nvPr>
        </p:nvSpPr>
        <p:spPr>
          <a:xfrm>
            <a:off x="635000" y="685800"/>
            <a:ext cx="4165600" cy="1066800"/>
          </a:xfrm>
          <a:prstGeom prst="rect">
            <a:avLst/>
          </a:prstGeom>
        </p:spPr>
        <p:txBody>
          <a:bodyPr/>
          <a:lstStyle/>
          <a:p>
            <a:r>
              <a:t>Title Text</a:t>
            </a:r>
          </a:p>
        </p:txBody>
      </p:sp>
      <p:sp>
        <p:nvSpPr>
          <p:cNvPr id="264" name="Body Level One…"/>
          <p:cNvSpPr txBox="1">
            <a:spLocks noGrp="1"/>
          </p:cNvSpPr>
          <p:nvPr>
            <p:ph type="body" sz="quarter" idx="1"/>
          </p:nvPr>
        </p:nvSpPr>
        <p:spPr>
          <a:xfrm>
            <a:off x="1435100" y="1981200"/>
            <a:ext cx="33782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265"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2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le, Bullets &amp; 3 Horizontal Photos - Right">
    <p:spTree>
      <p:nvGrpSpPr>
        <p:cNvPr id="1" name=""/>
        <p:cNvGrpSpPr/>
        <p:nvPr/>
      </p:nvGrpSpPr>
      <p:grpSpPr>
        <a:xfrm>
          <a:off x="0" y="0"/>
          <a:ext cx="0" cy="0"/>
          <a:chOff x="0" y="0"/>
          <a:chExt cx="0" cy="0"/>
        </a:xfrm>
      </p:grpSpPr>
      <p:pic>
        <p:nvPicPr>
          <p:cNvPr id="273"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274" name="Image"/>
          <p:cNvSpPr>
            <a:spLocks noGrp="1"/>
          </p:cNvSpPr>
          <p:nvPr>
            <p:ph type="pic" sz="quarter" idx="13"/>
          </p:nvPr>
        </p:nvSpPr>
        <p:spPr>
          <a:xfrm>
            <a:off x="0" y="5071533"/>
            <a:ext cx="2476500" cy="2484967"/>
          </a:xfrm>
          <a:prstGeom prst="rect">
            <a:avLst/>
          </a:prstGeom>
        </p:spPr>
        <p:txBody>
          <a:bodyPr lIns="91439" tIns="45719" rIns="91439" bIns="45719" anchor="t"/>
          <a:lstStyle/>
          <a:p>
            <a:endParaRPr/>
          </a:p>
        </p:txBody>
      </p:sp>
      <p:sp>
        <p:nvSpPr>
          <p:cNvPr id="275" name="Image"/>
          <p:cNvSpPr>
            <a:spLocks noGrp="1"/>
          </p:cNvSpPr>
          <p:nvPr>
            <p:ph type="pic" sz="quarter" idx="14"/>
          </p:nvPr>
        </p:nvSpPr>
        <p:spPr>
          <a:xfrm rot="21600000">
            <a:off x="-1" y="-1"/>
            <a:ext cx="2476501" cy="2971801"/>
          </a:xfrm>
          <a:prstGeom prst="rect">
            <a:avLst/>
          </a:prstGeom>
        </p:spPr>
        <p:txBody>
          <a:bodyPr lIns="91439" tIns="45719" rIns="91439" bIns="45719" anchor="t"/>
          <a:lstStyle/>
          <a:p>
            <a:endParaRPr/>
          </a:p>
        </p:txBody>
      </p:sp>
      <p:sp>
        <p:nvSpPr>
          <p:cNvPr id="276" name="Image"/>
          <p:cNvSpPr>
            <a:spLocks noGrp="1"/>
          </p:cNvSpPr>
          <p:nvPr>
            <p:ph type="pic" sz="quarter" idx="15"/>
          </p:nvPr>
        </p:nvSpPr>
        <p:spPr>
          <a:xfrm rot="21600000">
            <a:off x="-1" y="2768599"/>
            <a:ext cx="2476501" cy="2489201"/>
          </a:xfrm>
          <a:prstGeom prst="rect">
            <a:avLst/>
          </a:prstGeom>
        </p:spPr>
        <p:txBody>
          <a:bodyPr lIns="91439" tIns="45719" rIns="91439" bIns="45719" anchor="t"/>
          <a:lstStyle/>
          <a:p>
            <a:endParaRPr/>
          </a:p>
        </p:txBody>
      </p:sp>
      <p:sp>
        <p:nvSpPr>
          <p:cNvPr id="277" name="Title Text"/>
          <p:cNvSpPr txBox="1">
            <a:spLocks noGrp="1"/>
          </p:cNvSpPr>
          <p:nvPr>
            <p:ph type="title"/>
          </p:nvPr>
        </p:nvSpPr>
        <p:spPr>
          <a:xfrm>
            <a:off x="2806700" y="685800"/>
            <a:ext cx="6705600" cy="1066800"/>
          </a:xfrm>
          <a:prstGeom prst="rect">
            <a:avLst/>
          </a:prstGeom>
        </p:spPr>
        <p:txBody>
          <a:bodyPr/>
          <a:lstStyle/>
          <a:p>
            <a:r>
              <a:t>Title Text</a:t>
            </a:r>
          </a:p>
        </p:txBody>
      </p:sp>
      <p:sp>
        <p:nvSpPr>
          <p:cNvPr id="278" name="Body Level One…"/>
          <p:cNvSpPr txBox="1">
            <a:spLocks noGrp="1"/>
          </p:cNvSpPr>
          <p:nvPr>
            <p:ph type="body" sz="half" idx="1"/>
          </p:nvPr>
        </p:nvSpPr>
        <p:spPr>
          <a:xfrm>
            <a:off x="2806700" y="1981200"/>
            <a:ext cx="59182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279"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2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 Bullets &amp; 3 Horizontal Photos - Left">
    <p:spTree>
      <p:nvGrpSpPr>
        <p:cNvPr id="1" name=""/>
        <p:cNvGrpSpPr/>
        <p:nvPr/>
      </p:nvGrpSpPr>
      <p:grpSpPr>
        <a:xfrm>
          <a:off x="0" y="0"/>
          <a:ext cx="0" cy="0"/>
          <a:chOff x="0" y="0"/>
          <a:chExt cx="0" cy="0"/>
        </a:xfrm>
      </p:grpSpPr>
      <p:pic>
        <p:nvPicPr>
          <p:cNvPr id="287"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288" name="Image"/>
          <p:cNvSpPr>
            <a:spLocks noGrp="1"/>
          </p:cNvSpPr>
          <p:nvPr>
            <p:ph type="pic" sz="quarter" idx="13"/>
          </p:nvPr>
        </p:nvSpPr>
        <p:spPr>
          <a:xfrm rot="21600000">
            <a:off x="7670800" y="1930399"/>
            <a:ext cx="2489200" cy="2489201"/>
          </a:xfrm>
          <a:prstGeom prst="rect">
            <a:avLst/>
          </a:prstGeom>
        </p:spPr>
        <p:txBody>
          <a:bodyPr lIns="91439" tIns="45719" rIns="91439" bIns="45719" anchor="t"/>
          <a:lstStyle/>
          <a:p>
            <a:endParaRPr/>
          </a:p>
        </p:txBody>
      </p:sp>
      <p:sp>
        <p:nvSpPr>
          <p:cNvPr id="289" name="Image"/>
          <p:cNvSpPr>
            <a:spLocks noGrp="1"/>
          </p:cNvSpPr>
          <p:nvPr>
            <p:ph type="pic" sz="quarter" idx="14"/>
          </p:nvPr>
        </p:nvSpPr>
        <p:spPr>
          <a:xfrm rot="21600000">
            <a:off x="7670800" y="-1"/>
            <a:ext cx="2489200" cy="2133601"/>
          </a:xfrm>
          <a:prstGeom prst="rect">
            <a:avLst/>
          </a:prstGeom>
        </p:spPr>
        <p:txBody>
          <a:bodyPr lIns="91439" tIns="45719" rIns="91439" bIns="45719" anchor="t"/>
          <a:lstStyle/>
          <a:p>
            <a:endParaRPr/>
          </a:p>
        </p:txBody>
      </p:sp>
      <p:sp>
        <p:nvSpPr>
          <p:cNvPr id="290" name="Image"/>
          <p:cNvSpPr>
            <a:spLocks noGrp="1"/>
          </p:cNvSpPr>
          <p:nvPr>
            <p:ph type="pic" sz="quarter" idx="15"/>
          </p:nvPr>
        </p:nvSpPr>
        <p:spPr>
          <a:xfrm rot="21600000">
            <a:off x="7670799" y="4229099"/>
            <a:ext cx="2493605" cy="2489201"/>
          </a:xfrm>
          <a:prstGeom prst="rect">
            <a:avLst/>
          </a:prstGeom>
        </p:spPr>
        <p:txBody>
          <a:bodyPr lIns="91439" tIns="45719" rIns="91439" bIns="45719" anchor="t"/>
          <a:lstStyle/>
          <a:p>
            <a:endParaRPr/>
          </a:p>
        </p:txBody>
      </p:sp>
      <p:sp>
        <p:nvSpPr>
          <p:cNvPr id="291" name="Title Text"/>
          <p:cNvSpPr txBox="1">
            <a:spLocks noGrp="1"/>
          </p:cNvSpPr>
          <p:nvPr>
            <p:ph type="title"/>
          </p:nvPr>
        </p:nvSpPr>
        <p:spPr>
          <a:xfrm>
            <a:off x="635000" y="685800"/>
            <a:ext cx="6718300" cy="1066800"/>
          </a:xfrm>
          <a:prstGeom prst="rect">
            <a:avLst/>
          </a:prstGeom>
        </p:spPr>
        <p:txBody>
          <a:bodyPr/>
          <a:lstStyle/>
          <a:p>
            <a:r>
              <a:t>Title Text</a:t>
            </a:r>
          </a:p>
        </p:txBody>
      </p:sp>
      <p:sp>
        <p:nvSpPr>
          <p:cNvPr id="292" name="Body Level One…"/>
          <p:cNvSpPr txBox="1">
            <a:spLocks noGrp="1"/>
          </p:cNvSpPr>
          <p:nvPr>
            <p:ph type="body" sz="half" idx="1"/>
          </p:nvPr>
        </p:nvSpPr>
        <p:spPr>
          <a:xfrm>
            <a:off x="1435100" y="1981200"/>
            <a:ext cx="59182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293"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2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le, Bullets &amp; 3 Photos - Right">
    <p:spTree>
      <p:nvGrpSpPr>
        <p:cNvPr id="1" name=""/>
        <p:cNvGrpSpPr/>
        <p:nvPr/>
      </p:nvGrpSpPr>
      <p:grpSpPr>
        <a:xfrm>
          <a:off x="0" y="0"/>
          <a:ext cx="0" cy="0"/>
          <a:chOff x="0" y="0"/>
          <a:chExt cx="0" cy="0"/>
        </a:xfrm>
      </p:grpSpPr>
      <p:pic>
        <p:nvPicPr>
          <p:cNvPr id="301"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302" name="Image"/>
          <p:cNvSpPr>
            <a:spLocks noGrp="1"/>
          </p:cNvSpPr>
          <p:nvPr>
            <p:ph type="pic" sz="half" idx="13"/>
          </p:nvPr>
        </p:nvSpPr>
        <p:spPr>
          <a:xfrm rot="21600000">
            <a:off x="0" y="0"/>
            <a:ext cx="5030391" cy="5257801"/>
          </a:xfrm>
          <a:prstGeom prst="rect">
            <a:avLst/>
          </a:prstGeom>
        </p:spPr>
        <p:txBody>
          <a:bodyPr lIns="91439" tIns="45719" rIns="91439" bIns="45719" anchor="t"/>
          <a:lstStyle/>
          <a:p>
            <a:endParaRPr/>
          </a:p>
        </p:txBody>
      </p:sp>
      <p:sp>
        <p:nvSpPr>
          <p:cNvPr id="303" name="Image"/>
          <p:cNvSpPr>
            <a:spLocks noGrp="1"/>
          </p:cNvSpPr>
          <p:nvPr>
            <p:ph type="pic" sz="quarter" idx="14"/>
          </p:nvPr>
        </p:nvSpPr>
        <p:spPr>
          <a:xfrm>
            <a:off x="0" y="5071533"/>
            <a:ext cx="2476500" cy="2484967"/>
          </a:xfrm>
          <a:prstGeom prst="rect">
            <a:avLst/>
          </a:prstGeom>
        </p:spPr>
        <p:txBody>
          <a:bodyPr lIns="91439" tIns="45719" rIns="91439" bIns="45719" anchor="t"/>
          <a:lstStyle/>
          <a:p>
            <a:endParaRPr/>
          </a:p>
        </p:txBody>
      </p:sp>
      <p:sp>
        <p:nvSpPr>
          <p:cNvPr id="304" name="Image"/>
          <p:cNvSpPr>
            <a:spLocks noGrp="1"/>
          </p:cNvSpPr>
          <p:nvPr>
            <p:ph type="pic" sz="quarter" idx="15"/>
          </p:nvPr>
        </p:nvSpPr>
        <p:spPr>
          <a:xfrm rot="21600000">
            <a:off x="2565399" y="4787899"/>
            <a:ext cx="2463801" cy="2489201"/>
          </a:xfrm>
          <a:prstGeom prst="rect">
            <a:avLst/>
          </a:prstGeom>
        </p:spPr>
        <p:txBody>
          <a:bodyPr lIns="91439" tIns="45719" rIns="91439" bIns="45719" anchor="t"/>
          <a:lstStyle/>
          <a:p>
            <a:endParaRPr/>
          </a:p>
        </p:txBody>
      </p:sp>
      <p:sp>
        <p:nvSpPr>
          <p:cNvPr id="305" name="Title Text"/>
          <p:cNvSpPr txBox="1">
            <a:spLocks noGrp="1"/>
          </p:cNvSpPr>
          <p:nvPr>
            <p:ph type="title"/>
          </p:nvPr>
        </p:nvSpPr>
        <p:spPr>
          <a:xfrm>
            <a:off x="5346700" y="685800"/>
            <a:ext cx="4165600" cy="1066800"/>
          </a:xfrm>
          <a:prstGeom prst="rect">
            <a:avLst/>
          </a:prstGeom>
        </p:spPr>
        <p:txBody>
          <a:bodyPr/>
          <a:lstStyle/>
          <a:p>
            <a:r>
              <a:t>Title Text</a:t>
            </a:r>
          </a:p>
        </p:txBody>
      </p:sp>
      <p:sp>
        <p:nvSpPr>
          <p:cNvPr id="306" name="Body Level One…"/>
          <p:cNvSpPr txBox="1">
            <a:spLocks noGrp="1"/>
          </p:cNvSpPr>
          <p:nvPr>
            <p:ph type="body" sz="quarter" idx="1"/>
          </p:nvPr>
        </p:nvSpPr>
        <p:spPr>
          <a:xfrm>
            <a:off x="5346700" y="1981200"/>
            <a:ext cx="33782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307"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3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Title, Bullets &amp; 3 Photos - Left">
    <p:spTree>
      <p:nvGrpSpPr>
        <p:cNvPr id="1" name=""/>
        <p:cNvGrpSpPr/>
        <p:nvPr/>
      </p:nvGrpSpPr>
      <p:grpSpPr>
        <a:xfrm>
          <a:off x="0" y="0"/>
          <a:ext cx="0" cy="0"/>
          <a:chOff x="0" y="0"/>
          <a:chExt cx="0" cy="0"/>
        </a:xfrm>
      </p:grpSpPr>
      <p:pic>
        <p:nvPicPr>
          <p:cNvPr id="315"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316" name="Image"/>
          <p:cNvSpPr>
            <a:spLocks noGrp="1"/>
          </p:cNvSpPr>
          <p:nvPr>
            <p:ph type="pic" sz="quarter" idx="13"/>
          </p:nvPr>
        </p:nvSpPr>
        <p:spPr>
          <a:xfrm>
            <a:off x="5118100" y="4508500"/>
            <a:ext cx="2463800" cy="2489200"/>
          </a:xfrm>
          <a:prstGeom prst="rect">
            <a:avLst/>
          </a:prstGeom>
        </p:spPr>
        <p:txBody>
          <a:bodyPr lIns="91439" tIns="45719" rIns="91439" bIns="45719" anchor="t"/>
          <a:lstStyle/>
          <a:p>
            <a:endParaRPr/>
          </a:p>
        </p:txBody>
      </p:sp>
      <p:sp>
        <p:nvSpPr>
          <p:cNvPr id="317" name="Image"/>
          <p:cNvSpPr>
            <a:spLocks noGrp="1"/>
          </p:cNvSpPr>
          <p:nvPr>
            <p:ph type="pic" sz="quarter" idx="14"/>
          </p:nvPr>
        </p:nvSpPr>
        <p:spPr>
          <a:xfrm rot="21600000">
            <a:off x="7670799" y="4229099"/>
            <a:ext cx="2493605" cy="2489201"/>
          </a:xfrm>
          <a:prstGeom prst="rect">
            <a:avLst/>
          </a:prstGeom>
        </p:spPr>
        <p:txBody>
          <a:bodyPr lIns="91439" tIns="45719" rIns="91439" bIns="45719" anchor="t"/>
          <a:lstStyle/>
          <a:p>
            <a:endParaRPr/>
          </a:p>
        </p:txBody>
      </p:sp>
      <p:sp>
        <p:nvSpPr>
          <p:cNvPr id="318" name="Image"/>
          <p:cNvSpPr>
            <a:spLocks noGrp="1"/>
          </p:cNvSpPr>
          <p:nvPr>
            <p:ph type="pic" sz="half" idx="15"/>
          </p:nvPr>
        </p:nvSpPr>
        <p:spPr>
          <a:xfrm rot="21600000">
            <a:off x="5118099" y="-1"/>
            <a:ext cx="5044783" cy="4699001"/>
          </a:xfrm>
          <a:prstGeom prst="rect">
            <a:avLst/>
          </a:prstGeom>
        </p:spPr>
        <p:txBody>
          <a:bodyPr lIns="91439" tIns="45719" rIns="91439" bIns="45719" anchor="t"/>
          <a:lstStyle/>
          <a:p>
            <a:endParaRPr/>
          </a:p>
        </p:txBody>
      </p:sp>
      <p:sp>
        <p:nvSpPr>
          <p:cNvPr id="319" name="Title Text"/>
          <p:cNvSpPr txBox="1">
            <a:spLocks noGrp="1"/>
          </p:cNvSpPr>
          <p:nvPr>
            <p:ph type="title"/>
          </p:nvPr>
        </p:nvSpPr>
        <p:spPr>
          <a:xfrm>
            <a:off x="635000" y="685800"/>
            <a:ext cx="4165600" cy="1066800"/>
          </a:xfrm>
          <a:prstGeom prst="rect">
            <a:avLst/>
          </a:prstGeom>
        </p:spPr>
        <p:txBody>
          <a:bodyPr/>
          <a:lstStyle/>
          <a:p>
            <a:r>
              <a:t>Title Text</a:t>
            </a:r>
          </a:p>
        </p:txBody>
      </p:sp>
      <p:sp>
        <p:nvSpPr>
          <p:cNvPr id="320" name="Body Level One…"/>
          <p:cNvSpPr txBox="1">
            <a:spLocks noGrp="1"/>
          </p:cNvSpPr>
          <p:nvPr>
            <p:ph type="body" sz="quarter" idx="1"/>
          </p:nvPr>
        </p:nvSpPr>
        <p:spPr>
          <a:xfrm>
            <a:off x="1435100" y="1981200"/>
            <a:ext cx="33782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321"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3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le, Bullets &amp; Vertical Photo - Right">
    <p:spTree>
      <p:nvGrpSpPr>
        <p:cNvPr id="1" name=""/>
        <p:cNvGrpSpPr/>
        <p:nvPr/>
      </p:nvGrpSpPr>
      <p:grpSpPr>
        <a:xfrm>
          <a:off x="0" y="0"/>
          <a:ext cx="0" cy="0"/>
          <a:chOff x="0" y="0"/>
          <a:chExt cx="0" cy="0"/>
        </a:xfrm>
      </p:grpSpPr>
      <p:pic>
        <p:nvPicPr>
          <p:cNvPr id="329"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330" name="Image"/>
          <p:cNvSpPr>
            <a:spLocks noGrp="1"/>
          </p:cNvSpPr>
          <p:nvPr>
            <p:ph type="pic" idx="13"/>
          </p:nvPr>
        </p:nvSpPr>
        <p:spPr>
          <a:xfrm rot="21600000">
            <a:off x="0" y="0"/>
            <a:ext cx="5030391" cy="7543800"/>
          </a:xfrm>
          <a:prstGeom prst="rect">
            <a:avLst/>
          </a:prstGeom>
        </p:spPr>
        <p:txBody>
          <a:bodyPr lIns="91439" tIns="45719" rIns="91439" bIns="45719" anchor="t"/>
          <a:lstStyle/>
          <a:p>
            <a:endParaRPr/>
          </a:p>
        </p:txBody>
      </p:sp>
      <p:sp>
        <p:nvSpPr>
          <p:cNvPr id="331" name="Title Text"/>
          <p:cNvSpPr txBox="1">
            <a:spLocks noGrp="1"/>
          </p:cNvSpPr>
          <p:nvPr>
            <p:ph type="title"/>
          </p:nvPr>
        </p:nvSpPr>
        <p:spPr>
          <a:xfrm>
            <a:off x="5346700" y="685800"/>
            <a:ext cx="4165600" cy="1066800"/>
          </a:xfrm>
          <a:prstGeom prst="rect">
            <a:avLst/>
          </a:prstGeom>
        </p:spPr>
        <p:txBody>
          <a:bodyPr/>
          <a:lstStyle/>
          <a:p>
            <a:r>
              <a:t>Title Text</a:t>
            </a:r>
          </a:p>
        </p:txBody>
      </p:sp>
      <p:sp>
        <p:nvSpPr>
          <p:cNvPr id="332" name="Body Level One…"/>
          <p:cNvSpPr txBox="1">
            <a:spLocks noGrp="1"/>
          </p:cNvSpPr>
          <p:nvPr>
            <p:ph type="body" sz="quarter" idx="1"/>
          </p:nvPr>
        </p:nvSpPr>
        <p:spPr>
          <a:xfrm>
            <a:off x="5346700" y="1981200"/>
            <a:ext cx="33782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333"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3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Bullets &amp; Vertical Photo - Left">
    <p:spTree>
      <p:nvGrpSpPr>
        <p:cNvPr id="1" name=""/>
        <p:cNvGrpSpPr/>
        <p:nvPr/>
      </p:nvGrpSpPr>
      <p:grpSpPr>
        <a:xfrm>
          <a:off x="0" y="0"/>
          <a:ext cx="0" cy="0"/>
          <a:chOff x="0" y="0"/>
          <a:chExt cx="0" cy="0"/>
        </a:xfrm>
      </p:grpSpPr>
      <p:pic>
        <p:nvPicPr>
          <p:cNvPr id="341"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342" name="Image"/>
          <p:cNvSpPr>
            <a:spLocks noGrp="1"/>
          </p:cNvSpPr>
          <p:nvPr>
            <p:ph type="pic" idx="13"/>
          </p:nvPr>
        </p:nvSpPr>
        <p:spPr>
          <a:xfrm rot="21600000">
            <a:off x="5130799" y="-1"/>
            <a:ext cx="5030392" cy="6999322"/>
          </a:xfrm>
          <a:prstGeom prst="rect">
            <a:avLst/>
          </a:prstGeom>
        </p:spPr>
        <p:txBody>
          <a:bodyPr lIns="91439" tIns="45719" rIns="91439" bIns="45719" anchor="t"/>
          <a:lstStyle/>
          <a:p>
            <a:endParaRPr/>
          </a:p>
        </p:txBody>
      </p:sp>
      <p:sp>
        <p:nvSpPr>
          <p:cNvPr id="343" name="Title Text"/>
          <p:cNvSpPr txBox="1">
            <a:spLocks noGrp="1"/>
          </p:cNvSpPr>
          <p:nvPr>
            <p:ph type="title"/>
          </p:nvPr>
        </p:nvSpPr>
        <p:spPr>
          <a:xfrm>
            <a:off x="635000" y="685800"/>
            <a:ext cx="4165600" cy="1066800"/>
          </a:xfrm>
          <a:prstGeom prst="rect">
            <a:avLst/>
          </a:prstGeom>
        </p:spPr>
        <p:txBody>
          <a:bodyPr/>
          <a:lstStyle/>
          <a:p>
            <a:r>
              <a:t>Title Text</a:t>
            </a:r>
          </a:p>
        </p:txBody>
      </p:sp>
      <p:sp>
        <p:nvSpPr>
          <p:cNvPr id="344" name="Body Level One…"/>
          <p:cNvSpPr txBox="1">
            <a:spLocks noGrp="1"/>
          </p:cNvSpPr>
          <p:nvPr>
            <p:ph type="body" sz="quarter" idx="1"/>
          </p:nvPr>
        </p:nvSpPr>
        <p:spPr>
          <a:xfrm>
            <a:off x="1435100" y="1981200"/>
            <a:ext cx="3378200" cy="4470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345"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34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Large Photo">
    <p:spTree>
      <p:nvGrpSpPr>
        <p:cNvPr id="1" name=""/>
        <p:cNvGrpSpPr/>
        <p:nvPr/>
      </p:nvGrpSpPr>
      <p:grpSpPr>
        <a:xfrm>
          <a:off x="0" y="0"/>
          <a:ext cx="0" cy="0"/>
          <a:chOff x="0" y="0"/>
          <a:chExt cx="0" cy="0"/>
        </a:xfrm>
      </p:grpSpPr>
      <p:pic>
        <p:nvPicPr>
          <p:cNvPr id="353"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354" name="Image"/>
          <p:cNvSpPr>
            <a:spLocks noGrp="1"/>
          </p:cNvSpPr>
          <p:nvPr>
            <p:ph type="pic" idx="13"/>
          </p:nvPr>
        </p:nvSpPr>
        <p:spPr>
          <a:xfrm rot="21600000">
            <a:off x="-1" y="0"/>
            <a:ext cx="10160001" cy="7543800"/>
          </a:xfrm>
          <a:prstGeom prst="rect">
            <a:avLst/>
          </a:prstGeom>
        </p:spPr>
        <p:txBody>
          <a:bodyPr lIns="91439" tIns="45719" rIns="91439" bIns="45719" anchor="t"/>
          <a:lstStyle/>
          <a:p>
            <a:endParaRPr/>
          </a:p>
        </p:txBody>
      </p:sp>
      <p:pic>
        <p:nvPicPr>
          <p:cNvPr id="355"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35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12 Photos">
    <p:spTree>
      <p:nvGrpSpPr>
        <p:cNvPr id="1" name=""/>
        <p:cNvGrpSpPr/>
        <p:nvPr/>
      </p:nvGrpSpPr>
      <p:grpSpPr>
        <a:xfrm>
          <a:off x="0" y="0"/>
          <a:ext cx="0" cy="0"/>
          <a:chOff x="0" y="0"/>
          <a:chExt cx="0" cy="0"/>
        </a:xfrm>
      </p:grpSpPr>
      <p:pic>
        <p:nvPicPr>
          <p:cNvPr id="363"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364" name="Image"/>
          <p:cNvSpPr>
            <a:spLocks noGrp="1"/>
          </p:cNvSpPr>
          <p:nvPr>
            <p:ph type="pic" sz="quarter" idx="13"/>
          </p:nvPr>
        </p:nvSpPr>
        <p:spPr>
          <a:xfrm rot="21600000">
            <a:off x="7670800" y="1930399"/>
            <a:ext cx="2489200" cy="2489201"/>
          </a:xfrm>
          <a:prstGeom prst="rect">
            <a:avLst/>
          </a:prstGeom>
        </p:spPr>
        <p:txBody>
          <a:bodyPr lIns="91439" tIns="45719" rIns="91439" bIns="45719" anchor="t"/>
          <a:lstStyle/>
          <a:p>
            <a:endParaRPr/>
          </a:p>
        </p:txBody>
      </p:sp>
      <p:sp>
        <p:nvSpPr>
          <p:cNvPr id="365" name="Image"/>
          <p:cNvSpPr>
            <a:spLocks noGrp="1"/>
          </p:cNvSpPr>
          <p:nvPr>
            <p:ph type="pic" sz="quarter" idx="14"/>
          </p:nvPr>
        </p:nvSpPr>
        <p:spPr>
          <a:xfrm rot="21600000">
            <a:off x="5118100" y="0"/>
            <a:ext cx="2463800" cy="2413000"/>
          </a:xfrm>
          <a:prstGeom prst="rect">
            <a:avLst/>
          </a:prstGeom>
        </p:spPr>
        <p:txBody>
          <a:bodyPr lIns="91439" tIns="45719" rIns="91439" bIns="45719" anchor="t"/>
          <a:lstStyle/>
          <a:p>
            <a:endParaRPr/>
          </a:p>
        </p:txBody>
      </p:sp>
      <p:sp>
        <p:nvSpPr>
          <p:cNvPr id="366" name="Image"/>
          <p:cNvSpPr>
            <a:spLocks noGrp="1"/>
          </p:cNvSpPr>
          <p:nvPr>
            <p:ph type="pic" sz="quarter" idx="15"/>
          </p:nvPr>
        </p:nvSpPr>
        <p:spPr>
          <a:xfrm>
            <a:off x="5118100" y="4508500"/>
            <a:ext cx="2463800" cy="2489200"/>
          </a:xfrm>
          <a:prstGeom prst="rect">
            <a:avLst/>
          </a:prstGeom>
        </p:spPr>
        <p:txBody>
          <a:bodyPr lIns="91439" tIns="45719" rIns="91439" bIns="45719" anchor="t"/>
          <a:lstStyle/>
          <a:p>
            <a:endParaRPr/>
          </a:p>
        </p:txBody>
      </p:sp>
      <p:sp>
        <p:nvSpPr>
          <p:cNvPr id="367" name="Image"/>
          <p:cNvSpPr>
            <a:spLocks noGrp="1"/>
          </p:cNvSpPr>
          <p:nvPr>
            <p:ph type="pic" sz="quarter" idx="16"/>
          </p:nvPr>
        </p:nvSpPr>
        <p:spPr>
          <a:xfrm rot="21600000">
            <a:off x="7670800" y="-1"/>
            <a:ext cx="2489200" cy="2133601"/>
          </a:xfrm>
          <a:prstGeom prst="rect">
            <a:avLst/>
          </a:prstGeom>
        </p:spPr>
        <p:txBody>
          <a:bodyPr lIns="91439" tIns="45719" rIns="91439" bIns="45719" anchor="t"/>
          <a:lstStyle/>
          <a:p>
            <a:endParaRPr/>
          </a:p>
        </p:txBody>
      </p:sp>
      <p:sp>
        <p:nvSpPr>
          <p:cNvPr id="368" name="Image"/>
          <p:cNvSpPr>
            <a:spLocks noGrp="1"/>
          </p:cNvSpPr>
          <p:nvPr>
            <p:ph type="pic" sz="quarter" idx="17"/>
          </p:nvPr>
        </p:nvSpPr>
        <p:spPr>
          <a:xfrm rot="21600000">
            <a:off x="5118100" y="2218266"/>
            <a:ext cx="2463800" cy="2480734"/>
          </a:xfrm>
          <a:prstGeom prst="rect">
            <a:avLst/>
          </a:prstGeom>
        </p:spPr>
        <p:txBody>
          <a:bodyPr lIns="91439" tIns="45719" rIns="91439" bIns="45719" anchor="t"/>
          <a:lstStyle/>
          <a:p>
            <a:endParaRPr/>
          </a:p>
        </p:txBody>
      </p:sp>
      <p:sp>
        <p:nvSpPr>
          <p:cNvPr id="369" name="Image"/>
          <p:cNvSpPr>
            <a:spLocks noGrp="1"/>
          </p:cNvSpPr>
          <p:nvPr>
            <p:ph type="pic" sz="quarter" idx="18"/>
          </p:nvPr>
        </p:nvSpPr>
        <p:spPr>
          <a:xfrm rot="21600000">
            <a:off x="7670799" y="4229099"/>
            <a:ext cx="2493605" cy="2489201"/>
          </a:xfrm>
          <a:prstGeom prst="rect">
            <a:avLst/>
          </a:prstGeom>
        </p:spPr>
        <p:txBody>
          <a:bodyPr lIns="91439" tIns="45719" rIns="91439" bIns="45719" anchor="t"/>
          <a:lstStyle/>
          <a:p>
            <a:endParaRPr/>
          </a:p>
        </p:txBody>
      </p:sp>
      <p:sp>
        <p:nvSpPr>
          <p:cNvPr id="370" name="Image"/>
          <p:cNvSpPr>
            <a:spLocks noGrp="1"/>
          </p:cNvSpPr>
          <p:nvPr>
            <p:ph type="pic" sz="quarter" idx="19"/>
          </p:nvPr>
        </p:nvSpPr>
        <p:spPr>
          <a:xfrm rot="21600000">
            <a:off x="2567781" y="2489199"/>
            <a:ext cx="2461419" cy="2489301"/>
          </a:xfrm>
          <a:prstGeom prst="rect">
            <a:avLst/>
          </a:prstGeom>
        </p:spPr>
        <p:txBody>
          <a:bodyPr lIns="91439" tIns="45719" rIns="91439" bIns="45719" anchor="t"/>
          <a:lstStyle/>
          <a:p>
            <a:endParaRPr/>
          </a:p>
        </p:txBody>
      </p:sp>
      <p:sp>
        <p:nvSpPr>
          <p:cNvPr id="371" name="Image"/>
          <p:cNvSpPr>
            <a:spLocks noGrp="1"/>
          </p:cNvSpPr>
          <p:nvPr>
            <p:ph type="pic" sz="quarter" idx="20"/>
          </p:nvPr>
        </p:nvSpPr>
        <p:spPr>
          <a:xfrm>
            <a:off x="0" y="5071533"/>
            <a:ext cx="2476500" cy="2484967"/>
          </a:xfrm>
          <a:prstGeom prst="rect">
            <a:avLst/>
          </a:prstGeom>
        </p:spPr>
        <p:txBody>
          <a:bodyPr lIns="91439" tIns="45719" rIns="91439" bIns="45719" anchor="t"/>
          <a:lstStyle/>
          <a:p>
            <a:endParaRPr/>
          </a:p>
        </p:txBody>
      </p:sp>
      <p:sp>
        <p:nvSpPr>
          <p:cNvPr id="372" name="Image"/>
          <p:cNvSpPr>
            <a:spLocks noGrp="1"/>
          </p:cNvSpPr>
          <p:nvPr>
            <p:ph type="pic" sz="quarter" idx="21"/>
          </p:nvPr>
        </p:nvSpPr>
        <p:spPr>
          <a:xfrm rot="21600000">
            <a:off x="-1" y="-1"/>
            <a:ext cx="2476501" cy="2971801"/>
          </a:xfrm>
          <a:prstGeom prst="rect">
            <a:avLst/>
          </a:prstGeom>
        </p:spPr>
        <p:txBody>
          <a:bodyPr lIns="91439" tIns="45719" rIns="91439" bIns="45719" anchor="t"/>
          <a:lstStyle/>
          <a:p>
            <a:endParaRPr/>
          </a:p>
        </p:txBody>
      </p:sp>
      <p:sp>
        <p:nvSpPr>
          <p:cNvPr id="373" name="Image"/>
          <p:cNvSpPr>
            <a:spLocks noGrp="1"/>
          </p:cNvSpPr>
          <p:nvPr>
            <p:ph type="pic" sz="quarter" idx="22"/>
          </p:nvPr>
        </p:nvSpPr>
        <p:spPr>
          <a:xfrm rot="21600000">
            <a:off x="-1" y="2768599"/>
            <a:ext cx="2476501" cy="2489201"/>
          </a:xfrm>
          <a:prstGeom prst="rect">
            <a:avLst/>
          </a:prstGeom>
        </p:spPr>
        <p:txBody>
          <a:bodyPr lIns="91439" tIns="45719" rIns="91439" bIns="45719" anchor="t"/>
          <a:lstStyle/>
          <a:p>
            <a:endParaRPr/>
          </a:p>
        </p:txBody>
      </p:sp>
      <p:sp>
        <p:nvSpPr>
          <p:cNvPr id="374" name="Image"/>
          <p:cNvSpPr>
            <a:spLocks noGrp="1"/>
          </p:cNvSpPr>
          <p:nvPr>
            <p:ph type="pic" sz="quarter" idx="23"/>
          </p:nvPr>
        </p:nvSpPr>
        <p:spPr>
          <a:xfrm rot="21600000">
            <a:off x="2565399" y="-1"/>
            <a:ext cx="2463801" cy="2692401"/>
          </a:xfrm>
          <a:prstGeom prst="rect">
            <a:avLst/>
          </a:prstGeom>
        </p:spPr>
        <p:txBody>
          <a:bodyPr lIns="91439" tIns="45719" rIns="91439" bIns="45719" anchor="t"/>
          <a:lstStyle/>
          <a:p>
            <a:endParaRPr/>
          </a:p>
        </p:txBody>
      </p:sp>
      <p:sp>
        <p:nvSpPr>
          <p:cNvPr id="375" name="Image"/>
          <p:cNvSpPr>
            <a:spLocks noGrp="1"/>
          </p:cNvSpPr>
          <p:nvPr>
            <p:ph type="pic" sz="quarter" idx="24"/>
          </p:nvPr>
        </p:nvSpPr>
        <p:spPr>
          <a:xfrm rot="21600000">
            <a:off x="2565399" y="4787899"/>
            <a:ext cx="2463801" cy="2489201"/>
          </a:xfrm>
          <a:prstGeom prst="rect">
            <a:avLst/>
          </a:prstGeom>
        </p:spPr>
        <p:txBody>
          <a:bodyPr lIns="91439" tIns="45719" rIns="91439" bIns="45719" anchor="t"/>
          <a:lstStyle/>
          <a:p>
            <a:endParaRPr/>
          </a:p>
        </p:txBody>
      </p:sp>
      <p:pic>
        <p:nvPicPr>
          <p:cNvPr id="376"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3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Title &amp; 8 Photos - Top">
    <p:spTree>
      <p:nvGrpSpPr>
        <p:cNvPr id="1" name=""/>
        <p:cNvGrpSpPr/>
        <p:nvPr/>
      </p:nvGrpSpPr>
      <p:grpSpPr>
        <a:xfrm>
          <a:off x="0" y="0"/>
          <a:ext cx="0" cy="0"/>
          <a:chOff x="0" y="0"/>
          <a:chExt cx="0" cy="0"/>
        </a:xfrm>
      </p:grpSpPr>
      <p:pic>
        <p:nvPicPr>
          <p:cNvPr id="384"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385" name="Image"/>
          <p:cNvSpPr>
            <a:spLocks noGrp="1"/>
          </p:cNvSpPr>
          <p:nvPr>
            <p:ph type="pic" sz="quarter" idx="13"/>
          </p:nvPr>
        </p:nvSpPr>
        <p:spPr>
          <a:xfrm rot="21600000">
            <a:off x="7670800" y="1930399"/>
            <a:ext cx="2489200" cy="2489201"/>
          </a:xfrm>
          <a:prstGeom prst="rect">
            <a:avLst/>
          </a:prstGeom>
        </p:spPr>
        <p:txBody>
          <a:bodyPr lIns="91439" tIns="45719" rIns="91439" bIns="45719" anchor="t"/>
          <a:lstStyle/>
          <a:p>
            <a:endParaRPr/>
          </a:p>
        </p:txBody>
      </p:sp>
      <p:sp>
        <p:nvSpPr>
          <p:cNvPr id="386" name="Image"/>
          <p:cNvSpPr>
            <a:spLocks noGrp="1"/>
          </p:cNvSpPr>
          <p:nvPr>
            <p:ph type="pic" sz="quarter" idx="14"/>
          </p:nvPr>
        </p:nvSpPr>
        <p:spPr>
          <a:xfrm rot="21600000">
            <a:off x="5118100" y="0"/>
            <a:ext cx="2463800" cy="2413000"/>
          </a:xfrm>
          <a:prstGeom prst="rect">
            <a:avLst/>
          </a:prstGeom>
        </p:spPr>
        <p:txBody>
          <a:bodyPr lIns="91439" tIns="45719" rIns="91439" bIns="45719" anchor="t"/>
          <a:lstStyle/>
          <a:p>
            <a:endParaRPr/>
          </a:p>
        </p:txBody>
      </p:sp>
      <p:sp>
        <p:nvSpPr>
          <p:cNvPr id="387" name="Image"/>
          <p:cNvSpPr>
            <a:spLocks noGrp="1"/>
          </p:cNvSpPr>
          <p:nvPr>
            <p:ph type="pic" sz="quarter" idx="15"/>
          </p:nvPr>
        </p:nvSpPr>
        <p:spPr>
          <a:xfrm rot="21600000">
            <a:off x="7670800" y="-1"/>
            <a:ext cx="2489200" cy="2133601"/>
          </a:xfrm>
          <a:prstGeom prst="rect">
            <a:avLst/>
          </a:prstGeom>
        </p:spPr>
        <p:txBody>
          <a:bodyPr lIns="91439" tIns="45719" rIns="91439" bIns="45719" anchor="t"/>
          <a:lstStyle/>
          <a:p>
            <a:endParaRPr/>
          </a:p>
        </p:txBody>
      </p:sp>
      <p:sp>
        <p:nvSpPr>
          <p:cNvPr id="388" name="Image"/>
          <p:cNvSpPr>
            <a:spLocks noGrp="1"/>
          </p:cNvSpPr>
          <p:nvPr>
            <p:ph type="pic" sz="quarter" idx="16"/>
          </p:nvPr>
        </p:nvSpPr>
        <p:spPr>
          <a:xfrm rot="21600000">
            <a:off x="5118100" y="2218266"/>
            <a:ext cx="2463800" cy="2480734"/>
          </a:xfrm>
          <a:prstGeom prst="rect">
            <a:avLst/>
          </a:prstGeom>
        </p:spPr>
        <p:txBody>
          <a:bodyPr lIns="91439" tIns="45719" rIns="91439" bIns="45719" anchor="t"/>
          <a:lstStyle/>
          <a:p>
            <a:endParaRPr/>
          </a:p>
        </p:txBody>
      </p:sp>
      <p:sp>
        <p:nvSpPr>
          <p:cNvPr id="389" name="Image"/>
          <p:cNvSpPr>
            <a:spLocks noGrp="1"/>
          </p:cNvSpPr>
          <p:nvPr>
            <p:ph type="pic" sz="quarter" idx="17"/>
          </p:nvPr>
        </p:nvSpPr>
        <p:spPr>
          <a:xfrm rot="21600000">
            <a:off x="2567781" y="2489199"/>
            <a:ext cx="2461419" cy="2489301"/>
          </a:xfrm>
          <a:prstGeom prst="rect">
            <a:avLst/>
          </a:prstGeom>
        </p:spPr>
        <p:txBody>
          <a:bodyPr lIns="91439" tIns="45719" rIns="91439" bIns="45719" anchor="t"/>
          <a:lstStyle/>
          <a:p>
            <a:endParaRPr/>
          </a:p>
        </p:txBody>
      </p:sp>
      <p:sp>
        <p:nvSpPr>
          <p:cNvPr id="390" name="Image"/>
          <p:cNvSpPr>
            <a:spLocks noGrp="1"/>
          </p:cNvSpPr>
          <p:nvPr>
            <p:ph type="pic" sz="quarter" idx="18"/>
          </p:nvPr>
        </p:nvSpPr>
        <p:spPr>
          <a:xfrm rot="21600000">
            <a:off x="-1" y="-1"/>
            <a:ext cx="2476501" cy="2971801"/>
          </a:xfrm>
          <a:prstGeom prst="rect">
            <a:avLst/>
          </a:prstGeom>
        </p:spPr>
        <p:txBody>
          <a:bodyPr lIns="91439" tIns="45719" rIns="91439" bIns="45719" anchor="t"/>
          <a:lstStyle/>
          <a:p>
            <a:endParaRPr/>
          </a:p>
        </p:txBody>
      </p:sp>
      <p:sp>
        <p:nvSpPr>
          <p:cNvPr id="391" name="Image"/>
          <p:cNvSpPr>
            <a:spLocks noGrp="1"/>
          </p:cNvSpPr>
          <p:nvPr>
            <p:ph type="pic" sz="quarter" idx="19"/>
          </p:nvPr>
        </p:nvSpPr>
        <p:spPr>
          <a:xfrm rot="21600000">
            <a:off x="-1" y="2768599"/>
            <a:ext cx="2476501" cy="2489201"/>
          </a:xfrm>
          <a:prstGeom prst="rect">
            <a:avLst/>
          </a:prstGeom>
        </p:spPr>
        <p:txBody>
          <a:bodyPr lIns="91439" tIns="45719" rIns="91439" bIns="45719" anchor="t"/>
          <a:lstStyle/>
          <a:p>
            <a:endParaRPr/>
          </a:p>
        </p:txBody>
      </p:sp>
      <p:sp>
        <p:nvSpPr>
          <p:cNvPr id="392" name="Image"/>
          <p:cNvSpPr>
            <a:spLocks noGrp="1"/>
          </p:cNvSpPr>
          <p:nvPr>
            <p:ph type="pic" sz="quarter" idx="20"/>
          </p:nvPr>
        </p:nvSpPr>
        <p:spPr>
          <a:xfrm rot="21600000">
            <a:off x="2565399" y="-1"/>
            <a:ext cx="2463801" cy="2692401"/>
          </a:xfrm>
          <a:prstGeom prst="rect">
            <a:avLst/>
          </a:prstGeom>
        </p:spPr>
        <p:txBody>
          <a:bodyPr lIns="91439" tIns="45719" rIns="91439" bIns="45719" anchor="t"/>
          <a:lstStyle/>
          <a:p>
            <a:endParaRPr/>
          </a:p>
        </p:txBody>
      </p:sp>
      <p:sp>
        <p:nvSpPr>
          <p:cNvPr id="393" name="Title Text"/>
          <p:cNvSpPr txBox="1">
            <a:spLocks noGrp="1"/>
          </p:cNvSpPr>
          <p:nvPr>
            <p:ph type="title"/>
          </p:nvPr>
        </p:nvSpPr>
        <p:spPr>
          <a:xfrm>
            <a:off x="635000" y="5372100"/>
            <a:ext cx="8089900" cy="1066800"/>
          </a:xfrm>
          <a:prstGeom prst="rect">
            <a:avLst/>
          </a:prstGeom>
        </p:spPr>
        <p:txBody>
          <a:bodyPr/>
          <a:lstStyle/>
          <a:p>
            <a:r>
              <a:t>Title Text</a:t>
            </a:r>
          </a:p>
        </p:txBody>
      </p:sp>
      <p:pic>
        <p:nvPicPr>
          <p:cNvPr id="394"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3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Title &amp; 8 Photos - Bottom">
    <p:spTree>
      <p:nvGrpSpPr>
        <p:cNvPr id="1" name=""/>
        <p:cNvGrpSpPr/>
        <p:nvPr/>
      </p:nvGrpSpPr>
      <p:grpSpPr>
        <a:xfrm>
          <a:off x="0" y="0"/>
          <a:ext cx="0" cy="0"/>
          <a:chOff x="0" y="0"/>
          <a:chExt cx="0" cy="0"/>
        </a:xfrm>
      </p:grpSpPr>
      <p:pic>
        <p:nvPicPr>
          <p:cNvPr id="402"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403" name="Image"/>
          <p:cNvSpPr>
            <a:spLocks noGrp="1"/>
          </p:cNvSpPr>
          <p:nvPr>
            <p:ph type="pic" sz="quarter" idx="13"/>
          </p:nvPr>
        </p:nvSpPr>
        <p:spPr>
          <a:xfrm rot="21600000">
            <a:off x="7670800" y="1930399"/>
            <a:ext cx="2489200" cy="2489201"/>
          </a:xfrm>
          <a:prstGeom prst="rect">
            <a:avLst/>
          </a:prstGeom>
        </p:spPr>
        <p:txBody>
          <a:bodyPr lIns="91439" tIns="45719" rIns="91439" bIns="45719" anchor="t"/>
          <a:lstStyle/>
          <a:p>
            <a:endParaRPr/>
          </a:p>
        </p:txBody>
      </p:sp>
      <p:sp>
        <p:nvSpPr>
          <p:cNvPr id="404" name="Image"/>
          <p:cNvSpPr>
            <a:spLocks noGrp="1"/>
          </p:cNvSpPr>
          <p:nvPr>
            <p:ph type="pic" sz="quarter" idx="14"/>
          </p:nvPr>
        </p:nvSpPr>
        <p:spPr>
          <a:xfrm>
            <a:off x="5118100" y="4508500"/>
            <a:ext cx="2463800" cy="2489200"/>
          </a:xfrm>
          <a:prstGeom prst="rect">
            <a:avLst/>
          </a:prstGeom>
        </p:spPr>
        <p:txBody>
          <a:bodyPr lIns="91439" tIns="45719" rIns="91439" bIns="45719" anchor="t"/>
          <a:lstStyle/>
          <a:p>
            <a:endParaRPr/>
          </a:p>
        </p:txBody>
      </p:sp>
      <p:sp>
        <p:nvSpPr>
          <p:cNvPr id="405" name="Image"/>
          <p:cNvSpPr>
            <a:spLocks noGrp="1"/>
          </p:cNvSpPr>
          <p:nvPr>
            <p:ph type="pic" sz="quarter" idx="15"/>
          </p:nvPr>
        </p:nvSpPr>
        <p:spPr>
          <a:xfrm rot="21600000">
            <a:off x="5118100" y="2218266"/>
            <a:ext cx="2463800" cy="2480734"/>
          </a:xfrm>
          <a:prstGeom prst="rect">
            <a:avLst/>
          </a:prstGeom>
        </p:spPr>
        <p:txBody>
          <a:bodyPr lIns="91439" tIns="45719" rIns="91439" bIns="45719" anchor="t"/>
          <a:lstStyle/>
          <a:p>
            <a:endParaRPr/>
          </a:p>
        </p:txBody>
      </p:sp>
      <p:sp>
        <p:nvSpPr>
          <p:cNvPr id="406" name="Image"/>
          <p:cNvSpPr>
            <a:spLocks noGrp="1"/>
          </p:cNvSpPr>
          <p:nvPr>
            <p:ph type="pic" sz="quarter" idx="16"/>
          </p:nvPr>
        </p:nvSpPr>
        <p:spPr>
          <a:xfrm rot="21600000">
            <a:off x="7670799" y="4229099"/>
            <a:ext cx="2493605" cy="2489201"/>
          </a:xfrm>
          <a:prstGeom prst="rect">
            <a:avLst/>
          </a:prstGeom>
        </p:spPr>
        <p:txBody>
          <a:bodyPr lIns="91439" tIns="45719" rIns="91439" bIns="45719" anchor="t"/>
          <a:lstStyle/>
          <a:p>
            <a:endParaRPr/>
          </a:p>
        </p:txBody>
      </p:sp>
      <p:sp>
        <p:nvSpPr>
          <p:cNvPr id="407" name="Image"/>
          <p:cNvSpPr>
            <a:spLocks noGrp="1"/>
          </p:cNvSpPr>
          <p:nvPr>
            <p:ph type="pic" sz="quarter" idx="17"/>
          </p:nvPr>
        </p:nvSpPr>
        <p:spPr>
          <a:xfrm rot="21600000">
            <a:off x="2567781" y="2489199"/>
            <a:ext cx="2461419" cy="2489301"/>
          </a:xfrm>
          <a:prstGeom prst="rect">
            <a:avLst/>
          </a:prstGeom>
        </p:spPr>
        <p:txBody>
          <a:bodyPr lIns="91439" tIns="45719" rIns="91439" bIns="45719" anchor="t"/>
          <a:lstStyle/>
          <a:p>
            <a:endParaRPr/>
          </a:p>
        </p:txBody>
      </p:sp>
      <p:sp>
        <p:nvSpPr>
          <p:cNvPr id="408" name="Image"/>
          <p:cNvSpPr>
            <a:spLocks noGrp="1"/>
          </p:cNvSpPr>
          <p:nvPr>
            <p:ph type="pic" sz="quarter" idx="18"/>
          </p:nvPr>
        </p:nvSpPr>
        <p:spPr>
          <a:xfrm>
            <a:off x="0" y="5071533"/>
            <a:ext cx="2476500" cy="2484967"/>
          </a:xfrm>
          <a:prstGeom prst="rect">
            <a:avLst/>
          </a:prstGeom>
        </p:spPr>
        <p:txBody>
          <a:bodyPr lIns="91439" tIns="45719" rIns="91439" bIns="45719" anchor="t"/>
          <a:lstStyle/>
          <a:p>
            <a:endParaRPr/>
          </a:p>
        </p:txBody>
      </p:sp>
      <p:sp>
        <p:nvSpPr>
          <p:cNvPr id="409" name="Image"/>
          <p:cNvSpPr>
            <a:spLocks noGrp="1"/>
          </p:cNvSpPr>
          <p:nvPr>
            <p:ph type="pic" sz="quarter" idx="19"/>
          </p:nvPr>
        </p:nvSpPr>
        <p:spPr>
          <a:xfrm rot="21600000">
            <a:off x="-1" y="2768599"/>
            <a:ext cx="2476501" cy="2489201"/>
          </a:xfrm>
          <a:prstGeom prst="rect">
            <a:avLst/>
          </a:prstGeom>
        </p:spPr>
        <p:txBody>
          <a:bodyPr lIns="91439" tIns="45719" rIns="91439" bIns="45719" anchor="t"/>
          <a:lstStyle/>
          <a:p>
            <a:endParaRPr/>
          </a:p>
        </p:txBody>
      </p:sp>
      <p:sp>
        <p:nvSpPr>
          <p:cNvPr id="410" name="Image"/>
          <p:cNvSpPr>
            <a:spLocks noGrp="1"/>
          </p:cNvSpPr>
          <p:nvPr>
            <p:ph type="pic" sz="quarter" idx="20"/>
          </p:nvPr>
        </p:nvSpPr>
        <p:spPr>
          <a:xfrm rot="21600000">
            <a:off x="2565399" y="4787899"/>
            <a:ext cx="2463801" cy="2489201"/>
          </a:xfrm>
          <a:prstGeom prst="rect">
            <a:avLst/>
          </a:prstGeom>
        </p:spPr>
        <p:txBody>
          <a:bodyPr lIns="91439" tIns="45719" rIns="91439" bIns="45719" anchor="t"/>
          <a:lstStyle/>
          <a:p>
            <a:endParaRPr/>
          </a:p>
        </p:txBody>
      </p:sp>
      <p:sp>
        <p:nvSpPr>
          <p:cNvPr id="411" name="Title Text"/>
          <p:cNvSpPr txBox="1">
            <a:spLocks noGrp="1"/>
          </p:cNvSpPr>
          <p:nvPr>
            <p:ph type="title"/>
          </p:nvPr>
        </p:nvSpPr>
        <p:spPr>
          <a:prstGeom prst="rect">
            <a:avLst/>
          </a:prstGeom>
        </p:spPr>
        <p:txBody>
          <a:bodyPr/>
          <a:lstStyle/>
          <a:p>
            <a:r>
              <a:t>Title Text</a:t>
            </a:r>
          </a:p>
        </p:txBody>
      </p:sp>
      <p:pic>
        <p:nvPicPr>
          <p:cNvPr id="412"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4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4 Photos, Title &amp; Bullets">
    <p:spTree>
      <p:nvGrpSpPr>
        <p:cNvPr id="1" name=""/>
        <p:cNvGrpSpPr/>
        <p:nvPr/>
      </p:nvGrpSpPr>
      <p:grpSpPr>
        <a:xfrm>
          <a:off x="0" y="0"/>
          <a:ext cx="0" cy="0"/>
          <a:chOff x="0" y="0"/>
          <a:chExt cx="0" cy="0"/>
        </a:xfrm>
      </p:grpSpPr>
      <p:pic>
        <p:nvPicPr>
          <p:cNvPr id="420"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421" name="Image"/>
          <p:cNvSpPr>
            <a:spLocks noGrp="1"/>
          </p:cNvSpPr>
          <p:nvPr>
            <p:ph type="pic" sz="quarter" idx="13"/>
          </p:nvPr>
        </p:nvSpPr>
        <p:spPr>
          <a:xfrm rot="21600000">
            <a:off x="5118100" y="0"/>
            <a:ext cx="2463800" cy="2413000"/>
          </a:xfrm>
          <a:prstGeom prst="rect">
            <a:avLst/>
          </a:prstGeom>
        </p:spPr>
        <p:txBody>
          <a:bodyPr lIns="91439" tIns="45719" rIns="91439" bIns="45719" anchor="t"/>
          <a:lstStyle/>
          <a:p>
            <a:endParaRPr/>
          </a:p>
        </p:txBody>
      </p:sp>
      <p:sp>
        <p:nvSpPr>
          <p:cNvPr id="422" name="Image"/>
          <p:cNvSpPr>
            <a:spLocks noGrp="1"/>
          </p:cNvSpPr>
          <p:nvPr>
            <p:ph type="pic" sz="quarter" idx="14"/>
          </p:nvPr>
        </p:nvSpPr>
        <p:spPr>
          <a:xfrm rot="21600000">
            <a:off x="7670800" y="-1"/>
            <a:ext cx="2489200" cy="2133601"/>
          </a:xfrm>
          <a:prstGeom prst="rect">
            <a:avLst/>
          </a:prstGeom>
        </p:spPr>
        <p:txBody>
          <a:bodyPr lIns="91439" tIns="45719" rIns="91439" bIns="45719" anchor="t"/>
          <a:lstStyle/>
          <a:p>
            <a:endParaRPr/>
          </a:p>
        </p:txBody>
      </p:sp>
      <p:sp>
        <p:nvSpPr>
          <p:cNvPr id="423" name="Image"/>
          <p:cNvSpPr>
            <a:spLocks noGrp="1"/>
          </p:cNvSpPr>
          <p:nvPr>
            <p:ph type="pic" sz="quarter" idx="15"/>
          </p:nvPr>
        </p:nvSpPr>
        <p:spPr>
          <a:xfrm rot="21600000">
            <a:off x="-1" y="-1"/>
            <a:ext cx="2476501" cy="2971801"/>
          </a:xfrm>
          <a:prstGeom prst="rect">
            <a:avLst/>
          </a:prstGeom>
        </p:spPr>
        <p:txBody>
          <a:bodyPr lIns="91439" tIns="45719" rIns="91439" bIns="45719" anchor="t"/>
          <a:lstStyle/>
          <a:p>
            <a:endParaRPr/>
          </a:p>
        </p:txBody>
      </p:sp>
      <p:sp>
        <p:nvSpPr>
          <p:cNvPr id="424" name="Image"/>
          <p:cNvSpPr>
            <a:spLocks noGrp="1"/>
          </p:cNvSpPr>
          <p:nvPr>
            <p:ph type="pic" sz="quarter" idx="16"/>
          </p:nvPr>
        </p:nvSpPr>
        <p:spPr>
          <a:xfrm rot="21600000">
            <a:off x="2565399" y="-1"/>
            <a:ext cx="2463801" cy="2692401"/>
          </a:xfrm>
          <a:prstGeom prst="rect">
            <a:avLst/>
          </a:prstGeom>
        </p:spPr>
        <p:txBody>
          <a:bodyPr lIns="91439" tIns="45719" rIns="91439" bIns="45719" anchor="t"/>
          <a:lstStyle/>
          <a:p>
            <a:endParaRPr/>
          </a:p>
        </p:txBody>
      </p:sp>
      <p:sp>
        <p:nvSpPr>
          <p:cNvPr id="425" name="Title Text"/>
          <p:cNvSpPr txBox="1">
            <a:spLocks noGrp="1"/>
          </p:cNvSpPr>
          <p:nvPr>
            <p:ph type="title"/>
          </p:nvPr>
        </p:nvSpPr>
        <p:spPr>
          <a:xfrm>
            <a:off x="635000" y="5372100"/>
            <a:ext cx="8089900" cy="1066800"/>
          </a:xfrm>
          <a:prstGeom prst="rect">
            <a:avLst/>
          </a:prstGeom>
        </p:spPr>
        <p:txBody>
          <a:bodyPr/>
          <a:lstStyle/>
          <a:p>
            <a:r>
              <a:t>Title Text</a:t>
            </a:r>
          </a:p>
        </p:txBody>
      </p:sp>
      <p:sp>
        <p:nvSpPr>
          <p:cNvPr id="426" name="Body Level One…"/>
          <p:cNvSpPr txBox="1">
            <a:spLocks noGrp="1"/>
          </p:cNvSpPr>
          <p:nvPr>
            <p:ph type="body" sz="half" idx="1"/>
          </p:nvPr>
        </p:nvSpPr>
        <p:spPr>
          <a:xfrm>
            <a:off x="1435100" y="2971800"/>
            <a:ext cx="7277100" cy="2184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427"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4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Title, Bullets &amp; 4 Photos - Top">
    <p:spTree>
      <p:nvGrpSpPr>
        <p:cNvPr id="1" name=""/>
        <p:cNvGrpSpPr/>
        <p:nvPr/>
      </p:nvGrpSpPr>
      <p:grpSpPr>
        <a:xfrm>
          <a:off x="0" y="0"/>
          <a:ext cx="0" cy="0"/>
          <a:chOff x="0" y="0"/>
          <a:chExt cx="0" cy="0"/>
        </a:xfrm>
      </p:grpSpPr>
      <p:pic>
        <p:nvPicPr>
          <p:cNvPr id="435"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436" name="Image"/>
          <p:cNvSpPr>
            <a:spLocks noGrp="1"/>
          </p:cNvSpPr>
          <p:nvPr>
            <p:ph type="pic" sz="quarter" idx="13"/>
          </p:nvPr>
        </p:nvSpPr>
        <p:spPr>
          <a:xfrm rot="21600000">
            <a:off x="5118100" y="0"/>
            <a:ext cx="2463800" cy="2413000"/>
          </a:xfrm>
          <a:prstGeom prst="rect">
            <a:avLst/>
          </a:prstGeom>
        </p:spPr>
        <p:txBody>
          <a:bodyPr lIns="91439" tIns="45719" rIns="91439" bIns="45719" anchor="t"/>
          <a:lstStyle/>
          <a:p>
            <a:endParaRPr/>
          </a:p>
        </p:txBody>
      </p:sp>
      <p:sp>
        <p:nvSpPr>
          <p:cNvPr id="437" name="Image"/>
          <p:cNvSpPr>
            <a:spLocks noGrp="1"/>
          </p:cNvSpPr>
          <p:nvPr>
            <p:ph type="pic" sz="quarter" idx="14"/>
          </p:nvPr>
        </p:nvSpPr>
        <p:spPr>
          <a:xfrm rot="21600000">
            <a:off x="7670800" y="-1"/>
            <a:ext cx="2489200" cy="2133601"/>
          </a:xfrm>
          <a:prstGeom prst="rect">
            <a:avLst/>
          </a:prstGeom>
        </p:spPr>
        <p:txBody>
          <a:bodyPr lIns="91439" tIns="45719" rIns="91439" bIns="45719" anchor="t"/>
          <a:lstStyle/>
          <a:p>
            <a:endParaRPr/>
          </a:p>
        </p:txBody>
      </p:sp>
      <p:sp>
        <p:nvSpPr>
          <p:cNvPr id="438" name="Image"/>
          <p:cNvSpPr>
            <a:spLocks noGrp="1"/>
          </p:cNvSpPr>
          <p:nvPr>
            <p:ph type="pic" sz="quarter" idx="15"/>
          </p:nvPr>
        </p:nvSpPr>
        <p:spPr>
          <a:xfrm rot="21600000">
            <a:off x="-1" y="-1"/>
            <a:ext cx="2476501" cy="2971801"/>
          </a:xfrm>
          <a:prstGeom prst="rect">
            <a:avLst/>
          </a:prstGeom>
        </p:spPr>
        <p:txBody>
          <a:bodyPr lIns="91439" tIns="45719" rIns="91439" bIns="45719" anchor="t"/>
          <a:lstStyle/>
          <a:p>
            <a:endParaRPr/>
          </a:p>
        </p:txBody>
      </p:sp>
      <p:sp>
        <p:nvSpPr>
          <p:cNvPr id="439" name="Image"/>
          <p:cNvSpPr>
            <a:spLocks noGrp="1"/>
          </p:cNvSpPr>
          <p:nvPr>
            <p:ph type="pic" sz="quarter" idx="16"/>
          </p:nvPr>
        </p:nvSpPr>
        <p:spPr>
          <a:xfrm rot="21600000">
            <a:off x="2565399" y="-1"/>
            <a:ext cx="2463801" cy="2692401"/>
          </a:xfrm>
          <a:prstGeom prst="rect">
            <a:avLst/>
          </a:prstGeom>
        </p:spPr>
        <p:txBody>
          <a:bodyPr lIns="91439" tIns="45719" rIns="91439" bIns="45719" anchor="t"/>
          <a:lstStyle/>
          <a:p>
            <a:endParaRPr/>
          </a:p>
        </p:txBody>
      </p:sp>
      <p:sp>
        <p:nvSpPr>
          <p:cNvPr id="440" name="Title Text"/>
          <p:cNvSpPr txBox="1">
            <a:spLocks noGrp="1"/>
          </p:cNvSpPr>
          <p:nvPr>
            <p:ph type="title"/>
          </p:nvPr>
        </p:nvSpPr>
        <p:spPr>
          <a:xfrm>
            <a:off x="635000" y="2971800"/>
            <a:ext cx="8089900" cy="1066800"/>
          </a:xfrm>
          <a:prstGeom prst="rect">
            <a:avLst/>
          </a:prstGeom>
        </p:spPr>
        <p:txBody>
          <a:bodyPr/>
          <a:lstStyle/>
          <a:p>
            <a:r>
              <a:t>Title Text</a:t>
            </a:r>
          </a:p>
        </p:txBody>
      </p:sp>
      <p:sp>
        <p:nvSpPr>
          <p:cNvPr id="441" name="Body Level One…"/>
          <p:cNvSpPr txBox="1">
            <a:spLocks noGrp="1"/>
          </p:cNvSpPr>
          <p:nvPr>
            <p:ph type="body" sz="half" idx="1"/>
          </p:nvPr>
        </p:nvSpPr>
        <p:spPr>
          <a:xfrm>
            <a:off x="1435100" y="4279900"/>
            <a:ext cx="7277100" cy="21844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442"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4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Title, Bullets &amp; 4 Photos - Bottom">
    <p:spTree>
      <p:nvGrpSpPr>
        <p:cNvPr id="1" name=""/>
        <p:cNvGrpSpPr/>
        <p:nvPr/>
      </p:nvGrpSpPr>
      <p:grpSpPr>
        <a:xfrm>
          <a:off x="0" y="0"/>
          <a:ext cx="0" cy="0"/>
          <a:chOff x="0" y="0"/>
          <a:chExt cx="0" cy="0"/>
        </a:xfrm>
      </p:grpSpPr>
      <p:pic>
        <p:nvPicPr>
          <p:cNvPr id="450" name="Grass-3.jpg" descr="Grass-3.jpg"/>
          <p:cNvPicPr>
            <a:picLocks noChangeAspect="1"/>
          </p:cNvPicPr>
          <p:nvPr/>
        </p:nvPicPr>
        <p:blipFill>
          <a:blip r:embed="rId2">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451" name="Image"/>
          <p:cNvSpPr>
            <a:spLocks noGrp="1"/>
          </p:cNvSpPr>
          <p:nvPr>
            <p:ph type="pic" sz="quarter" idx="13"/>
          </p:nvPr>
        </p:nvSpPr>
        <p:spPr>
          <a:xfrm>
            <a:off x="5118100" y="4508500"/>
            <a:ext cx="2463800" cy="2489200"/>
          </a:xfrm>
          <a:prstGeom prst="rect">
            <a:avLst/>
          </a:prstGeom>
        </p:spPr>
        <p:txBody>
          <a:bodyPr lIns="91439" tIns="45719" rIns="91439" bIns="45719" anchor="t"/>
          <a:lstStyle/>
          <a:p>
            <a:endParaRPr/>
          </a:p>
        </p:txBody>
      </p:sp>
      <p:sp>
        <p:nvSpPr>
          <p:cNvPr id="452" name="Image"/>
          <p:cNvSpPr>
            <a:spLocks noGrp="1"/>
          </p:cNvSpPr>
          <p:nvPr>
            <p:ph type="pic" sz="quarter" idx="14"/>
          </p:nvPr>
        </p:nvSpPr>
        <p:spPr>
          <a:xfrm rot="21600000">
            <a:off x="7670799" y="4229099"/>
            <a:ext cx="2493605" cy="2489201"/>
          </a:xfrm>
          <a:prstGeom prst="rect">
            <a:avLst/>
          </a:prstGeom>
        </p:spPr>
        <p:txBody>
          <a:bodyPr lIns="91439" tIns="45719" rIns="91439" bIns="45719" anchor="t"/>
          <a:lstStyle/>
          <a:p>
            <a:endParaRPr/>
          </a:p>
        </p:txBody>
      </p:sp>
      <p:sp>
        <p:nvSpPr>
          <p:cNvPr id="453" name="Image"/>
          <p:cNvSpPr>
            <a:spLocks noGrp="1"/>
          </p:cNvSpPr>
          <p:nvPr>
            <p:ph type="pic" sz="quarter" idx="15"/>
          </p:nvPr>
        </p:nvSpPr>
        <p:spPr>
          <a:xfrm>
            <a:off x="0" y="5071533"/>
            <a:ext cx="2476500" cy="2484967"/>
          </a:xfrm>
          <a:prstGeom prst="rect">
            <a:avLst/>
          </a:prstGeom>
        </p:spPr>
        <p:txBody>
          <a:bodyPr lIns="91439" tIns="45719" rIns="91439" bIns="45719" anchor="t"/>
          <a:lstStyle/>
          <a:p>
            <a:endParaRPr/>
          </a:p>
        </p:txBody>
      </p:sp>
      <p:sp>
        <p:nvSpPr>
          <p:cNvPr id="454" name="Image"/>
          <p:cNvSpPr>
            <a:spLocks noGrp="1"/>
          </p:cNvSpPr>
          <p:nvPr>
            <p:ph type="pic" sz="quarter" idx="16"/>
          </p:nvPr>
        </p:nvSpPr>
        <p:spPr>
          <a:xfrm rot="21600000">
            <a:off x="2565399" y="4787899"/>
            <a:ext cx="2463801" cy="2489201"/>
          </a:xfrm>
          <a:prstGeom prst="rect">
            <a:avLst/>
          </a:prstGeom>
        </p:spPr>
        <p:txBody>
          <a:bodyPr lIns="91439" tIns="45719" rIns="91439" bIns="45719" anchor="t"/>
          <a:lstStyle/>
          <a:p>
            <a:endParaRPr/>
          </a:p>
        </p:txBody>
      </p:sp>
      <p:sp>
        <p:nvSpPr>
          <p:cNvPr id="455" name="Title Text"/>
          <p:cNvSpPr txBox="1">
            <a:spLocks noGrp="1"/>
          </p:cNvSpPr>
          <p:nvPr>
            <p:ph type="title"/>
          </p:nvPr>
        </p:nvSpPr>
        <p:spPr>
          <a:prstGeom prst="rect">
            <a:avLst/>
          </a:prstGeom>
        </p:spPr>
        <p:txBody>
          <a:bodyPr/>
          <a:lstStyle/>
          <a:p>
            <a:r>
              <a:t>Title Text</a:t>
            </a:r>
          </a:p>
        </p:txBody>
      </p:sp>
      <p:sp>
        <p:nvSpPr>
          <p:cNvPr id="456" name="Body Level One…"/>
          <p:cNvSpPr txBox="1">
            <a:spLocks noGrp="1"/>
          </p:cNvSpPr>
          <p:nvPr>
            <p:ph type="body" sz="half" idx="1"/>
          </p:nvPr>
        </p:nvSpPr>
        <p:spPr>
          <a:xfrm>
            <a:off x="1435100" y="1981200"/>
            <a:ext cx="7277100" cy="2273300"/>
          </a:xfrm>
          <a:prstGeom prst="rect">
            <a:avLst/>
          </a:prstGeom>
        </p:spPr>
        <p:txBody>
          <a:bodyPr/>
          <a:lstStyle>
            <a:lvl1pPr>
              <a:lnSpc>
                <a:spcPct val="120000"/>
              </a:lnSpc>
              <a:spcBef>
                <a:spcPts val="2300"/>
              </a:spcBef>
              <a:defRPr sz="2000"/>
            </a:lvl1pPr>
            <a:lvl2pPr>
              <a:lnSpc>
                <a:spcPct val="120000"/>
              </a:lnSpc>
              <a:spcBef>
                <a:spcPts val="2300"/>
              </a:spcBef>
              <a:defRPr sz="2000"/>
            </a:lvl2pPr>
            <a:lvl3pPr>
              <a:lnSpc>
                <a:spcPct val="120000"/>
              </a:lnSpc>
              <a:spcBef>
                <a:spcPts val="2300"/>
              </a:spcBef>
              <a:defRPr sz="2000"/>
            </a:lvl3pPr>
            <a:lvl4pPr>
              <a:lnSpc>
                <a:spcPct val="120000"/>
              </a:lnSpc>
              <a:spcBef>
                <a:spcPts val="2300"/>
              </a:spcBef>
              <a:defRPr sz="2000"/>
            </a:lvl4pPr>
            <a:lvl5pPr>
              <a:lnSpc>
                <a:spcPct val="120000"/>
              </a:lnSpc>
              <a:spcBef>
                <a:spcPts val="2300"/>
              </a:spcBef>
              <a:defRPr sz="2000"/>
            </a:lvl5pPr>
          </a:lstStyle>
          <a:p>
            <a:r>
              <a:t>Body Level One</a:t>
            </a:r>
          </a:p>
          <a:p>
            <a:pPr lvl="1"/>
            <a:r>
              <a:t>Body Level Two</a:t>
            </a:r>
          </a:p>
          <a:p>
            <a:pPr lvl="2"/>
            <a:r>
              <a:t>Body Level Three</a:t>
            </a:r>
          </a:p>
          <a:p>
            <a:pPr lvl="3"/>
            <a:r>
              <a:t>Body Level Four</a:t>
            </a:r>
          </a:p>
          <a:p>
            <a:pPr lvl="4"/>
            <a:r>
              <a:t>Body Level Five</a:t>
            </a:r>
          </a:p>
        </p:txBody>
      </p:sp>
      <p:pic>
        <p:nvPicPr>
          <p:cNvPr id="457" name="cityu_logo1.png" descr="cityu_logo1.png"/>
          <p:cNvPicPr>
            <a:picLocks noChangeAspect="1"/>
          </p:cNvPicPr>
          <p:nvPr/>
        </p:nvPicPr>
        <p:blipFill>
          <a:blip r:embed="rId3">
            <a:extLst/>
          </a:blip>
          <a:stretch>
            <a:fillRect/>
          </a:stretch>
        </p:blipFill>
        <p:spPr>
          <a:xfrm>
            <a:off x="8706840" y="6756986"/>
            <a:ext cx="1282701" cy="811710"/>
          </a:xfrm>
          <a:prstGeom prst="rect">
            <a:avLst/>
          </a:prstGeom>
          <a:ln w="12700">
            <a:miter lim="400000"/>
          </a:ln>
        </p:spPr>
      </p:pic>
      <p:sp>
        <p:nvSpPr>
          <p:cNvPr id="4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Grass-3.jpg" descr="Grass-3.jpg"/>
          <p:cNvPicPr>
            <a:picLocks noChangeAspect="1"/>
          </p:cNvPicPr>
          <p:nvPr/>
        </p:nvPicPr>
        <p:blipFill>
          <a:blip r:embed="rId34">
            <a:extLst/>
          </a:blip>
          <a:srcRect t="19359" b="19861"/>
          <a:stretch>
            <a:fillRect/>
          </a:stretch>
        </p:blipFill>
        <p:spPr>
          <a:xfrm>
            <a:off x="0" y="6725504"/>
            <a:ext cx="8724900" cy="894955"/>
          </a:xfrm>
          <a:custGeom>
            <a:avLst/>
            <a:gdLst/>
            <a:ahLst/>
            <a:cxnLst>
              <a:cxn ang="0">
                <a:pos x="wd2" y="hd2"/>
              </a:cxn>
              <a:cxn ang="5400000">
                <a:pos x="wd2" y="hd2"/>
              </a:cxn>
              <a:cxn ang="10800000">
                <a:pos x="wd2" y="hd2"/>
              </a:cxn>
              <a:cxn ang="16200000">
                <a:pos x="wd2" y="hd2"/>
              </a:cxn>
            </a:cxnLst>
            <a:rect l="0" t="0" r="r" b="b"/>
            <a:pathLst>
              <a:path w="21600" h="21600" extrusionOk="0">
                <a:moveTo>
                  <a:pt x="20764" y="0"/>
                </a:moveTo>
                <a:lnTo>
                  <a:pt x="0" y="21600"/>
                </a:lnTo>
                <a:lnTo>
                  <a:pt x="21600" y="21600"/>
                </a:lnTo>
                <a:lnTo>
                  <a:pt x="20764" y="0"/>
                </a:lnTo>
                <a:close/>
              </a:path>
            </a:pathLst>
          </a:custGeom>
          <a:ln w="12700">
            <a:miter lim="400000"/>
          </a:ln>
        </p:spPr>
      </p:pic>
      <p:sp>
        <p:nvSpPr>
          <p:cNvPr id="3" name="Body Level One…"/>
          <p:cNvSpPr txBox="1">
            <a:spLocks noGrp="1"/>
          </p:cNvSpPr>
          <p:nvPr>
            <p:ph type="body" idx="1"/>
          </p:nvPr>
        </p:nvSpPr>
        <p:spPr>
          <a:xfrm>
            <a:off x="1435100" y="673100"/>
            <a:ext cx="7277100" cy="57785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r>
              <a:t>Body Level One</a:t>
            </a:r>
          </a:p>
          <a:p>
            <a:pPr lvl="1"/>
            <a:r>
              <a:t>Body Level Two</a:t>
            </a:r>
          </a:p>
          <a:p>
            <a:pPr lvl="2"/>
            <a:r>
              <a:t>Body Level Three</a:t>
            </a:r>
          </a:p>
          <a:p>
            <a:pPr lvl="3"/>
            <a:r>
              <a:t>Body Level Four</a:t>
            </a:r>
          </a:p>
          <a:p>
            <a:pPr lvl="4"/>
            <a:r>
              <a:t>Body Level Five</a:t>
            </a:r>
          </a:p>
        </p:txBody>
      </p:sp>
      <p:pic>
        <p:nvPicPr>
          <p:cNvPr id="4" name="cityu_logo1.png" descr="cityu_logo1.png"/>
          <p:cNvPicPr>
            <a:picLocks noChangeAspect="1"/>
          </p:cNvPicPr>
          <p:nvPr/>
        </p:nvPicPr>
        <p:blipFill>
          <a:blip r:embed="rId35">
            <a:extLst/>
          </a:blip>
          <a:stretch>
            <a:fillRect/>
          </a:stretch>
        </p:blipFill>
        <p:spPr>
          <a:xfrm>
            <a:off x="8706840" y="6756986"/>
            <a:ext cx="1282701" cy="811710"/>
          </a:xfrm>
          <a:prstGeom prst="rect">
            <a:avLst/>
          </a:prstGeom>
          <a:ln w="12700">
            <a:miter lim="400000"/>
          </a:ln>
        </p:spPr>
      </p:pic>
      <p:sp>
        <p:nvSpPr>
          <p:cNvPr id="5" name="Title Text"/>
          <p:cNvSpPr txBox="1">
            <a:spLocks noGrp="1"/>
          </p:cNvSpPr>
          <p:nvPr>
            <p:ph type="title"/>
          </p:nvPr>
        </p:nvSpPr>
        <p:spPr>
          <a:xfrm>
            <a:off x="635000" y="685800"/>
            <a:ext cx="8089900" cy="1066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Title Text</a:t>
            </a:r>
          </a:p>
        </p:txBody>
      </p:sp>
      <p:sp>
        <p:nvSpPr>
          <p:cNvPr id="6" name="Slide Number"/>
          <p:cNvSpPr txBox="1">
            <a:spLocks noGrp="1"/>
          </p:cNvSpPr>
          <p:nvPr>
            <p:ph type="sldNum" sz="quarter" idx="2"/>
          </p:nvPr>
        </p:nvSpPr>
        <p:spPr>
          <a:xfrm>
            <a:off x="213756" y="7207250"/>
            <a:ext cx="210414" cy="210743"/>
          </a:xfrm>
          <a:prstGeom prst="rect">
            <a:avLst/>
          </a:prstGeom>
          <a:ln w="12700">
            <a:miter lim="400000"/>
          </a:ln>
        </p:spPr>
        <p:txBody>
          <a:bodyPr wrap="none" lIns="0" tIns="0" rIns="0" bIns="0">
            <a:spAutoFit/>
          </a:bodyPr>
          <a:lstStyle>
            <a:lvl1pPr algn="just">
              <a:buClrTx/>
              <a:defRPr sz="1400">
                <a:solidFill>
                  <a:srgbClr val="AAAAAA"/>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spd="med"/>
  <p:txStyles>
    <p:titleStyle>
      <a:lvl1pPr marL="0" marR="0" indent="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1pPr>
      <a:lvl2pPr marL="0" marR="0" indent="22860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2pPr>
      <a:lvl3pPr marL="0" marR="0" indent="45720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3pPr>
      <a:lvl4pPr marL="0" marR="0" indent="68580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4pPr>
      <a:lvl5pPr marL="0" marR="0" indent="91440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5pPr>
      <a:lvl6pPr marL="0" marR="0" indent="114300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6pPr>
      <a:lvl7pPr marL="0" marR="0" indent="137160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7pPr>
      <a:lvl8pPr marL="0" marR="0" indent="160020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8pPr>
      <a:lvl9pPr marL="0" marR="0" indent="1828800" algn="l" defTabSz="457200" rtl="0" latinLnBrk="0">
        <a:lnSpc>
          <a:spcPct val="90000"/>
        </a:lnSpc>
        <a:spcBef>
          <a:spcPts val="0"/>
        </a:spcBef>
        <a:spcAft>
          <a:spcPts val="0"/>
        </a:spcAft>
        <a:buClrTx/>
        <a:buSzTx/>
        <a:buFontTx/>
        <a:buNone/>
        <a:tabLst/>
        <a:defRPr sz="7000" b="0" i="0" u="none" strike="noStrike" cap="none" spc="0" baseline="0">
          <a:ln>
            <a:noFill/>
          </a:ln>
          <a:solidFill>
            <a:srgbClr val="88AD23"/>
          </a:solidFill>
          <a:uFillTx/>
          <a:latin typeface="+mn-lt"/>
          <a:ea typeface="+mn-ea"/>
          <a:cs typeface="+mn-cs"/>
          <a:sym typeface="Georgia"/>
        </a:defRPr>
      </a:lvl9pPr>
    </p:titleStyle>
    <p:bodyStyle>
      <a:lvl1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1pPr>
      <a:lvl2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2pPr>
      <a:lvl3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3pPr>
      <a:lvl4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4pPr>
      <a:lvl5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5pPr>
      <a:lvl6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6pPr>
      <a:lvl7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7pPr>
      <a:lvl8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8pPr>
      <a:lvl9pPr marL="444500" marR="0" indent="-444500" algn="l" defTabSz="457200" rtl="0" latinLnBrk="0">
        <a:lnSpc>
          <a:spcPct val="110000"/>
        </a:lnSpc>
        <a:spcBef>
          <a:spcPts val="3100"/>
        </a:spcBef>
        <a:spcAft>
          <a:spcPts val="0"/>
        </a:spcAft>
        <a:buClr>
          <a:srgbClr val="A0C246"/>
        </a:buClr>
        <a:buSzPct val="100000"/>
        <a:buFontTx/>
        <a:buChar char="‣"/>
        <a:tabLst/>
        <a:defRPr sz="2800" b="0" i="0" u="none" strike="noStrike" cap="none" spc="0" baseline="0">
          <a:ln>
            <a:noFill/>
          </a:ln>
          <a:solidFill>
            <a:srgbClr val="444444"/>
          </a:solidFill>
          <a:uFillTx/>
          <a:latin typeface="Helvetica Neue Light"/>
          <a:ea typeface="Helvetica Neue Light"/>
          <a:cs typeface="Helvetica Neue Light"/>
          <a:sym typeface="Helvetica Neue Light"/>
        </a:defRPr>
      </a:lvl9pPr>
    </p:bodyStyle>
    <p:otherStyle>
      <a:lvl1pPr marL="0" marR="0" indent="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1pPr>
      <a:lvl2pPr marL="0" marR="0" indent="22860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2pPr>
      <a:lvl3pPr marL="0" marR="0" indent="45720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3pPr>
      <a:lvl4pPr marL="0" marR="0" indent="68580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4pPr>
      <a:lvl5pPr marL="0" marR="0" indent="91440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5pPr>
      <a:lvl6pPr marL="0" marR="0" indent="114300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6pPr>
      <a:lvl7pPr marL="0" marR="0" indent="137160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7pPr>
      <a:lvl8pPr marL="0" marR="0" indent="160020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8pPr>
      <a:lvl9pPr marL="0" marR="0" indent="1828800" algn="just" defTabSz="457200" latinLnBrk="0">
        <a:lnSpc>
          <a:spcPct val="120000"/>
        </a:lnSpc>
        <a:spcBef>
          <a:spcPts val="230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1.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1.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0.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0.xml"/><Relationship Id="rId4" Type="http://schemas.openxmlformats.org/officeDocument/2006/relationships/image" Target="../media/image48.png"/></Relationships>
</file>

<file path=ppt/slides/_rels/slide6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png"/><Relationship Id="rId1" Type="http://schemas.openxmlformats.org/officeDocument/2006/relationships/slideLayout" Target="../slideLayouts/slideLayout1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1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0.xml"/></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29378-7A1B-4D2B-A6DE-0ADD0E7573BC}"/>
              </a:ext>
            </a:extLst>
          </p:cNvPr>
          <p:cNvSpPr>
            <a:spLocks noGrp="1"/>
          </p:cNvSpPr>
          <p:nvPr>
            <p:ph type="title"/>
          </p:nvPr>
        </p:nvSpPr>
        <p:spPr/>
        <p:txBody>
          <a:bodyPr/>
          <a:lstStyle/>
          <a:p>
            <a:r>
              <a:rPr lang="en-GB" dirty="0"/>
              <a:t>Last week…</a:t>
            </a:r>
          </a:p>
        </p:txBody>
      </p:sp>
      <p:sp>
        <p:nvSpPr>
          <p:cNvPr id="3" name="Text Placeholder 2">
            <a:extLst>
              <a:ext uri="{FF2B5EF4-FFF2-40B4-BE49-F238E27FC236}">
                <a16:creationId xmlns:a16="http://schemas.microsoft.com/office/drawing/2014/main" id="{B8CDE3DF-338B-4743-AD53-B3304A848A12}"/>
              </a:ext>
            </a:extLst>
          </p:cNvPr>
          <p:cNvSpPr>
            <a:spLocks noGrp="1"/>
          </p:cNvSpPr>
          <p:nvPr>
            <p:ph type="body" idx="1"/>
          </p:nvPr>
        </p:nvSpPr>
        <p:spPr/>
        <p:txBody>
          <a:bodyPr/>
          <a:lstStyle/>
          <a:p>
            <a:r>
              <a:rPr lang="en-GB" dirty="0"/>
              <a:t>What was the session about?</a:t>
            </a:r>
          </a:p>
          <a:p>
            <a:r>
              <a:rPr lang="en-GB" dirty="0"/>
              <a:t>What’s the structure of the public presentation?</a:t>
            </a:r>
          </a:p>
          <a:p>
            <a:r>
              <a:rPr lang="en-GB" dirty="0"/>
              <a:t>What are the strategies for introduction? (slide 44)</a:t>
            </a:r>
          </a:p>
          <a:p>
            <a:r>
              <a:rPr lang="en-GB" dirty="0"/>
              <a:t>What are the strategies for body? (slide 48)</a:t>
            </a:r>
          </a:p>
          <a:p>
            <a:r>
              <a:rPr lang="en-GB" dirty="0"/>
              <a:t>What are the strategies for conclusion? (slide 53)</a:t>
            </a:r>
          </a:p>
          <a:p>
            <a:r>
              <a:rPr lang="en-GB" dirty="0"/>
              <a:t>What are the strategies for Q&amp;A? (slide 71)</a:t>
            </a:r>
          </a:p>
        </p:txBody>
      </p:sp>
    </p:spTree>
    <p:extLst>
      <p:ext uri="{BB962C8B-B14F-4D97-AF65-F5344CB8AC3E}">
        <p14:creationId xmlns:p14="http://schemas.microsoft.com/office/powerpoint/2010/main" val="301800039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7" name="work-in-progress.png" descr="work-in-progress.png"/>
          <p:cNvPicPr>
            <a:picLocks noGrp="1" noChangeAspect="1"/>
          </p:cNvPicPr>
          <p:nvPr>
            <p:ph type="pic" idx="13"/>
          </p:nvPr>
        </p:nvPicPr>
        <p:blipFill>
          <a:blip r:embed="rId2">
            <a:extLst/>
          </a:blip>
          <a:srcRect/>
          <a:stretch>
            <a:fillRect/>
          </a:stretch>
        </p:blipFill>
        <p:spPr>
          <a:xfrm>
            <a:off x="6556133" y="460133"/>
            <a:ext cx="3372335" cy="337233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path>
            </a:pathLst>
          </a:custGeom>
        </p:spPr>
      </p:pic>
      <p:sp>
        <p:nvSpPr>
          <p:cNvPr id="468" name="Shape"/>
          <p:cNvSpPr>
            <a:spLocks noGrp="1"/>
          </p:cNvSpPr>
          <p:nvPr>
            <p:ph type="body" idx="14"/>
          </p:nvPr>
        </p:nvSpPr>
        <p:spPr>
          <a:custGeom>
            <a:avLst/>
            <a:gdLst/>
            <a:ahLst/>
            <a:cxnLst>
              <a:cxn ang="0">
                <a:pos x="wd2" y="hd2"/>
              </a:cxn>
              <a:cxn ang="5400000">
                <a:pos x="wd2" y="hd2"/>
              </a:cxn>
              <a:cxn ang="10800000">
                <a:pos x="wd2" y="hd2"/>
              </a:cxn>
              <a:cxn ang="16200000">
                <a:pos x="wd2" y="hd2"/>
              </a:cxn>
            </a:cxnLst>
            <a:rect l="0" t="0" r="r" b="b"/>
            <a:pathLst>
              <a:path w="21600" h="21600" extrusionOk="0">
                <a:moveTo>
                  <a:pt x="0" y="19092"/>
                </a:moveTo>
                <a:lnTo>
                  <a:pt x="0" y="21600"/>
                </a:lnTo>
                <a:lnTo>
                  <a:pt x="21600" y="2784"/>
                </a:lnTo>
                <a:lnTo>
                  <a:pt x="21600" y="0"/>
                </a:lnTo>
                <a:lnTo>
                  <a:pt x="0" y="19092"/>
                </a:lnTo>
                <a:close/>
              </a:path>
            </a:pathLst>
          </a:custGeom>
        </p:spPr>
        <p:txBody>
          <a:bodyPr/>
          <a:lstStyle/>
          <a:p>
            <a:pPr marL="0" indent="0" algn="just" defTabSz="351562">
              <a:lnSpc>
                <a:spcPct val="100000"/>
              </a:lnSpc>
              <a:spcBef>
                <a:spcPts val="900"/>
              </a:spcBef>
              <a:buClrTx/>
              <a:buSzTx/>
              <a:buNone/>
              <a:defRPr sz="700"/>
            </a:pPr>
            <a:endParaRPr dirty="0"/>
          </a:p>
        </p:txBody>
      </p:sp>
      <p:sp>
        <p:nvSpPr>
          <p:cNvPr id="469" name="GE2410"/>
          <p:cNvSpPr txBox="1">
            <a:spLocks noGrp="1"/>
          </p:cNvSpPr>
          <p:nvPr>
            <p:ph type="ctrTitle"/>
          </p:nvPr>
        </p:nvSpPr>
        <p:spPr>
          <a:prstGeom prst="rect">
            <a:avLst/>
          </a:prstGeom>
        </p:spPr>
        <p:txBody>
          <a:bodyPr/>
          <a:lstStyle/>
          <a:p>
            <a:r>
              <a:rPr dirty="0"/>
              <a:t>GE2410</a:t>
            </a:r>
          </a:p>
        </p:txBody>
      </p:sp>
      <p:sp>
        <p:nvSpPr>
          <p:cNvPr id="470" name="Unit 2: Writing Progress Reports"/>
          <p:cNvSpPr txBox="1">
            <a:spLocks noGrp="1"/>
          </p:cNvSpPr>
          <p:nvPr>
            <p:ph type="subTitle" sz="quarter" idx="1"/>
          </p:nvPr>
        </p:nvSpPr>
        <p:spPr>
          <a:prstGeom prst="rect">
            <a:avLst/>
          </a:prstGeom>
        </p:spPr>
        <p:txBody>
          <a:bodyPr/>
          <a:lstStyle/>
          <a:p>
            <a:r>
              <a:t>Unit 2: Writing Progress Reports</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F5A30-30EA-4224-B98A-98876C8982D2}"/>
              </a:ext>
            </a:extLst>
          </p:cNvPr>
          <p:cNvSpPr>
            <a:spLocks noGrp="1"/>
          </p:cNvSpPr>
          <p:nvPr>
            <p:ph type="title"/>
          </p:nvPr>
        </p:nvSpPr>
        <p:spPr/>
        <p:txBody>
          <a:bodyPr/>
          <a:lstStyle/>
          <a:p>
            <a:r>
              <a:rPr lang="en-GB" sz="4000" dirty="0"/>
              <a:t>About the course</a:t>
            </a:r>
          </a:p>
        </p:txBody>
      </p:sp>
      <p:sp>
        <p:nvSpPr>
          <p:cNvPr id="3" name="Text Placeholder 2">
            <a:extLst>
              <a:ext uri="{FF2B5EF4-FFF2-40B4-BE49-F238E27FC236}">
                <a16:creationId xmlns:a16="http://schemas.microsoft.com/office/drawing/2014/main" id="{84FDF256-08E9-4BFE-B9CC-230D7DE54BF8}"/>
              </a:ext>
            </a:extLst>
          </p:cNvPr>
          <p:cNvSpPr>
            <a:spLocks noGrp="1"/>
          </p:cNvSpPr>
          <p:nvPr>
            <p:ph type="body" idx="1"/>
          </p:nvPr>
        </p:nvSpPr>
        <p:spPr>
          <a:xfrm>
            <a:off x="652162" y="4037571"/>
            <a:ext cx="9323173" cy="1066800"/>
          </a:xfrm>
        </p:spPr>
        <p:txBody>
          <a:bodyPr/>
          <a:lstStyle/>
          <a:p>
            <a:pPr marL="0" indent="0" algn="just">
              <a:lnSpc>
                <a:spcPct val="100000"/>
              </a:lnSpc>
              <a:buNone/>
            </a:pPr>
            <a:r>
              <a:rPr lang="en-GB" b="1" dirty="0"/>
              <a:t>1. Why did the module leader design this course?</a:t>
            </a:r>
          </a:p>
          <a:p>
            <a:pPr marL="0" indent="0" algn="just">
              <a:lnSpc>
                <a:spcPct val="100000"/>
              </a:lnSpc>
              <a:buNone/>
            </a:pPr>
            <a:r>
              <a:rPr lang="en-GB" dirty="0"/>
              <a:t>Engineering students don’t know how to communicate throughout a </a:t>
            </a:r>
            <a:r>
              <a:rPr lang="en-GB" b="1" u="sng" dirty="0">
                <a:solidFill>
                  <a:schemeClr val="accent4">
                    <a:lumMod val="60000"/>
                    <a:lumOff val="40000"/>
                  </a:schemeClr>
                </a:solidFill>
              </a:rPr>
              <a:t>project</a:t>
            </a:r>
            <a:r>
              <a:rPr lang="en-GB" dirty="0"/>
              <a:t> in </a:t>
            </a:r>
            <a:r>
              <a:rPr lang="en-GB" b="1" u="sng" dirty="0">
                <a:solidFill>
                  <a:schemeClr val="accent4">
                    <a:lumMod val="60000"/>
                    <a:lumOff val="40000"/>
                  </a:schemeClr>
                </a:solidFill>
              </a:rPr>
              <a:t>workplace</a:t>
            </a:r>
            <a:r>
              <a:rPr lang="en-GB" dirty="0"/>
              <a:t> even if they’ve taken general English modules in the universities. </a:t>
            </a:r>
          </a:p>
          <a:p>
            <a:pPr marL="0" indent="0" algn="just">
              <a:lnSpc>
                <a:spcPct val="100000"/>
              </a:lnSpc>
              <a:buNone/>
            </a:pPr>
            <a:r>
              <a:rPr lang="en-GB" b="1" dirty="0"/>
              <a:t>2. Why it is useful for you?</a:t>
            </a:r>
          </a:p>
          <a:p>
            <a:pPr marL="0" indent="0" algn="just">
              <a:lnSpc>
                <a:spcPct val="100000"/>
              </a:lnSpc>
              <a:buNone/>
            </a:pPr>
            <a:r>
              <a:rPr lang="en-GB" dirty="0"/>
              <a:t>The course will take you through the whole process of a project step by step.</a:t>
            </a:r>
          </a:p>
          <a:p>
            <a:pPr marL="0" indent="0" algn="just">
              <a:lnSpc>
                <a:spcPct val="100000"/>
              </a:lnSpc>
              <a:buNone/>
            </a:pPr>
            <a:r>
              <a:rPr lang="en-GB" b="1" dirty="0"/>
              <a:t>3. Why are there four assessments?</a:t>
            </a:r>
          </a:p>
          <a:p>
            <a:pPr marL="0" indent="0" algn="just">
              <a:lnSpc>
                <a:spcPct val="100000"/>
              </a:lnSpc>
              <a:buNone/>
            </a:pPr>
            <a:r>
              <a:rPr lang="en-GB" dirty="0"/>
              <a:t>To match the steps and possible situations you may go through in a project.</a:t>
            </a:r>
          </a:p>
          <a:p>
            <a:pPr marL="0" indent="0" algn="just">
              <a:lnSpc>
                <a:spcPct val="100000"/>
              </a:lnSpc>
              <a:buNone/>
            </a:pPr>
            <a:r>
              <a:rPr lang="en-GB" b="1" dirty="0"/>
              <a:t>4. What does the lecturer want from you?</a:t>
            </a:r>
          </a:p>
          <a:p>
            <a:pPr marL="0" indent="0">
              <a:buNone/>
            </a:pPr>
            <a:r>
              <a:rPr lang="en-GB" dirty="0"/>
              <a:t>To master the spoken and written skills needed for each step and be able to apply them at work.</a:t>
            </a:r>
          </a:p>
        </p:txBody>
      </p:sp>
      <p:sp>
        <p:nvSpPr>
          <p:cNvPr id="4" name="Arrow: Right 3">
            <a:extLst>
              <a:ext uri="{FF2B5EF4-FFF2-40B4-BE49-F238E27FC236}">
                <a16:creationId xmlns:a16="http://schemas.microsoft.com/office/drawing/2014/main" id="{62E312E5-A704-4051-8F1D-F2887DDB8D30}"/>
              </a:ext>
            </a:extLst>
          </p:cNvPr>
          <p:cNvSpPr/>
          <p:nvPr/>
        </p:nvSpPr>
        <p:spPr>
          <a:xfrm rot="16200000">
            <a:off x="9045146" y="2020330"/>
            <a:ext cx="469557" cy="518984"/>
          </a:xfrm>
          <a:prstGeom prst="rightArrow">
            <a:avLst/>
          </a:prstGeom>
          <a:solidFill>
            <a:srgbClr val="A0C246"/>
          </a:solid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457200" rtl="0" fontAlgn="auto" latinLnBrk="0" hangingPunct="0">
              <a:lnSpc>
                <a:spcPct val="100000"/>
              </a:lnSpc>
              <a:spcBef>
                <a:spcPts val="0"/>
              </a:spcBef>
              <a:spcAft>
                <a:spcPts val="0"/>
              </a:spcAft>
              <a:buClrTx/>
              <a:buSzTx/>
              <a:buFontTx/>
              <a:buNone/>
              <a:tabLst/>
            </a:pPr>
            <a:endParaRPr kumimoji="0" lang="en-GB"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endParaRPr>
          </a:p>
        </p:txBody>
      </p:sp>
      <p:sp>
        <p:nvSpPr>
          <p:cNvPr id="5" name="TextBox 4">
            <a:extLst>
              <a:ext uri="{FF2B5EF4-FFF2-40B4-BE49-F238E27FC236}">
                <a16:creationId xmlns:a16="http://schemas.microsoft.com/office/drawing/2014/main" id="{DD80FD9D-86F3-441D-BD3E-8D3384043B33}"/>
              </a:ext>
            </a:extLst>
          </p:cNvPr>
          <p:cNvSpPr txBox="1"/>
          <p:nvPr/>
        </p:nvSpPr>
        <p:spPr>
          <a:xfrm>
            <a:off x="6335670" y="281572"/>
            <a:ext cx="3617784" cy="315471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285750" marR="0" indent="-285750" algn="just" defTabSz="457200" rtl="0" fontAlgn="auto" latinLnBrk="0" hangingPunct="0">
              <a:lnSpc>
                <a:spcPct val="100000"/>
              </a:lnSpc>
              <a:spcBef>
                <a:spcPts val="0"/>
              </a:spcBef>
              <a:spcAft>
                <a:spcPts val="0"/>
              </a:spcAft>
              <a:buClr>
                <a:srgbClr val="88AD23"/>
              </a:buClr>
              <a:buSzTx/>
              <a:buFont typeface="Arial" panose="020B0604020202020204" pitchFamily="34" charset="0"/>
              <a:buChar char="•"/>
              <a:tabLst/>
            </a:pPr>
            <a:r>
              <a:rPr kumimoji="0" lang="en-GB" sz="1600" b="1" i="0" u="none" strike="noStrike" cap="none" spc="0" normalizeH="0" baseline="0" dirty="0">
                <a:ln>
                  <a:noFill/>
                </a:ln>
                <a:solidFill>
                  <a:srgbClr val="FF0000"/>
                </a:solidFill>
                <a:effectLst/>
                <a:uFillTx/>
                <a:sym typeface="Helvetica Neue Light"/>
              </a:rPr>
              <a:t>Report a real world problem &amp; </a:t>
            </a:r>
            <a:r>
              <a:rPr lang="en-GB" sz="1600" b="1" dirty="0">
                <a:solidFill>
                  <a:srgbClr val="FF0000"/>
                </a:solidFill>
              </a:rPr>
              <a:t>your ideas about the </a:t>
            </a:r>
            <a:r>
              <a:rPr kumimoji="0" lang="en-GB" sz="1600" b="1" i="0" u="none" strike="noStrike" cap="none" spc="0" normalizeH="0" baseline="0" dirty="0">
                <a:ln>
                  <a:noFill/>
                </a:ln>
                <a:solidFill>
                  <a:srgbClr val="FF0000"/>
                </a:solidFill>
                <a:effectLst/>
                <a:uFillTx/>
                <a:sym typeface="Helvetica Neue Light"/>
              </a:rPr>
              <a:t>solutions &amp; progress</a:t>
            </a:r>
          </a:p>
          <a:p>
            <a:pPr marL="285750" marR="0" indent="-285750" algn="just" defTabSz="457200" rtl="0" fontAlgn="auto" latinLnBrk="0" hangingPunct="0">
              <a:lnSpc>
                <a:spcPct val="100000"/>
              </a:lnSpc>
              <a:spcBef>
                <a:spcPts val="0"/>
              </a:spcBef>
              <a:spcAft>
                <a:spcPts val="0"/>
              </a:spcAft>
              <a:buClr>
                <a:srgbClr val="88AD23"/>
              </a:buClr>
              <a:buSzTx/>
              <a:buFont typeface="Arial" panose="020B0604020202020204" pitchFamily="34" charset="0"/>
              <a:buChar char="•"/>
              <a:tabLst/>
            </a:pPr>
            <a:r>
              <a:rPr kumimoji="0" lang="en-GB" sz="1600" b="0" i="0" u="none" strike="noStrike" cap="none" spc="0" normalizeH="0" baseline="0" dirty="0">
                <a:ln>
                  <a:noFill/>
                </a:ln>
                <a:solidFill>
                  <a:srgbClr val="444444"/>
                </a:solidFill>
                <a:effectLst/>
                <a:uFillTx/>
                <a:latin typeface="Helvetica Neue Light"/>
                <a:ea typeface="Helvetica Neue Light"/>
                <a:cs typeface="Helvetica Neue Light"/>
                <a:sym typeface="Helvetica Neue Light"/>
              </a:rPr>
              <a:t>Give a public seminar about your ideas </a:t>
            </a:r>
            <a:r>
              <a:rPr lang="en-GB" sz="1600" dirty="0"/>
              <a:t>&amp; </a:t>
            </a:r>
            <a:r>
              <a:rPr kumimoji="0" lang="en-GB" sz="1600" b="0" i="0" u="none" strike="noStrike" cap="none" spc="0" normalizeH="0" baseline="0" dirty="0">
                <a:ln>
                  <a:noFill/>
                </a:ln>
                <a:solidFill>
                  <a:srgbClr val="444444"/>
                </a:solidFill>
                <a:effectLst/>
                <a:uFillTx/>
                <a:latin typeface="Helvetica Neue Light"/>
                <a:ea typeface="Helvetica Neue Light"/>
                <a:cs typeface="Helvetica Neue Light"/>
                <a:sym typeface="Helvetica Neue Light"/>
              </a:rPr>
              <a:t>attract potential clients</a:t>
            </a:r>
          </a:p>
          <a:p>
            <a:pPr marL="285750" marR="0" indent="-285750" algn="just" defTabSz="457200" rtl="0" fontAlgn="auto" latinLnBrk="0" hangingPunct="0">
              <a:lnSpc>
                <a:spcPct val="100000"/>
              </a:lnSpc>
              <a:spcBef>
                <a:spcPts val="0"/>
              </a:spcBef>
              <a:spcAft>
                <a:spcPts val="0"/>
              </a:spcAft>
              <a:buClr>
                <a:srgbClr val="88AD23"/>
              </a:buClr>
              <a:buSzTx/>
              <a:buFont typeface="Arial" panose="020B0604020202020204" pitchFamily="34" charset="0"/>
              <a:buChar char="•"/>
              <a:tabLst/>
            </a:pPr>
            <a:r>
              <a:rPr lang="en-GB" sz="1600" dirty="0"/>
              <a:t>Negotiate with line managers &amp; clients (e.g., email)</a:t>
            </a:r>
          </a:p>
          <a:p>
            <a:pPr marL="285750" marR="0" indent="-285750" algn="just" defTabSz="457200" rtl="0" fontAlgn="auto" latinLnBrk="0" hangingPunct="0">
              <a:lnSpc>
                <a:spcPct val="100000"/>
              </a:lnSpc>
              <a:spcBef>
                <a:spcPts val="0"/>
              </a:spcBef>
              <a:spcAft>
                <a:spcPts val="0"/>
              </a:spcAft>
              <a:buClr>
                <a:srgbClr val="88AD23"/>
              </a:buClr>
              <a:buSzTx/>
              <a:buFont typeface="Arial" panose="020B0604020202020204" pitchFamily="34" charset="0"/>
              <a:buChar char="•"/>
              <a:tabLst/>
            </a:pPr>
            <a:r>
              <a:rPr lang="en-GB" sz="1600" dirty="0"/>
              <a:t>Design a blueprint to clients’ needs</a:t>
            </a:r>
            <a:endParaRPr kumimoji="0" lang="en-GB" sz="1600" b="0" i="0" u="none" strike="noStrike" cap="none" spc="0" normalizeH="0" baseline="0" dirty="0">
              <a:ln>
                <a:noFill/>
              </a:ln>
              <a:solidFill>
                <a:srgbClr val="444444"/>
              </a:solidFill>
              <a:effectLst/>
              <a:uFillTx/>
              <a:latin typeface="Helvetica Neue Light"/>
              <a:ea typeface="Helvetica Neue Light"/>
              <a:cs typeface="Helvetica Neue Light"/>
              <a:sym typeface="Helvetica Neue Light"/>
            </a:endParaRPr>
          </a:p>
          <a:p>
            <a:pPr marR="0" algn="l" defTabSz="457200" rtl="0" fontAlgn="auto" latinLnBrk="0" hangingPunct="0">
              <a:lnSpc>
                <a:spcPct val="120000"/>
              </a:lnSpc>
              <a:spcBef>
                <a:spcPts val="2300"/>
              </a:spcBef>
              <a:spcAft>
                <a:spcPts val="0"/>
              </a:spcAft>
              <a:buClr>
                <a:srgbClr val="88AD23"/>
              </a:buClr>
              <a:buSzTx/>
              <a:tabLst/>
            </a:pPr>
            <a:endParaRPr kumimoji="0" lang="en-GB" sz="2000" b="0" i="0" u="none" strike="noStrike" cap="none" spc="0" normalizeH="0" baseline="0" dirty="0">
              <a:ln>
                <a:noFill/>
              </a:ln>
              <a:solidFill>
                <a:srgbClr val="444444"/>
              </a:solidFill>
              <a:effectLst/>
              <a:uFillTx/>
              <a:latin typeface="Helvetica Neue Light"/>
              <a:ea typeface="Helvetica Neue Light"/>
              <a:cs typeface="Helvetica Neue Light"/>
              <a:sym typeface="Helvetica Neue Light"/>
            </a:endParaRPr>
          </a:p>
          <a:p>
            <a:pPr marR="0" algn="l" defTabSz="457200" rtl="0" fontAlgn="auto" latinLnBrk="0" hangingPunct="0">
              <a:lnSpc>
                <a:spcPct val="120000"/>
              </a:lnSpc>
              <a:spcBef>
                <a:spcPts val="2300"/>
              </a:spcBef>
              <a:spcAft>
                <a:spcPts val="0"/>
              </a:spcAft>
              <a:buClr>
                <a:srgbClr val="88AD23"/>
              </a:buClr>
              <a:buSzTx/>
              <a:tabLst/>
            </a:pPr>
            <a:endParaRPr kumimoji="0" lang="en-GB" sz="2000" b="0" i="0" u="none" strike="noStrike" cap="none" spc="0" normalizeH="0" baseline="0" dirty="0">
              <a:ln>
                <a:noFill/>
              </a:ln>
              <a:solidFill>
                <a:srgbClr val="444444"/>
              </a:solidFill>
              <a:effectLst/>
              <a:uFillTx/>
              <a:latin typeface="Helvetica Neue Light"/>
              <a:ea typeface="Helvetica Neue Light"/>
              <a:cs typeface="Helvetica Neue Light"/>
              <a:sym typeface="Helvetica Neue Light"/>
            </a:endParaRPr>
          </a:p>
        </p:txBody>
      </p:sp>
      <p:sp>
        <p:nvSpPr>
          <p:cNvPr id="6" name="TextBox 5">
            <a:extLst>
              <a:ext uri="{FF2B5EF4-FFF2-40B4-BE49-F238E27FC236}">
                <a16:creationId xmlns:a16="http://schemas.microsoft.com/office/drawing/2014/main" id="{20D8D50F-5B3F-4CF0-81CD-AD05E3D48981}"/>
              </a:ext>
            </a:extLst>
          </p:cNvPr>
          <p:cNvSpPr txBox="1"/>
          <p:nvPr/>
        </p:nvSpPr>
        <p:spPr>
          <a:xfrm>
            <a:off x="4679950" y="244574"/>
            <a:ext cx="1587843"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457200" rtl="0" fontAlgn="auto" latinLnBrk="0" hangingPunct="0">
              <a:lnSpc>
                <a:spcPct val="150000"/>
              </a:lnSpc>
              <a:spcBef>
                <a:spcPts val="0"/>
              </a:spcBef>
              <a:spcAft>
                <a:spcPts val="0"/>
              </a:spcAft>
              <a:buClr>
                <a:srgbClr val="88AD23"/>
              </a:buClr>
              <a:buSzTx/>
              <a:buFontTx/>
              <a:buNone/>
              <a:tabLst/>
            </a:pPr>
            <a:r>
              <a:rPr kumimoji="0" lang="en-GB" sz="2000" b="0" i="0" u="none" strike="noStrike" cap="none" spc="0" normalizeH="0" baseline="0" dirty="0">
                <a:ln>
                  <a:noFill/>
                </a:ln>
                <a:solidFill>
                  <a:srgbClr val="FF0000"/>
                </a:solidFill>
                <a:effectLst/>
                <a:uFillTx/>
                <a:latin typeface="Helvetica Neue Light"/>
                <a:ea typeface="Helvetica Neue Light"/>
                <a:cs typeface="Helvetica Neue Light"/>
                <a:sym typeface="Helvetica Neue Light"/>
              </a:rPr>
              <a:t>01/10/2018</a:t>
            </a:r>
          </a:p>
          <a:p>
            <a:pPr marL="0" marR="0" indent="0" algn="l" defTabSz="457200" rtl="0" fontAlgn="auto" latinLnBrk="0" hangingPunct="0">
              <a:lnSpc>
                <a:spcPct val="150000"/>
              </a:lnSpc>
              <a:spcBef>
                <a:spcPts val="0"/>
              </a:spcBef>
              <a:spcAft>
                <a:spcPts val="0"/>
              </a:spcAft>
              <a:buClr>
                <a:srgbClr val="88AD23"/>
              </a:buClr>
              <a:buSzTx/>
              <a:buFontTx/>
              <a:buNone/>
              <a:tabLst/>
            </a:pPr>
            <a:r>
              <a:rPr kumimoji="0" lang="en-GB" sz="2000" b="0" i="0" u="none" strike="noStrike" cap="none" spc="0" normalizeH="0" baseline="0" dirty="0">
                <a:ln>
                  <a:noFill/>
                </a:ln>
                <a:solidFill>
                  <a:srgbClr val="FF0000"/>
                </a:solidFill>
                <a:effectLst/>
                <a:uFillTx/>
                <a:latin typeface="Helvetica Neue Light"/>
                <a:ea typeface="Helvetica Neue Light"/>
                <a:cs typeface="Helvetica Neue Light"/>
                <a:sym typeface="Helvetica Neue Light"/>
              </a:rPr>
              <a:t>Week 6 &amp; 7</a:t>
            </a:r>
          </a:p>
          <a:p>
            <a:pPr marL="0" marR="0" indent="0" algn="l" defTabSz="457200" rtl="0" fontAlgn="auto" latinLnBrk="0" hangingPunct="0">
              <a:lnSpc>
                <a:spcPct val="150000"/>
              </a:lnSpc>
              <a:spcBef>
                <a:spcPts val="0"/>
              </a:spcBef>
              <a:spcAft>
                <a:spcPts val="0"/>
              </a:spcAft>
              <a:buClr>
                <a:srgbClr val="88AD23"/>
              </a:buClr>
              <a:buSzTx/>
              <a:buFontTx/>
              <a:buNone/>
              <a:tabLst/>
            </a:pPr>
            <a:r>
              <a:rPr lang="en-GB" dirty="0">
                <a:solidFill>
                  <a:srgbClr val="FF0000"/>
                </a:solidFill>
              </a:rPr>
              <a:t>04/11/2018</a:t>
            </a:r>
          </a:p>
          <a:p>
            <a:pPr marL="0" marR="0" indent="0" algn="l" defTabSz="457200" rtl="0" fontAlgn="auto" latinLnBrk="0" hangingPunct="0">
              <a:lnSpc>
                <a:spcPct val="150000"/>
              </a:lnSpc>
              <a:spcBef>
                <a:spcPts val="0"/>
              </a:spcBef>
              <a:spcAft>
                <a:spcPts val="0"/>
              </a:spcAft>
              <a:buClr>
                <a:srgbClr val="88AD23"/>
              </a:buClr>
              <a:buSzTx/>
              <a:buFontTx/>
              <a:buNone/>
              <a:tabLst/>
            </a:pPr>
            <a:r>
              <a:rPr kumimoji="0" lang="en-GB" sz="2000" b="0" i="0" u="none" strike="noStrike" cap="none" spc="0" normalizeH="0" baseline="0" dirty="0">
                <a:ln>
                  <a:noFill/>
                </a:ln>
                <a:solidFill>
                  <a:srgbClr val="FF0000"/>
                </a:solidFill>
                <a:effectLst/>
                <a:uFillTx/>
                <a:latin typeface="Helvetica Neue Light"/>
                <a:ea typeface="Helvetica Neue Light"/>
                <a:cs typeface="Helvetica Neue Light"/>
                <a:sym typeface="Helvetica Neue Light"/>
              </a:rPr>
              <a:t>Week 12 &amp;13</a:t>
            </a:r>
          </a:p>
        </p:txBody>
      </p:sp>
    </p:spTree>
    <p:extLst>
      <p:ext uri="{BB962C8B-B14F-4D97-AF65-F5344CB8AC3E}">
        <p14:creationId xmlns:p14="http://schemas.microsoft.com/office/powerpoint/2010/main" val="162647040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0" end="0"/>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
                                            <p:txEl>
                                              <p:pRg st="1" end="1"/>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
                                            <p:txEl>
                                              <p:pRg st="2" end="2"/>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54286-3792-40B7-9842-8BFC8238416E}"/>
              </a:ext>
            </a:extLst>
          </p:cNvPr>
          <p:cNvSpPr>
            <a:spLocks noGrp="1"/>
          </p:cNvSpPr>
          <p:nvPr>
            <p:ph type="title"/>
          </p:nvPr>
        </p:nvSpPr>
        <p:spPr/>
        <p:txBody>
          <a:bodyPr/>
          <a:lstStyle/>
          <a:p>
            <a:r>
              <a:rPr lang="en-GB" dirty="0"/>
              <a:t>Why bother?</a:t>
            </a:r>
          </a:p>
        </p:txBody>
      </p:sp>
      <p:sp>
        <p:nvSpPr>
          <p:cNvPr id="3" name="Text Placeholder 2">
            <a:extLst>
              <a:ext uri="{FF2B5EF4-FFF2-40B4-BE49-F238E27FC236}">
                <a16:creationId xmlns:a16="http://schemas.microsoft.com/office/drawing/2014/main" id="{0496596D-0BFD-4C4F-9A1E-07A93825877E}"/>
              </a:ext>
            </a:extLst>
          </p:cNvPr>
          <p:cNvSpPr>
            <a:spLocks noGrp="1"/>
          </p:cNvSpPr>
          <p:nvPr>
            <p:ph type="body" idx="1"/>
          </p:nvPr>
        </p:nvSpPr>
        <p:spPr/>
        <p:txBody>
          <a:bodyPr/>
          <a:lstStyle/>
          <a:p>
            <a:r>
              <a:rPr lang="en-GB" sz="4000" b="1" dirty="0"/>
              <a:t>In your future career as an engineer, you will be required to write a variety of reports on different technical matters. </a:t>
            </a:r>
          </a:p>
        </p:txBody>
      </p:sp>
    </p:spTree>
    <p:extLst>
      <p:ext uri="{BB962C8B-B14F-4D97-AF65-F5344CB8AC3E}">
        <p14:creationId xmlns:p14="http://schemas.microsoft.com/office/powerpoint/2010/main" val="1777720665"/>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 name="critical-thinking-dog.png" descr="critical-thinking-dog.png"/>
          <p:cNvPicPr>
            <a:picLocks noGrp="1" noChangeAspect="1"/>
          </p:cNvPicPr>
          <p:nvPr>
            <p:ph type="pic" idx="13"/>
          </p:nvPr>
        </p:nvPicPr>
        <p:blipFill>
          <a:blip r:embed="rId2">
            <a:extLst/>
          </a:blip>
          <a:srcRect l="16993" t="170" r="16733"/>
          <a:stretch>
            <a:fillRect/>
          </a:stretch>
        </p:blipFill>
        <p:spPr>
          <a:xfrm>
            <a:off x="0" y="5071533"/>
            <a:ext cx="2476500" cy="24807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360"/>
                </a:lnTo>
                <a:lnTo>
                  <a:pt x="0" y="21600"/>
                </a:lnTo>
                <a:lnTo>
                  <a:pt x="322" y="21600"/>
                </a:lnTo>
                <a:lnTo>
                  <a:pt x="21600" y="19312"/>
                </a:lnTo>
                <a:lnTo>
                  <a:pt x="21600" y="0"/>
                </a:lnTo>
                <a:close/>
              </a:path>
            </a:pathLst>
          </a:custGeom>
        </p:spPr>
      </p:pic>
      <p:pic>
        <p:nvPicPr>
          <p:cNvPr id="473" name="monkeys-uncle.png" descr="monkeys-uncle.png"/>
          <p:cNvPicPr>
            <a:picLocks noGrp="1" noChangeAspect="1"/>
          </p:cNvPicPr>
          <p:nvPr>
            <p:ph type="pic" idx="14"/>
          </p:nvPr>
        </p:nvPicPr>
        <p:blipFill>
          <a:blip r:embed="rId3">
            <a:extLst/>
          </a:blip>
          <a:srcRect t="4992" b="5140"/>
          <a:stretch>
            <a:fillRect/>
          </a:stretch>
        </p:blipFill>
        <p:spPr>
          <a:xfrm>
            <a:off x="0" y="0"/>
            <a:ext cx="2476500" cy="29718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9566"/>
                </a:lnTo>
                <a:lnTo>
                  <a:pt x="21600" y="0"/>
                </a:lnTo>
                <a:lnTo>
                  <a:pt x="0" y="0"/>
                </a:lnTo>
                <a:close/>
              </a:path>
            </a:pathLst>
          </a:custGeom>
        </p:spPr>
      </p:pic>
      <p:pic>
        <p:nvPicPr>
          <p:cNvPr id="474" name="Cute-Baby-Girl-Thinking.png" descr="Cute-Baby-Girl-Thinking.png"/>
          <p:cNvPicPr>
            <a:picLocks noGrp="1" noChangeAspect="1"/>
          </p:cNvPicPr>
          <p:nvPr>
            <p:ph type="pic" idx="15"/>
          </p:nvPr>
        </p:nvPicPr>
        <p:blipFill>
          <a:blip r:embed="rId4">
            <a:extLst/>
          </a:blip>
          <a:srcRect t="13926" b="14240"/>
          <a:stretch>
            <a:fillRect/>
          </a:stretch>
        </p:blipFill>
        <p:spPr>
          <a:xfrm>
            <a:off x="0" y="2768600"/>
            <a:ext cx="2476500" cy="24892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424"/>
                </a:lnTo>
                <a:lnTo>
                  <a:pt x="0" y="21600"/>
                </a:lnTo>
                <a:lnTo>
                  <a:pt x="21600" y="19286"/>
                </a:lnTo>
                <a:lnTo>
                  <a:pt x="21600" y="0"/>
                </a:lnTo>
                <a:close/>
              </a:path>
            </a:pathLst>
          </a:custGeom>
        </p:spPr>
      </p:pic>
      <p:sp>
        <p:nvSpPr>
          <p:cNvPr id="475" name="Aims and objectives"/>
          <p:cNvSpPr txBox="1">
            <a:spLocks noGrp="1"/>
          </p:cNvSpPr>
          <p:nvPr>
            <p:ph type="title"/>
          </p:nvPr>
        </p:nvSpPr>
        <p:spPr>
          <a:prstGeom prst="rect">
            <a:avLst/>
          </a:prstGeom>
        </p:spPr>
        <p:txBody>
          <a:bodyPr/>
          <a:lstStyle>
            <a:lvl1pPr>
              <a:defRPr sz="5800"/>
            </a:lvl1pPr>
          </a:lstStyle>
          <a:p>
            <a:r>
              <a:t>Aims and objectives</a:t>
            </a:r>
          </a:p>
        </p:txBody>
      </p:sp>
      <p:sp>
        <p:nvSpPr>
          <p:cNvPr id="476" name="In this unit, you will learn how to compose a progress report. By the end of this unit, you should be able to analyse and describe its-…"/>
          <p:cNvSpPr txBox="1">
            <a:spLocks noGrp="1"/>
          </p:cNvSpPr>
          <p:nvPr>
            <p:ph type="body" sz="half" idx="1"/>
          </p:nvPr>
        </p:nvSpPr>
        <p:spPr>
          <a:prstGeom prst="rect">
            <a:avLst/>
          </a:prstGeom>
        </p:spPr>
        <p:txBody>
          <a:bodyPr/>
          <a:lstStyle/>
          <a:p>
            <a:r>
              <a:t>In this unit, you will learn how to compose a </a:t>
            </a:r>
            <a:r>
              <a:rPr b="1">
                <a:solidFill>
                  <a:schemeClr val="accent5">
                    <a:hueOff val="-444211"/>
                    <a:satOff val="-14915"/>
                    <a:lumOff val="22857"/>
                  </a:schemeClr>
                </a:solidFill>
                <a:latin typeface="Helvetica Neue"/>
                <a:ea typeface="Helvetica Neue"/>
                <a:cs typeface="Helvetica Neue"/>
                <a:sym typeface="Helvetica Neue"/>
              </a:rPr>
              <a:t>progress report.</a:t>
            </a:r>
            <a:r>
              <a:t> By the end of this unit, you should be able to analyse and describe its- </a:t>
            </a:r>
          </a:p>
          <a:p>
            <a:pPr lvl="1">
              <a:defRPr>
                <a:solidFill>
                  <a:schemeClr val="accent5"/>
                </a:solidFill>
              </a:defRPr>
            </a:pPr>
            <a:r>
              <a:t>purposes</a:t>
            </a:r>
          </a:p>
          <a:p>
            <a:pPr lvl="1">
              <a:defRPr>
                <a:solidFill>
                  <a:schemeClr val="accent6">
                    <a:satOff val="24555"/>
                    <a:lumOff val="22232"/>
                  </a:schemeClr>
                </a:solidFill>
              </a:defRPr>
            </a:pPr>
            <a:r>
              <a:t>generic organisation</a:t>
            </a:r>
          </a:p>
          <a:p>
            <a:pPr lvl="1">
              <a:defRPr>
                <a:solidFill>
                  <a:schemeClr val="accent4"/>
                </a:solidFill>
              </a:defRPr>
            </a:pPr>
            <a:r>
              <a:t>contents</a:t>
            </a:r>
          </a:p>
          <a:p>
            <a:pPr lvl="1">
              <a:defRPr>
                <a:solidFill>
                  <a:schemeClr val="accent1"/>
                </a:solidFill>
              </a:defRPr>
            </a:pPr>
            <a:r>
              <a:t>major language features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7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47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47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4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 grpId="1" build="p" bldLvl="5"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8" name="george-typing.tiff" descr="george-typing.tiff"/>
          <p:cNvPicPr>
            <a:picLocks noGrp="1" noChangeAspect="1"/>
          </p:cNvPicPr>
          <p:nvPr>
            <p:ph type="pic" idx="13"/>
          </p:nvPr>
        </p:nvPicPr>
        <p:blipFill>
          <a:blip r:embed="rId2">
            <a:extLst/>
          </a:blip>
          <a:srcRect t="11249" b="11423"/>
          <a:stretch>
            <a:fillRect/>
          </a:stretch>
        </p:blipFill>
        <p:spPr>
          <a:xfrm rot="21600000">
            <a:off x="0" y="0"/>
            <a:ext cx="10160000" cy="5237560"/>
          </a:xfrm>
          <a:custGeom>
            <a:avLst/>
            <a:gdLst/>
            <a:ahLst/>
            <a:cxnLst>
              <a:cxn ang="0">
                <a:pos x="wd2" y="hd2"/>
              </a:cxn>
              <a:cxn ang="5400000">
                <a:pos x="wd2" y="hd2"/>
              </a:cxn>
              <a:cxn ang="10800000">
                <a:pos x="wd2" y="hd2"/>
              </a:cxn>
              <a:cxn ang="16200000">
                <a:pos x="wd2" y="hd2"/>
              </a:cxn>
            </a:cxnLst>
            <a:rect l="0" t="0" r="r" b="b"/>
            <a:pathLst>
              <a:path w="21600" h="21600" extrusionOk="0">
                <a:moveTo>
                  <a:pt x="21052" y="0"/>
                </a:moveTo>
                <a:lnTo>
                  <a:pt x="0" y="4419"/>
                </a:lnTo>
                <a:lnTo>
                  <a:pt x="0" y="21600"/>
                </a:lnTo>
                <a:lnTo>
                  <a:pt x="21600" y="17122"/>
                </a:lnTo>
                <a:lnTo>
                  <a:pt x="21600" y="0"/>
                </a:lnTo>
                <a:lnTo>
                  <a:pt x="21052" y="0"/>
                </a:lnTo>
                <a:close/>
              </a:path>
            </a:pathLst>
          </a:custGeom>
        </p:spPr>
      </p:pic>
      <p:sp>
        <p:nvSpPr>
          <p:cNvPr id="479" name="Shape"/>
          <p:cNvSpPr>
            <a:spLocks noGrp="1"/>
          </p:cNvSpPr>
          <p:nvPr>
            <p:ph type="body" idx="14"/>
          </p:nvPr>
        </p:nvSpPr>
        <p:spPr>
          <a:custGeom>
            <a:avLst/>
            <a:gdLst/>
            <a:ahLst/>
            <a:cxnLst>
              <a:cxn ang="0">
                <a:pos x="wd2" y="hd2"/>
              </a:cxn>
              <a:cxn ang="5400000">
                <a:pos x="wd2" y="hd2"/>
              </a:cxn>
              <a:cxn ang="10800000">
                <a:pos x="wd2" y="hd2"/>
              </a:cxn>
              <a:cxn ang="16200000">
                <a:pos x="wd2" y="hd2"/>
              </a:cxn>
            </a:cxnLst>
            <a:rect l="0" t="0" r="r" b="b"/>
            <a:pathLst>
              <a:path w="21600" h="21600" extrusionOk="0">
                <a:moveTo>
                  <a:pt x="0" y="11076"/>
                </a:moveTo>
                <a:lnTo>
                  <a:pt x="0" y="21600"/>
                </a:lnTo>
                <a:lnTo>
                  <a:pt x="21600" y="10586"/>
                </a:lnTo>
                <a:lnTo>
                  <a:pt x="21600" y="0"/>
                </a:lnTo>
                <a:lnTo>
                  <a:pt x="0" y="11076"/>
                </a:lnTo>
                <a:close/>
              </a:path>
            </a:pathLst>
          </a:custGeom>
        </p:spPr>
        <p:txBody>
          <a:bodyPr/>
          <a:lstStyle/>
          <a:p>
            <a:pPr marL="0" indent="0" algn="just" defTabSz="351562">
              <a:lnSpc>
                <a:spcPct val="100000"/>
              </a:lnSpc>
              <a:spcBef>
                <a:spcPts val="900"/>
              </a:spcBef>
              <a:buClrTx/>
              <a:buSzTx/>
              <a:buNone/>
              <a:defRPr sz="700"/>
            </a:pPr>
            <a:endParaRPr/>
          </a:p>
        </p:txBody>
      </p:sp>
      <p:sp>
        <p:nvSpPr>
          <p:cNvPr id="480" name="Assessed Task 1"/>
          <p:cNvSpPr txBox="1">
            <a:spLocks noGrp="1"/>
          </p:cNvSpPr>
          <p:nvPr>
            <p:ph type="body" idx="15"/>
          </p:nvPr>
        </p:nvSpPr>
        <p:spPr>
          <a:prstGeom prst="rect">
            <a:avLst/>
          </a:prstGeom>
        </p:spPr>
        <p:txBody>
          <a:bodyPr/>
          <a:lstStyle>
            <a:lvl1pPr>
              <a:defRPr sz="7600" b="1" spc="-152">
                <a:latin typeface="Helvetica Neue"/>
                <a:ea typeface="Helvetica Neue"/>
                <a:cs typeface="Helvetica Neue"/>
                <a:sym typeface="Helvetica Neue"/>
              </a:defRPr>
            </a:lvl1pPr>
          </a:lstStyle>
          <a:p>
            <a:r>
              <a:t>Assessed Task 1</a:t>
            </a:r>
          </a:p>
        </p:txBody>
      </p:sp>
      <p:pic>
        <p:nvPicPr>
          <p:cNvPr id="481" name="2009.08.13.png" descr="2009.08.13.png"/>
          <p:cNvPicPr>
            <a:picLocks noGrp="1" noChangeAspect="1"/>
          </p:cNvPicPr>
          <p:nvPr>
            <p:ph type="pic" idx="16"/>
          </p:nvPr>
        </p:nvPicPr>
        <p:blipFill>
          <a:blip r:embed="rId3">
            <a:extLst/>
          </a:blip>
          <a:srcRect l="11044" t="5596" r="34457" b="4"/>
          <a:stretch>
            <a:fillRect/>
          </a:stretch>
        </p:blipFill>
        <p:spPr>
          <a:xfrm>
            <a:off x="0" y="3834445"/>
            <a:ext cx="2540794" cy="2931470"/>
          </a:xfrm>
          <a:custGeom>
            <a:avLst/>
            <a:gdLst/>
            <a:ahLst/>
            <a:cxnLst>
              <a:cxn ang="0">
                <a:pos x="wd2" y="hd2"/>
              </a:cxn>
              <a:cxn ang="5400000">
                <a:pos x="wd2" y="hd2"/>
              </a:cxn>
              <a:cxn ang="10800000">
                <a:pos x="wd2" y="hd2"/>
              </a:cxn>
              <a:cxn ang="16200000">
                <a:pos x="wd2" y="hd2"/>
              </a:cxn>
            </a:cxnLst>
            <a:rect l="0" t="0" r="r" b="b"/>
            <a:pathLst>
              <a:path w="21600" h="21596" extrusionOk="0">
                <a:moveTo>
                  <a:pt x="10975" y="1"/>
                </a:moveTo>
                <a:cubicBezTo>
                  <a:pt x="10793" y="-4"/>
                  <a:pt x="10605" y="9"/>
                  <a:pt x="10334" y="36"/>
                </a:cubicBezTo>
                <a:cubicBezTo>
                  <a:pt x="9556" y="116"/>
                  <a:pt x="9227" y="224"/>
                  <a:pt x="8708" y="565"/>
                </a:cubicBezTo>
                <a:cubicBezTo>
                  <a:pt x="8183" y="911"/>
                  <a:pt x="7981" y="1128"/>
                  <a:pt x="7706" y="1650"/>
                </a:cubicBezTo>
                <a:cubicBezTo>
                  <a:pt x="7579" y="1892"/>
                  <a:pt x="7413" y="2158"/>
                  <a:pt x="7335" y="2244"/>
                </a:cubicBezTo>
                <a:cubicBezTo>
                  <a:pt x="7257" y="2329"/>
                  <a:pt x="7193" y="2473"/>
                  <a:pt x="7193" y="2565"/>
                </a:cubicBezTo>
                <a:cubicBezTo>
                  <a:pt x="7193" y="2737"/>
                  <a:pt x="7126" y="2806"/>
                  <a:pt x="7055" y="2749"/>
                </a:cubicBezTo>
                <a:cubicBezTo>
                  <a:pt x="7064" y="2807"/>
                  <a:pt x="7052" y="2854"/>
                  <a:pt x="7014" y="2916"/>
                </a:cubicBezTo>
                <a:cubicBezTo>
                  <a:pt x="6965" y="2998"/>
                  <a:pt x="6939" y="3084"/>
                  <a:pt x="6957" y="3109"/>
                </a:cubicBezTo>
                <a:cubicBezTo>
                  <a:pt x="6975" y="3135"/>
                  <a:pt x="6925" y="3186"/>
                  <a:pt x="6846" y="3223"/>
                </a:cubicBezTo>
                <a:cubicBezTo>
                  <a:pt x="6767" y="3260"/>
                  <a:pt x="6676" y="3351"/>
                  <a:pt x="6643" y="3425"/>
                </a:cubicBezTo>
                <a:cubicBezTo>
                  <a:pt x="6610" y="3502"/>
                  <a:pt x="6427" y="3626"/>
                  <a:pt x="6211" y="3717"/>
                </a:cubicBezTo>
                <a:cubicBezTo>
                  <a:pt x="5870" y="3862"/>
                  <a:pt x="5744" y="3979"/>
                  <a:pt x="5645" y="4252"/>
                </a:cubicBezTo>
                <a:cubicBezTo>
                  <a:pt x="5624" y="4308"/>
                  <a:pt x="5500" y="4368"/>
                  <a:pt x="5348" y="4393"/>
                </a:cubicBezTo>
                <a:cubicBezTo>
                  <a:pt x="5060" y="4439"/>
                  <a:pt x="4838" y="4574"/>
                  <a:pt x="4838" y="4705"/>
                </a:cubicBezTo>
                <a:cubicBezTo>
                  <a:pt x="4838" y="4751"/>
                  <a:pt x="4790" y="4803"/>
                  <a:pt x="4730" y="4822"/>
                </a:cubicBezTo>
                <a:cubicBezTo>
                  <a:pt x="4668" y="4843"/>
                  <a:pt x="4640" y="4899"/>
                  <a:pt x="4663" y="4951"/>
                </a:cubicBezTo>
                <a:cubicBezTo>
                  <a:pt x="4709" y="5056"/>
                  <a:pt x="4516" y="5264"/>
                  <a:pt x="4373" y="5264"/>
                </a:cubicBezTo>
                <a:cubicBezTo>
                  <a:pt x="4319" y="5264"/>
                  <a:pt x="4204" y="5340"/>
                  <a:pt x="4116" y="5431"/>
                </a:cubicBezTo>
                <a:cubicBezTo>
                  <a:pt x="4019" y="5530"/>
                  <a:pt x="3821" y="5628"/>
                  <a:pt x="3617" y="5676"/>
                </a:cubicBezTo>
                <a:cubicBezTo>
                  <a:pt x="3431" y="5720"/>
                  <a:pt x="3217" y="5777"/>
                  <a:pt x="3141" y="5805"/>
                </a:cubicBezTo>
                <a:cubicBezTo>
                  <a:pt x="3065" y="5832"/>
                  <a:pt x="2947" y="5870"/>
                  <a:pt x="2878" y="5890"/>
                </a:cubicBezTo>
                <a:cubicBezTo>
                  <a:pt x="2809" y="5909"/>
                  <a:pt x="2769" y="5950"/>
                  <a:pt x="2790" y="5980"/>
                </a:cubicBezTo>
                <a:cubicBezTo>
                  <a:pt x="2858" y="6076"/>
                  <a:pt x="2489" y="6393"/>
                  <a:pt x="2261" y="6436"/>
                </a:cubicBezTo>
                <a:cubicBezTo>
                  <a:pt x="1798" y="6524"/>
                  <a:pt x="1532" y="6728"/>
                  <a:pt x="1309" y="7164"/>
                </a:cubicBezTo>
                <a:cubicBezTo>
                  <a:pt x="1273" y="7236"/>
                  <a:pt x="1197" y="7318"/>
                  <a:pt x="1140" y="7346"/>
                </a:cubicBezTo>
                <a:cubicBezTo>
                  <a:pt x="1084" y="7373"/>
                  <a:pt x="1037" y="7424"/>
                  <a:pt x="1036" y="7457"/>
                </a:cubicBezTo>
                <a:cubicBezTo>
                  <a:pt x="1035" y="7490"/>
                  <a:pt x="971" y="7525"/>
                  <a:pt x="894" y="7536"/>
                </a:cubicBezTo>
                <a:cubicBezTo>
                  <a:pt x="797" y="7549"/>
                  <a:pt x="729" y="7630"/>
                  <a:pt x="671" y="7805"/>
                </a:cubicBezTo>
                <a:cubicBezTo>
                  <a:pt x="622" y="7954"/>
                  <a:pt x="584" y="8041"/>
                  <a:pt x="547" y="8082"/>
                </a:cubicBezTo>
                <a:cubicBezTo>
                  <a:pt x="644" y="7914"/>
                  <a:pt x="754" y="7784"/>
                  <a:pt x="790" y="7796"/>
                </a:cubicBezTo>
                <a:cubicBezTo>
                  <a:pt x="873" y="7823"/>
                  <a:pt x="860" y="7907"/>
                  <a:pt x="695" y="8404"/>
                </a:cubicBezTo>
                <a:cubicBezTo>
                  <a:pt x="545" y="8857"/>
                  <a:pt x="389" y="9045"/>
                  <a:pt x="169" y="9044"/>
                </a:cubicBezTo>
                <a:cubicBezTo>
                  <a:pt x="145" y="9044"/>
                  <a:pt x="50" y="9058"/>
                  <a:pt x="0" y="9062"/>
                </a:cubicBezTo>
                <a:lnTo>
                  <a:pt x="0" y="10801"/>
                </a:lnTo>
                <a:cubicBezTo>
                  <a:pt x="312" y="10737"/>
                  <a:pt x="619" y="10671"/>
                  <a:pt x="722" y="10626"/>
                </a:cubicBezTo>
                <a:lnTo>
                  <a:pt x="719" y="10454"/>
                </a:lnTo>
                <a:cubicBezTo>
                  <a:pt x="713" y="10087"/>
                  <a:pt x="826" y="10097"/>
                  <a:pt x="924" y="10474"/>
                </a:cubicBezTo>
                <a:cubicBezTo>
                  <a:pt x="1024" y="10858"/>
                  <a:pt x="1263" y="11101"/>
                  <a:pt x="1512" y="11076"/>
                </a:cubicBezTo>
                <a:cubicBezTo>
                  <a:pt x="1651" y="11062"/>
                  <a:pt x="1705" y="11005"/>
                  <a:pt x="1788" y="10790"/>
                </a:cubicBezTo>
                <a:cubicBezTo>
                  <a:pt x="1949" y="10375"/>
                  <a:pt x="1968" y="10362"/>
                  <a:pt x="2237" y="10459"/>
                </a:cubicBezTo>
                <a:cubicBezTo>
                  <a:pt x="2306" y="10485"/>
                  <a:pt x="2387" y="10497"/>
                  <a:pt x="2476" y="10506"/>
                </a:cubicBezTo>
                <a:cubicBezTo>
                  <a:pt x="2528" y="10492"/>
                  <a:pt x="2590" y="10486"/>
                  <a:pt x="2655" y="10497"/>
                </a:cubicBezTo>
                <a:cubicBezTo>
                  <a:pt x="2670" y="10500"/>
                  <a:pt x="2680" y="10507"/>
                  <a:pt x="2692" y="10512"/>
                </a:cubicBezTo>
                <a:cubicBezTo>
                  <a:pt x="2768" y="10511"/>
                  <a:pt x="2834" y="10514"/>
                  <a:pt x="2929" y="10506"/>
                </a:cubicBezTo>
                <a:lnTo>
                  <a:pt x="3391" y="10471"/>
                </a:lnTo>
                <a:lnTo>
                  <a:pt x="3347" y="10284"/>
                </a:lnTo>
                <a:cubicBezTo>
                  <a:pt x="3323" y="10182"/>
                  <a:pt x="3255" y="9989"/>
                  <a:pt x="3199" y="9854"/>
                </a:cubicBezTo>
                <a:cubicBezTo>
                  <a:pt x="3088" y="9592"/>
                  <a:pt x="3094" y="9076"/>
                  <a:pt x="3209" y="9076"/>
                </a:cubicBezTo>
                <a:cubicBezTo>
                  <a:pt x="3247" y="9076"/>
                  <a:pt x="3297" y="9200"/>
                  <a:pt x="3320" y="9348"/>
                </a:cubicBezTo>
                <a:cubicBezTo>
                  <a:pt x="3343" y="9497"/>
                  <a:pt x="3431" y="9834"/>
                  <a:pt x="3516" y="10097"/>
                </a:cubicBezTo>
                <a:cubicBezTo>
                  <a:pt x="3559" y="10231"/>
                  <a:pt x="3589" y="10328"/>
                  <a:pt x="3603" y="10410"/>
                </a:cubicBezTo>
                <a:cubicBezTo>
                  <a:pt x="3666" y="10375"/>
                  <a:pt x="3696" y="10437"/>
                  <a:pt x="3819" y="10679"/>
                </a:cubicBezTo>
                <a:cubicBezTo>
                  <a:pt x="3842" y="10724"/>
                  <a:pt x="3872" y="10767"/>
                  <a:pt x="3900" y="10810"/>
                </a:cubicBezTo>
                <a:cubicBezTo>
                  <a:pt x="3916" y="10835"/>
                  <a:pt x="3937" y="10861"/>
                  <a:pt x="3958" y="10889"/>
                </a:cubicBezTo>
                <a:cubicBezTo>
                  <a:pt x="4082" y="11050"/>
                  <a:pt x="4260" y="11217"/>
                  <a:pt x="4558" y="11451"/>
                </a:cubicBezTo>
                <a:cubicBezTo>
                  <a:pt x="4872" y="11696"/>
                  <a:pt x="5167" y="11979"/>
                  <a:pt x="5216" y="12079"/>
                </a:cubicBezTo>
                <a:cubicBezTo>
                  <a:pt x="5265" y="12180"/>
                  <a:pt x="5430" y="12372"/>
                  <a:pt x="5584" y="12509"/>
                </a:cubicBezTo>
                <a:cubicBezTo>
                  <a:pt x="6018" y="12895"/>
                  <a:pt x="6031" y="12936"/>
                  <a:pt x="5827" y="13249"/>
                </a:cubicBezTo>
                <a:cubicBezTo>
                  <a:pt x="5722" y="13408"/>
                  <a:pt x="5654" y="13601"/>
                  <a:pt x="5661" y="13714"/>
                </a:cubicBezTo>
                <a:cubicBezTo>
                  <a:pt x="5679" y="13968"/>
                  <a:pt x="5358" y="14281"/>
                  <a:pt x="4943" y="14418"/>
                </a:cubicBezTo>
                <a:cubicBezTo>
                  <a:pt x="4677" y="14506"/>
                  <a:pt x="4629" y="14546"/>
                  <a:pt x="4629" y="14684"/>
                </a:cubicBezTo>
                <a:cubicBezTo>
                  <a:pt x="4629" y="14774"/>
                  <a:pt x="4552" y="14942"/>
                  <a:pt x="4454" y="15056"/>
                </a:cubicBezTo>
                <a:cubicBezTo>
                  <a:pt x="4356" y="15169"/>
                  <a:pt x="4229" y="15342"/>
                  <a:pt x="4174" y="15441"/>
                </a:cubicBezTo>
                <a:cubicBezTo>
                  <a:pt x="4118" y="15541"/>
                  <a:pt x="4029" y="15689"/>
                  <a:pt x="3975" y="15772"/>
                </a:cubicBezTo>
                <a:cubicBezTo>
                  <a:pt x="3920" y="15854"/>
                  <a:pt x="3796" y="16071"/>
                  <a:pt x="3698" y="16251"/>
                </a:cubicBezTo>
                <a:cubicBezTo>
                  <a:pt x="3527" y="16567"/>
                  <a:pt x="3511" y="16579"/>
                  <a:pt x="3276" y="16561"/>
                </a:cubicBezTo>
                <a:cubicBezTo>
                  <a:pt x="3041" y="16544"/>
                  <a:pt x="2827" y="16628"/>
                  <a:pt x="2827" y="16740"/>
                </a:cubicBezTo>
                <a:cubicBezTo>
                  <a:pt x="2827" y="16769"/>
                  <a:pt x="2881" y="16792"/>
                  <a:pt x="2945" y="16792"/>
                </a:cubicBezTo>
                <a:cubicBezTo>
                  <a:pt x="3097" y="16792"/>
                  <a:pt x="3647" y="17023"/>
                  <a:pt x="3711" y="17114"/>
                </a:cubicBezTo>
                <a:cubicBezTo>
                  <a:pt x="3739" y="17152"/>
                  <a:pt x="3752" y="17435"/>
                  <a:pt x="3742" y="17742"/>
                </a:cubicBezTo>
                <a:cubicBezTo>
                  <a:pt x="3729" y="18110"/>
                  <a:pt x="3748" y="18335"/>
                  <a:pt x="3802" y="18392"/>
                </a:cubicBezTo>
                <a:cubicBezTo>
                  <a:pt x="3852" y="18443"/>
                  <a:pt x="3871" y="18563"/>
                  <a:pt x="3846" y="18693"/>
                </a:cubicBezTo>
                <a:cubicBezTo>
                  <a:pt x="3821" y="18829"/>
                  <a:pt x="3840" y="18953"/>
                  <a:pt x="3900" y="19035"/>
                </a:cubicBezTo>
                <a:cubicBezTo>
                  <a:pt x="4110" y="19317"/>
                  <a:pt x="4099" y="19561"/>
                  <a:pt x="3833" y="20277"/>
                </a:cubicBezTo>
                <a:cubicBezTo>
                  <a:pt x="3513" y="21139"/>
                  <a:pt x="3472" y="21206"/>
                  <a:pt x="3347" y="21117"/>
                </a:cubicBezTo>
                <a:cubicBezTo>
                  <a:pt x="3295" y="21079"/>
                  <a:pt x="3182" y="21060"/>
                  <a:pt x="3094" y="21073"/>
                </a:cubicBezTo>
                <a:cubicBezTo>
                  <a:pt x="2956" y="21093"/>
                  <a:pt x="2966" y="21104"/>
                  <a:pt x="3175" y="21155"/>
                </a:cubicBezTo>
                <a:cubicBezTo>
                  <a:pt x="3362" y="21200"/>
                  <a:pt x="3434" y="21258"/>
                  <a:pt x="3485" y="21406"/>
                </a:cubicBezTo>
                <a:lnTo>
                  <a:pt x="3549" y="21596"/>
                </a:lnTo>
                <a:lnTo>
                  <a:pt x="12308" y="21596"/>
                </a:lnTo>
                <a:cubicBezTo>
                  <a:pt x="16180" y="21596"/>
                  <a:pt x="17763" y="21591"/>
                  <a:pt x="20129" y="21587"/>
                </a:cubicBezTo>
                <a:lnTo>
                  <a:pt x="20115" y="21462"/>
                </a:lnTo>
                <a:cubicBezTo>
                  <a:pt x="20108" y="21387"/>
                  <a:pt x="20131" y="21296"/>
                  <a:pt x="20166" y="21257"/>
                </a:cubicBezTo>
                <a:cubicBezTo>
                  <a:pt x="20320" y="21087"/>
                  <a:pt x="20307" y="20529"/>
                  <a:pt x="20132" y="19789"/>
                </a:cubicBezTo>
                <a:cubicBezTo>
                  <a:pt x="20036" y="19380"/>
                  <a:pt x="19916" y="18876"/>
                  <a:pt x="19869" y="18669"/>
                </a:cubicBezTo>
                <a:cubicBezTo>
                  <a:pt x="19810" y="18408"/>
                  <a:pt x="19800" y="18003"/>
                  <a:pt x="19832" y="17348"/>
                </a:cubicBezTo>
                <a:cubicBezTo>
                  <a:pt x="19878" y="16425"/>
                  <a:pt x="19875" y="16393"/>
                  <a:pt x="19694" y="15953"/>
                </a:cubicBezTo>
                <a:cubicBezTo>
                  <a:pt x="19592" y="15705"/>
                  <a:pt x="19456" y="15433"/>
                  <a:pt x="19390" y="15351"/>
                </a:cubicBezTo>
                <a:cubicBezTo>
                  <a:pt x="19063" y="14942"/>
                  <a:pt x="18801" y="14329"/>
                  <a:pt x="18891" y="14205"/>
                </a:cubicBezTo>
                <a:cubicBezTo>
                  <a:pt x="18836" y="14108"/>
                  <a:pt x="18780" y="14006"/>
                  <a:pt x="18725" y="13921"/>
                </a:cubicBezTo>
                <a:cubicBezTo>
                  <a:pt x="18560" y="13668"/>
                  <a:pt x="18335" y="13244"/>
                  <a:pt x="18223" y="12980"/>
                </a:cubicBezTo>
                <a:cubicBezTo>
                  <a:pt x="18111" y="12715"/>
                  <a:pt x="17925" y="12364"/>
                  <a:pt x="17808" y="12199"/>
                </a:cubicBezTo>
                <a:cubicBezTo>
                  <a:pt x="17355" y="11560"/>
                  <a:pt x="17143" y="11028"/>
                  <a:pt x="17305" y="10942"/>
                </a:cubicBezTo>
                <a:cubicBezTo>
                  <a:pt x="17307" y="10941"/>
                  <a:pt x="17310" y="10942"/>
                  <a:pt x="17312" y="10942"/>
                </a:cubicBezTo>
                <a:cubicBezTo>
                  <a:pt x="17282" y="10872"/>
                  <a:pt x="17289" y="10856"/>
                  <a:pt x="17234" y="10752"/>
                </a:cubicBezTo>
                <a:cubicBezTo>
                  <a:pt x="17118" y="10529"/>
                  <a:pt x="17064" y="10387"/>
                  <a:pt x="17065" y="10307"/>
                </a:cubicBezTo>
                <a:cubicBezTo>
                  <a:pt x="16905" y="10023"/>
                  <a:pt x="16809" y="9790"/>
                  <a:pt x="16765" y="9544"/>
                </a:cubicBezTo>
                <a:cubicBezTo>
                  <a:pt x="16660" y="9636"/>
                  <a:pt x="16630" y="9522"/>
                  <a:pt x="16600" y="8883"/>
                </a:cubicBezTo>
                <a:cubicBezTo>
                  <a:pt x="16572" y="8293"/>
                  <a:pt x="16541" y="8209"/>
                  <a:pt x="16384" y="8322"/>
                </a:cubicBezTo>
                <a:cubicBezTo>
                  <a:pt x="16245" y="8422"/>
                  <a:pt x="16161" y="8291"/>
                  <a:pt x="16283" y="8164"/>
                </a:cubicBezTo>
                <a:cubicBezTo>
                  <a:pt x="16334" y="8111"/>
                  <a:pt x="16365" y="8052"/>
                  <a:pt x="16354" y="8033"/>
                </a:cubicBezTo>
                <a:cubicBezTo>
                  <a:pt x="16349" y="8025"/>
                  <a:pt x="16382" y="8009"/>
                  <a:pt x="16421" y="7995"/>
                </a:cubicBezTo>
                <a:cubicBezTo>
                  <a:pt x="16186" y="7950"/>
                  <a:pt x="16104" y="7874"/>
                  <a:pt x="16158" y="7752"/>
                </a:cubicBezTo>
                <a:cubicBezTo>
                  <a:pt x="16200" y="7657"/>
                  <a:pt x="16214" y="7658"/>
                  <a:pt x="16330" y="7749"/>
                </a:cubicBezTo>
                <a:cubicBezTo>
                  <a:pt x="16399" y="7803"/>
                  <a:pt x="16471" y="7846"/>
                  <a:pt x="16488" y="7846"/>
                </a:cubicBezTo>
                <a:cubicBezTo>
                  <a:pt x="16565" y="7846"/>
                  <a:pt x="16539" y="7567"/>
                  <a:pt x="16455" y="7392"/>
                </a:cubicBezTo>
                <a:cubicBezTo>
                  <a:pt x="16353" y="7402"/>
                  <a:pt x="16273" y="7165"/>
                  <a:pt x="16273" y="6813"/>
                </a:cubicBezTo>
                <a:cubicBezTo>
                  <a:pt x="16272" y="6536"/>
                  <a:pt x="16235" y="6387"/>
                  <a:pt x="16134" y="6255"/>
                </a:cubicBezTo>
                <a:cubicBezTo>
                  <a:pt x="16072" y="6173"/>
                  <a:pt x="16035" y="6103"/>
                  <a:pt x="16019" y="6039"/>
                </a:cubicBezTo>
                <a:cubicBezTo>
                  <a:pt x="15986" y="6087"/>
                  <a:pt x="15919" y="6076"/>
                  <a:pt x="15844" y="5971"/>
                </a:cubicBezTo>
                <a:cubicBezTo>
                  <a:pt x="15766" y="5862"/>
                  <a:pt x="15713" y="5771"/>
                  <a:pt x="15675" y="5691"/>
                </a:cubicBezTo>
                <a:cubicBezTo>
                  <a:pt x="15629" y="5677"/>
                  <a:pt x="15571" y="5644"/>
                  <a:pt x="15503" y="5577"/>
                </a:cubicBezTo>
                <a:cubicBezTo>
                  <a:pt x="15413" y="5487"/>
                  <a:pt x="15336" y="5388"/>
                  <a:pt x="15331" y="5354"/>
                </a:cubicBezTo>
                <a:cubicBezTo>
                  <a:pt x="15326" y="5321"/>
                  <a:pt x="15317" y="5240"/>
                  <a:pt x="15311" y="5173"/>
                </a:cubicBezTo>
                <a:cubicBezTo>
                  <a:pt x="15298" y="5025"/>
                  <a:pt x="14900" y="4826"/>
                  <a:pt x="14670" y="4855"/>
                </a:cubicBezTo>
                <a:cubicBezTo>
                  <a:pt x="14464" y="4880"/>
                  <a:pt x="14457" y="4789"/>
                  <a:pt x="14582" y="4714"/>
                </a:cubicBezTo>
                <a:cubicBezTo>
                  <a:pt x="14502" y="4686"/>
                  <a:pt x="14431" y="4648"/>
                  <a:pt x="14427" y="4615"/>
                </a:cubicBezTo>
                <a:cubicBezTo>
                  <a:pt x="14426" y="4606"/>
                  <a:pt x="14425" y="4579"/>
                  <a:pt x="14424" y="4565"/>
                </a:cubicBezTo>
                <a:cubicBezTo>
                  <a:pt x="14389" y="4559"/>
                  <a:pt x="14351" y="4532"/>
                  <a:pt x="14302" y="4472"/>
                </a:cubicBezTo>
                <a:cubicBezTo>
                  <a:pt x="14261" y="4421"/>
                  <a:pt x="14239" y="4372"/>
                  <a:pt x="14221" y="4322"/>
                </a:cubicBezTo>
                <a:cubicBezTo>
                  <a:pt x="14217" y="4310"/>
                  <a:pt x="14214" y="4302"/>
                  <a:pt x="14211" y="4290"/>
                </a:cubicBezTo>
                <a:cubicBezTo>
                  <a:pt x="14200" y="4246"/>
                  <a:pt x="14195" y="4204"/>
                  <a:pt x="14204" y="4170"/>
                </a:cubicBezTo>
                <a:cubicBezTo>
                  <a:pt x="14205" y="4169"/>
                  <a:pt x="14204" y="4166"/>
                  <a:pt x="14204" y="4165"/>
                </a:cubicBezTo>
                <a:cubicBezTo>
                  <a:pt x="14136" y="4128"/>
                  <a:pt x="14090" y="4076"/>
                  <a:pt x="14090" y="4001"/>
                </a:cubicBezTo>
                <a:cubicBezTo>
                  <a:pt x="14089" y="3912"/>
                  <a:pt x="14027" y="3830"/>
                  <a:pt x="13921" y="3784"/>
                </a:cubicBezTo>
                <a:cubicBezTo>
                  <a:pt x="13828" y="3744"/>
                  <a:pt x="13742" y="3663"/>
                  <a:pt x="13732" y="3603"/>
                </a:cubicBezTo>
                <a:cubicBezTo>
                  <a:pt x="13722" y="3543"/>
                  <a:pt x="13617" y="3422"/>
                  <a:pt x="13496" y="3334"/>
                </a:cubicBezTo>
                <a:cubicBezTo>
                  <a:pt x="13321" y="3207"/>
                  <a:pt x="13272" y="3120"/>
                  <a:pt x="13253" y="2904"/>
                </a:cubicBezTo>
                <a:cubicBezTo>
                  <a:pt x="13236" y="2720"/>
                  <a:pt x="13258" y="2609"/>
                  <a:pt x="13327" y="2559"/>
                </a:cubicBezTo>
                <a:cubicBezTo>
                  <a:pt x="13363" y="2534"/>
                  <a:pt x="13385" y="2510"/>
                  <a:pt x="13401" y="2486"/>
                </a:cubicBezTo>
                <a:cubicBezTo>
                  <a:pt x="13405" y="2481"/>
                  <a:pt x="13412" y="2476"/>
                  <a:pt x="13415" y="2472"/>
                </a:cubicBezTo>
                <a:cubicBezTo>
                  <a:pt x="13456" y="2395"/>
                  <a:pt x="13399" y="2338"/>
                  <a:pt x="13256" y="2352"/>
                </a:cubicBezTo>
                <a:cubicBezTo>
                  <a:pt x="13023" y="2374"/>
                  <a:pt x="12991" y="2311"/>
                  <a:pt x="12980" y="1823"/>
                </a:cubicBezTo>
                <a:cubicBezTo>
                  <a:pt x="12970" y="1417"/>
                  <a:pt x="12974" y="1405"/>
                  <a:pt x="13196" y="1279"/>
                </a:cubicBezTo>
                <a:cubicBezTo>
                  <a:pt x="13219" y="1266"/>
                  <a:pt x="13230" y="1251"/>
                  <a:pt x="13249" y="1238"/>
                </a:cubicBezTo>
                <a:cubicBezTo>
                  <a:pt x="13246" y="1217"/>
                  <a:pt x="13258" y="1187"/>
                  <a:pt x="13293" y="1150"/>
                </a:cubicBezTo>
                <a:cubicBezTo>
                  <a:pt x="13327" y="1114"/>
                  <a:pt x="13343" y="983"/>
                  <a:pt x="13344" y="840"/>
                </a:cubicBezTo>
                <a:cubicBezTo>
                  <a:pt x="13303" y="837"/>
                  <a:pt x="13252" y="801"/>
                  <a:pt x="13212" y="703"/>
                </a:cubicBezTo>
                <a:cubicBezTo>
                  <a:pt x="13210" y="697"/>
                  <a:pt x="13208" y="693"/>
                  <a:pt x="13206" y="688"/>
                </a:cubicBezTo>
                <a:cubicBezTo>
                  <a:pt x="13183" y="669"/>
                  <a:pt x="13168" y="663"/>
                  <a:pt x="13131" y="624"/>
                </a:cubicBezTo>
                <a:cubicBezTo>
                  <a:pt x="12924" y="405"/>
                  <a:pt x="12315" y="187"/>
                  <a:pt x="11586" y="68"/>
                </a:cubicBezTo>
                <a:cubicBezTo>
                  <a:pt x="11333" y="27"/>
                  <a:pt x="11158" y="6"/>
                  <a:pt x="10975" y="1"/>
                </a:cubicBezTo>
                <a:close/>
                <a:moveTo>
                  <a:pt x="6974" y="2416"/>
                </a:moveTo>
                <a:cubicBezTo>
                  <a:pt x="6946" y="2438"/>
                  <a:pt x="6929" y="2447"/>
                  <a:pt x="6910" y="2454"/>
                </a:cubicBezTo>
                <a:cubicBezTo>
                  <a:pt x="6914" y="2461"/>
                  <a:pt x="6916" y="2462"/>
                  <a:pt x="6920" y="2469"/>
                </a:cubicBezTo>
                <a:cubicBezTo>
                  <a:pt x="6942" y="2504"/>
                  <a:pt x="6941" y="2513"/>
                  <a:pt x="6957" y="2542"/>
                </a:cubicBezTo>
                <a:cubicBezTo>
                  <a:pt x="6953" y="2504"/>
                  <a:pt x="6960" y="2462"/>
                  <a:pt x="6974" y="2416"/>
                </a:cubicBezTo>
                <a:close/>
                <a:moveTo>
                  <a:pt x="21600" y="4495"/>
                </a:moveTo>
                <a:cubicBezTo>
                  <a:pt x="21488" y="4520"/>
                  <a:pt x="21481" y="4521"/>
                  <a:pt x="21364" y="4548"/>
                </a:cubicBezTo>
                <a:cubicBezTo>
                  <a:pt x="19936" y="4867"/>
                  <a:pt x="19623" y="4933"/>
                  <a:pt x="19147" y="5021"/>
                </a:cubicBezTo>
                <a:cubicBezTo>
                  <a:pt x="18744" y="5096"/>
                  <a:pt x="17845" y="5301"/>
                  <a:pt x="17565" y="5381"/>
                </a:cubicBezTo>
                <a:cubicBezTo>
                  <a:pt x="17432" y="5419"/>
                  <a:pt x="17173" y="5474"/>
                  <a:pt x="16988" y="5504"/>
                </a:cubicBezTo>
                <a:cubicBezTo>
                  <a:pt x="16803" y="5533"/>
                  <a:pt x="16503" y="5588"/>
                  <a:pt x="16320" y="5626"/>
                </a:cubicBezTo>
                <a:cubicBezTo>
                  <a:pt x="16003" y="5692"/>
                  <a:pt x="15989" y="5706"/>
                  <a:pt x="16030" y="5866"/>
                </a:cubicBezTo>
                <a:cubicBezTo>
                  <a:pt x="16032" y="5876"/>
                  <a:pt x="16028" y="5880"/>
                  <a:pt x="16030" y="5890"/>
                </a:cubicBezTo>
                <a:cubicBezTo>
                  <a:pt x="16086" y="5772"/>
                  <a:pt x="16265" y="5691"/>
                  <a:pt x="16583" y="5638"/>
                </a:cubicBezTo>
                <a:cubicBezTo>
                  <a:pt x="16901" y="5585"/>
                  <a:pt x="19078" y="5100"/>
                  <a:pt x="19562" y="4974"/>
                </a:cubicBezTo>
                <a:cubicBezTo>
                  <a:pt x="20001" y="4861"/>
                  <a:pt x="20848" y="4677"/>
                  <a:pt x="21600" y="4521"/>
                </a:cubicBezTo>
                <a:lnTo>
                  <a:pt x="21600" y="4495"/>
                </a:lnTo>
                <a:close/>
                <a:moveTo>
                  <a:pt x="21600" y="5697"/>
                </a:moveTo>
                <a:cubicBezTo>
                  <a:pt x="21317" y="5769"/>
                  <a:pt x="20845" y="5898"/>
                  <a:pt x="20719" y="5925"/>
                </a:cubicBezTo>
                <a:cubicBezTo>
                  <a:pt x="20441" y="5983"/>
                  <a:pt x="20194" y="6049"/>
                  <a:pt x="20169" y="6071"/>
                </a:cubicBezTo>
                <a:cubicBezTo>
                  <a:pt x="20107" y="6125"/>
                  <a:pt x="20515" y="6075"/>
                  <a:pt x="21053" y="5966"/>
                </a:cubicBezTo>
                <a:cubicBezTo>
                  <a:pt x="21248" y="5926"/>
                  <a:pt x="21444" y="5892"/>
                  <a:pt x="21600" y="5866"/>
                </a:cubicBezTo>
                <a:lnTo>
                  <a:pt x="21600" y="5697"/>
                </a:lnTo>
                <a:close/>
                <a:moveTo>
                  <a:pt x="19717" y="6185"/>
                </a:moveTo>
                <a:cubicBezTo>
                  <a:pt x="19670" y="6201"/>
                  <a:pt x="19710" y="6217"/>
                  <a:pt x="19805" y="6217"/>
                </a:cubicBezTo>
                <a:cubicBezTo>
                  <a:pt x="19900" y="6217"/>
                  <a:pt x="19940" y="6201"/>
                  <a:pt x="19893" y="6185"/>
                </a:cubicBezTo>
                <a:cubicBezTo>
                  <a:pt x="19845" y="6168"/>
                  <a:pt x="19765" y="6168"/>
                  <a:pt x="19717" y="6185"/>
                </a:cubicBezTo>
                <a:close/>
                <a:moveTo>
                  <a:pt x="18061" y="6603"/>
                </a:moveTo>
                <a:cubicBezTo>
                  <a:pt x="18005" y="6622"/>
                  <a:pt x="18020" y="6638"/>
                  <a:pt x="18101" y="6641"/>
                </a:cubicBezTo>
                <a:cubicBezTo>
                  <a:pt x="18174" y="6644"/>
                  <a:pt x="18215" y="6629"/>
                  <a:pt x="18192" y="6609"/>
                </a:cubicBezTo>
                <a:cubicBezTo>
                  <a:pt x="18169" y="6589"/>
                  <a:pt x="18111" y="6586"/>
                  <a:pt x="18061" y="6603"/>
                </a:cubicBezTo>
                <a:close/>
                <a:moveTo>
                  <a:pt x="17453" y="6746"/>
                </a:moveTo>
                <a:cubicBezTo>
                  <a:pt x="17429" y="6742"/>
                  <a:pt x="17389" y="6744"/>
                  <a:pt x="17342" y="6752"/>
                </a:cubicBezTo>
                <a:cubicBezTo>
                  <a:pt x="17248" y="6768"/>
                  <a:pt x="17173" y="6792"/>
                  <a:pt x="17173" y="6805"/>
                </a:cubicBezTo>
                <a:cubicBezTo>
                  <a:pt x="17173" y="6851"/>
                  <a:pt x="17442" y="6825"/>
                  <a:pt x="17477" y="6775"/>
                </a:cubicBezTo>
                <a:cubicBezTo>
                  <a:pt x="17487" y="6761"/>
                  <a:pt x="17478" y="6750"/>
                  <a:pt x="17453" y="6746"/>
                </a:cubicBezTo>
                <a:close/>
                <a:moveTo>
                  <a:pt x="21333" y="6995"/>
                </a:moveTo>
                <a:cubicBezTo>
                  <a:pt x="21266" y="6985"/>
                  <a:pt x="21168" y="7007"/>
                  <a:pt x="21114" y="7044"/>
                </a:cubicBezTo>
                <a:cubicBezTo>
                  <a:pt x="21101" y="7053"/>
                  <a:pt x="21053" y="7068"/>
                  <a:pt x="21026" y="7080"/>
                </a:cubicBezTo>
                <a:cubicBezTo>
                  <a:pt x="21042" y="7076"/>
                  <a:pt x="21110" y="7058"/>
                  <a:pt x="21121" y="7056"/>
                </a:cubicBezTo>
                <a:cubicBezTo>
                  <a:pt x="21196" y="7041"/>
                  <a:pt x="21274" y="7017"/>
                  <a:pt x="21344" y="6995"/>
                </a:cubicBezTo>
                <a:cubicBezTo>
                  <a:pt x="21341" y="6994"/>
                  <a:pt x="21336" y="6995"/>
                  <a:pt x="21333" y="6995"/>
                </a:cubicBezTo>
                <a:close/>
                <a:moveTo>
                  <a:pt x="334" y="7246"/>
                </a:moveTo>
                <a:cubicBezTo>
                  <a:pt x="220" y="7246"/>
                  <a:pt x="125" y="7275"/>
                  <a:pt x="125" y="7308"/>
                </a:cubicBezTo>
                <a:cubicBezTo>
                  <a:pt x="125" y="7341"/>
                  <a:pt x="220" y="7366"/>
                  <a:pt x="334" y="7366"/>
                </a:cubicBezTo>
                <a:cubicBezTo>
                  <a:pt x="448" y="7366"/>
                  <a:pt x="543" y="7341"/>
                  <a:pt x="543" y="7308"/>
                </a:cubicBezTo>
                <a:cubicBezTo>
                  <a:pt x="543" y="7275"/>
                  <a:pt x="448" y="7246"/>
                  <a:pt x="334" y="7246"/>
                </a:cubicBezTo>
                <a:close/>
                <a:moveTo>
                  <a:pt x="0" y="7550"/>
                </a:moveTo>
                <a:lnTo>
                  <a:pt x="0" y="7732"/>
                </a:lnTo>
                <a:cubicBezTo>
                  <a:pt x="15" y="7730"/>
                  <a:pt x="21" y="7727"/>
                  <a:pt x="37" y="7726"/>
                </a:cubicBezTo>
                <a:cubicBezTo>
                  <a:pt x="324" y="7702"/>
                  <a:pt x="385" y="7678"/>
                  <a:pt x="337" y="7612"/>
                </a:cubicBezTo>
                <a:cubicBezTo>
                  <a:pt x="303" y="7564"/>
                  <a:pt x="228" y="7546"/>
                  <a:pt x="162" y="7568"/>
                </a:cubicBezTo>
                <a:cubicBezTo>
                  <a:pt x="116" y="7583"/>
                  <a:pt x="57" y="7562"/>
                  <a:pt x="0" y="7550"/>
                </a:cubicBezTo>
                <a:close/>
                <a:moveTo>
                  <a:pt x="0" y="7898"/>
                </a:moveTo>
                <a:lnTo>
                  <a:pt x="0" y="8404"/>
                </a:lnTo>
                <a:cubicBezTo>
                  <a:pt x="8" y="8397"/>
                  <a:pt x="15" y="8398"/>
                  <a:pt x="24" y="8386"/>
                </a:cubicBezTo>
                <a:cubicBezTo>
                  <a:pt x="48" y="8353"/>
                  <a:pt x="133" y="8340"/>
                  <a:pt x="216" y="8357"/>
                </a:cubicBezTo>
                <a:cubicBezTo>
                  <a:pt x="338" y="8382"/>
                  <a:pt x="397" y="8331"/>
                  <a:pt x="533" y="8100"/>
                </a:cubicBezTo>
                <a:cubicBezTo>
                  <a:pt x="492" y="8134"/>
                  <a:pt x="450" y="8108"/>
                  <a:pt x="391" y="8036"/>
                </a:cubicBezTo>
                <a:cubicBezTo>
                  <a:pt x="326" y="7954"/>
                  <a:pt x="201" y="7913"/>
                  <a:pt x="0" y="7898"/>
                </a:cubicBezTo>
                <a:close/>
                <a:moveTo>
                  <a:pt x="20277" y="10687"/>
                </a:moveTo>
                <a:cubicBezTo>
                  <a:pt x="20233" y="10696"/>
                  <a:pt x="20200" y="10718"/>
                  <a:pt x="20169" y="10749"/>
                </a:cubicBezTo>
                <a:cubicBezTo>
                  <a:pt x="20243" y="10722"/>
                  <a:pt x="20314" y="10703"/>
                  <a:pt x="20382" y="10690"/>
                </a:cubicBezTo>
                <a:cubicBezTo>
                  <a:pt x="20351" y="10690"/>
                  <a:pt x="20300" y="10683"/>
                  <a:pt x="20277" y="10687"/>
                </a:cubicBezTo>
                <a:close/>
                <a:moveTo>
                  <a:pt x="21040" y="10828"/>
                </a:moveTo>
                <a:cubicBezTo>
                  <a:pt x="21060" y="10836"/>
                  <a:pt x="21069" y="10851"/>
                  <a:pt x="21087" y="10860"/>
                </a:cubicBezTo>
                <a:cubicBezTo>
                  <a:pt x="21084" y="10858"/>
                  <a:pt x="21083" y="10853"/>
                  <a:pt x="21080" y="10851"/>
                </a:cubicBezTo>
                <a:cubicBezTo>
                  <a:pt x="21067" y="10841"/>
                  <a:pt x="21053" y="10837"/>
                  <a:pt x="21040" y="10828"/>
                </a:cubicBezTo>
                <a:close/>
                <a:moveTo>
                  <a:pt x="21087" y="10860"/>
                </a:moveTo>
                <a:cubicBezTo>
                  <a:pt x="21216" y="10961"/>
                  <a:pt x="21340" y="11115"/>
                  <a:pt x="21364" y="11208"/>
                </a:cubicBezTo>
                <a:cubicBezTo>
                  <a:pt x="21400" y="11352"/>
                  <a:pt x="21495" y="11411"/>
                  <a:pt x="21600" y="11404"/>
                </a:cubicBezTo>
                <a:lnTo>
                  <a:pt x="21600" y="11380"/>
                </a:lnTo>
                <a:cubicBezTo>
                  <a:pt x="21518" y="11341"/>
                  <a:pt x="21413" y="11254"/>
                  <a:pt x="21394" y="11179"/>
                </a:cubicBezTo>
                <a:cubicBezTo>
                  <a:pt x="21361" y="11042"/>
                  <a:pt x="21248" y="10942"/>
                  <a:pt x="21087" y="10860"/>
                </a:cubicBezTo>
                <a:close/>
                <a:moveTo>
                  <a:pt x="19687" y="13287"/>
                </a:moveTo>
                <a:cubicBezTo>
                  <a:pt x="19681" y="13300"/>
                  <a:pt x="19677" y="13330"/>
                  <a:pt x="19677" y="13371"/>
                </a:cubicBezTo>
                <a:cubicBezTo>
                  <a:pt x="19677" y="13454"/>
                  <a:pt x="19691" y="13486"/>
                  <a:pt x="19711" y="13445"/>
                </a:cubicBezTo>
                <a:cubicBezTo>
                  <a:pt x="19730" y="13403"/>
                  <a:pt x="19730" y="13337"/>
                  <a:pt x="19711" y="13295"/>
                </a:cubicBezTo>
                <a:cubicBezTo>
                  <a:pt x="19701" y="13275"/>
                  <a:pt x="19693" y="13273"/>
                  <a:pt x="19687" y="13287"/>
                </a:cubicBezTo>
                <a:close/>
                <a:moveTo>
                  <a:pt x="19670" y="13550"/>
                </a:moveTo>
                <a:cubicBezTo>
                  <a:pt x="19630" y="13550"/>
                  <a:pt x="19596" y="13578"/>
                  <a:pt x="19596" y="13611"/>
                </a:cubicBezTo>
                <a:cubicBezTo>
                  <a:pt x="19596" y="13644"/>
                  <a:pt x="19609" y="13670"/>
                  <a:pt x="19626" y="13670"/>
                </a:cubicBezTo>
                <a:cubicBezTo>
                  <a:pt x="19643" y="13670"/>
                  <a:pt x="19677" y="13644"/>
                  <a:pt x="19700" y="13611"/>
                </a:cubicBezTo>
                <a:cubicBezTo>
                  <a:pt x="19724" y="13578"/>
                  <a:pt x="19710" y="13550"/>
                  <a:pt x="19670" y="13550"/>
                </a:cubicBezTo>
                <a:close/>
                <a:moveTo>
                  <a:pt x="20527" y="14111"/>
                </a:moveTo>
                <a:cubicBezTo>
                  <a:pt x="20484" y="14106"/>
                  <a:pt x="20438" y="14108"/>
                  <a:pt x="20396" y="14117"/>
                </a:cubicBezTo>
                <a:cubicBezTo>
                  <a:pt x="20258" y="14147"/>
                  <a:pt x="20220" y="14192"/>
                  <a:pt x="20220" y="14333"/>
                </a:cubicBezTo>
                <a:cubicBezTo>
                  <a:pt x="20220" y="14432"/>
                  <a:pt x="20254" y="14512"/>
                  <a:pt x="20294" y="14512"/>
                </a:cubicBezTo>
                <a:cubicBezTo>
                  <a:pt x="20410" y="14512"/>
                  <a:pt x="20777" y="14334"/>
                  <a:pt x="20777" y="14278"/>
                </a:cubicBezTo>
                <a:cubicBezTo>
                  <a:pt x="20777" y="14197"/>
                  <a:pt x="20658" y="14126"/>
                  <a:pt x="20527" y="14111"/>
                </a:cubicBezTo>
                <a:close/>
                <a:moveTo>
                  <a:pt x="20129" y="17617"/>
                </a:moveTo>
                <a:cubicBezTo>
                  <a:pt x="20090" y="17627"/>
                  <a:pt x="20082" y="17657"/>
                  <a:pt x="20082" y="17710"/>
                </a:cubicBezTo>
                <a:cubicBezTo>
                  <a:pt x="20082" y="17812"/>
                  <a:pt x="20113" y="17824"/>
                  <a:pt x="20298" y="17792"/>
                </a:cubicBezTo>
                <a:cubicBezTo>
                  <a:pt x="20417" y="17772"/>
                  <a:pt x="20563" y="17754"/>
                  <a:pt x="20622" y="17754"/>
                </a:cubicBezTo>
                <a:cubicBezTo>
                  <a:pt x="20811" y="17754"/>
                  <a:pt x="20650" y="17680"/>
                  <a:pt x="20362" y="17634"/>
                </a:cubicBezTo>
                <a:cubicBezTo>
                  <a:pt x="20237" y="17614"/>
                  <a:pt x="20168" y="17606"/>
                  <a:pt x="20129" y="17617"/>
                </a:cubicBezTo>
                <a:close/>
                <a:moveTo>
                  <a:pt x="3239" y="17994"/>
                </a:moveTo>
                <a:cubicBezTo>
                  <a:pt x="3203" y="17994"/>
                  <a:pt x="3175" y="18022"/>
                  <a:pt x="3175" y="18055"/>
                </a:cubicBezTo>
                <a:cubicBezTo>
                  <a:pt x="3175" y="18088"/>
                  <a:pt x="3223" y="18114"/>
                  <a:pt x="3283" y="18114"/>
                </a:cubicBezTo>
                <a:cubicBezTo>
                  <a:pt x="3342" y="18114"/>
                  <a:pt x="3371" y="18088"/>
                  <a:pt x="3347" y="18055"/>
                </a:cubicBezTo>
                <a:cubicBezTo>
                  <a:pt x="3323" y="18022"/>
                  <a:pt x="3275" y="17994"/>
                  <a:pt x="3239" y="17994"/>
                </a:cubicBezTo>
                <a:close/>
                <a:moveTo>
                  <a:pt x="20605" y="20119"/>
                </a:moveTo>
                <a:cubicBezTo>
                  <a:pt x="20577" y="20129"/>
                  <a:pt x="20576" y="20152"/>
                  <a:pt x="20595" y="20193"/>
                </a:cubicBezTo>
                <a:cubicBezTo>
                  <a:pt x="20618" y="20246"/>
                  <a:pt x="20639" y="20520"/>
                  <a:pt x="20642" y="20801"/>
                </a:cubicBezTo>
                <a:cubicBezTo>
                  <a:pt x="20644" y="21081"/>
                  <a:pt x="20666" y="21349"/>
                  <a:pt x="20686" y="21394"/>
                </a:cubicBezTo>
                <a:cubicBezTo>
                  <a:pt x="20706" y="21439"/>
                  <a:pt x="20795" y="21476"/>
                  <a:pt x="20885" y="21476"/>
                </a:cubicBezTo>
                <a:cubicBezTo>
                  <a:pt x="21078" y="21476"/>
                  <a:pt x="21045" y="21330"/>
                  <a:pt x="20831" y="21231"/>
                </a:cubicBezTo>
                <a:cubicBezTo>
                  <a:pt x="20695" y="21168"/>
                  <a:pt x="20681" y="20990"/>
                  <a:pt x="20810" y="20988"/>
                </a:cubicBezTo>
                <a:cubicBezTo>
                  <a:pt x="20849" y="20987"/>
                  <a:pt x="20925" y="20954"/>
                  <a:pt x="20983" y="20912"/>
                </a:cubicBezTo>
                <a:cubicBezTo>
                  <a:pt x="21137" y="20798"/>
                  <a:pt x="21321" y="20753"/>
                  <a:pt x="21367" y="20818"/>
                </a:cubicBezTo>
                <a:cubicBezTo>
                  <a:pt x="21396" y="20858"/>
                  <a:pt x="21505" y="20873"/>
                  <a:pt x="21600" y="20871"/>
                </a:cubicBezTo>
                <a:lnTo>
                  <a:pt x="21600" y="20780"/>
                </a:lnTo>
                <a:cubicBezTo>
                  <a:pt x="21543" y="20762"/>
                  <a:pt x="21526" y="20742"/>
                  <a:pt x="21435" y="20731"/>
                </a:cubicBezTo>
                <a:cubicBezTo>
                  <a:pt x="21094" y="20686"/>
                  <a:pt x="21013" y="20623"/>
                  <a:pt x="21091" y="20467"/>
                </a:cubicBezTo>
                <a:cubicBezTo>
                  <a:pt x="21222" y="20206"/>
                  <a:pt x="21214" y="20195"/>
                  <a:pt x="20787" y="20131"/>
                </a:cubicBezTo>
                <a:cubicBezTo>
                  <a:pt x="20689" y="20117"/>
                  <a:pt x="20632" y="20110"/>
                  <a:pt x="20605" y="20119"/>
                </a:cubicBezTo>
                <a:close/>
                <a:moveTo>
                  <a:pt x="21600" y="21365"/>
                </a:moveTo>
                <a:lnTo>
                  <a:pt x="21435" y="21476"/>
                </a:lnTo>
                <a:lnTo>
                  <a:pt x="21600" y="21476"/>
                </a:lnTo>
                <a:lnTo>
                  <a:pt x="21600" y="21365"/>
                </a:lnTo>
                <a:close/>
              </a:path>
            </a:pathLst>
          </a:cu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3" name="Screen Shot 2018-08-06 at 14.06.52.png" descr="Screen Shot 2018-08-06 at 14.06.52.png"/>
          <p:cNvPicPr>
            <a:picLocks noChangeAspect="1"/>
          </p:cNvPicPr>
          <p:nvPr/>
        </p:nvPicPr>
        <p:blipFill>
          <a:blip r:embed="rId2">
            <a:extLst/>
          </a:blip>
          <a:stretch>
            <a:fillRect/>
          </a:stretch>
        </p:blipFill>
        <p:spPr>
          <a:xfrm>
            <a:off x="0" y="204912"/>
            <a:ext cx="10160001" cy="738788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5" name="6a0120a85dcdae970b0120a86d5c40970b-pi.tiff" descr="6a0120a85dcdae970b0120a86d5c40970b-pi.tiff"/>
          <p:cNvPicPr>
            <a:picLocks noGrp="1" noChangeAspect="1"/>
          </p:cNvPicPr>
          <p:nvPr>
            <p:ph type="pic" idx="13"/>
          </p:nvPr>
        </p:nvPicPr>
        <p:blipFill>
          <a:blip r:embed="rId2">
            <a:extLst/>
          </a:blip>
          <a:srcRect l="7091" r="6975"/>
          <a:stretch>
            <a:fillRect/>
          </a:stretch>
        </p:blipFill>
        <p:spPr>
          <a:xfrm>
            <a:off x="-12700" y="4318000"/>
            <a:ext cx="2616200" cy="32387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884"/>
                </a:lnTo>
                <a:lnTo>
                  <a:pt x="0" y="21600"/>
                </a:lnTo>
                <a:lnTo>
                  <a:pt x="11904" y="20557"/>
                </a:lnTo>
                <a:lnTo>
                  <a:pt x="21600" y="0"/>
                </a:lnTo>
                <a:close/>
              </a:path>
            </a:pathLst>
          </a:custGeom>
        </p:spPr>
      </p:pic>
      <p:pic>
        <p:nvPicPr>
          <p:cNvPr id="486" name="Calculator_01.png" descr="Calculator_01.png"/>
          <p:cNvPicPr>
            <a:picLocks noGrp="1" noChangeAspect="1"/>
          </p:cNvPicPr>
          <p:nvPr>
            <p:ph type="pic" idx="14"/>
          </p:nvPr>
        </p:nvPicPr>
        <p:blipFill>
          <a:blip r:embed="rId3">
            <a:extLst/>
          </a:blip>
          <a:srcRect l="14788" r="14647"/>
          <a:stretch>
            <a:fillRect/>
          </a:stretch>
        </p:blipFill>
        <p:spPr>
          <a:xfrm rot="21599995">
            <a:off x="-12704" y="4"/>
            <a:ext cx="4241808" cy="4508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3451" y="20261"/>
                </a:lnTo>
                <a:lnTo>
                  <a:pt x="21600" y="0"/>
                </a:lnTo>
                <a:lnTo>
                  <a:pt x="0" y="0"/>
                </a:lnTo>
                <a:close/>
              </a:path>
            </a:pathLst>
          </a:custGeom>
        </p:spPr>
      </p:pic>
      <p:sp>
        <p:nvSpPr>
          <p:cNvPr id="487" name="Assessment criteria"/>
          <p:cNvSpPr txBox="1">
            <a:spLocks noGrp="1"/>
          </p:cNvSpPr>
          <p:nvPr>
            <p:ph type="title"/>
          </p:nvPr>
        </p:nvSpPr>
        <p:spPr>
          <a:prstGeom prst="rect">
            <a:avLst/>
          </a:prstGeom>
        </p:spPr>
        <p:txBody>
          <a:bodyPr/>
          <a:lstStyle>
            <a:lvl1pPr>
              <a:defRPr sz="4800"/>
            </a:lvl1pPr>
          </a:lstStyle>
          <a:p>
            <a:r>
              <a:t>Assessment criteria</a:t>
            </a:r>
          </a:p>
        </p:txBody>
      </p:sp>
      <p:sp>
        <p:nvSpPr>
          <p:cNvPr id="488" name="Task Fulfilment…"/>
          <p:cNvSpPr txBox="1">
            <a:spLocks noGrp="1"/>
          </p:cNvSpPr>
          <p:nvPr>
            <p:ph type="body" sz="half" idx="1"/>
          </p:nvPr>
        </p:nvSpPr>
        <p:spPr>
          <a:xfrm>
            <a:off x="3839298" y="1348763"/>
            <a:ext cx="4817231" cy="5766780"/>
          </a:xfrm>
          <a:prstGeom prst="rect">
            <a:avLst/>
          </a:prstGeom>
        </p:spPr>
        <p:txBody>
          <a:bodyPr/>
          <a:lstStyle/>
          <a:p>
            <a:pPr>
              <a:lnSpc>
                <a:spcPct val="100000"/>
              </a:lnSpc>
              <a:spcBef>
                <a:spcPts val="1300"/>
              </a:spcBef>
            </a:pPr>
            <a:r>
              <a:t>Task Fulfilment</a:t>
            </a:r>
          </a:p>
          <a:p>
            <a:pPr marL="889000" lvl="1">
              <a:lnSpc>
                <a:spcPct val="100000"/>
              </a:lnSpc>
              <a:spcBef>
                <a:spcPts val="1300"/>
              </a:spcBef>
            </a:pPr>
            <a:r>
              <a:t>Required information</a:t>
            </a:r>
          </a:p>
          <a:p>
            <a:pPr marL="889000" lvl="1">
              <a:lnSpc>
                <a:spcPct val="100000"/>
              </a:lnSpc>
              <a:spcBef>
                <a:spcPts val="1300"/>
              </a:spcBef>
            </a:pPr>
            <a:r>
              <a:t>Relevances</a:t>
            </a:r>
          </a:p>
          <a:p>
            <a:pPr marL="889000" lvl="1">
              <a:lnSpc>
                <a:spcPct val="100000"/>
              </a:lnSpc>
              <a:spcBef>
                <a:spcPts val="1300"/>
              </a:spcBef>
            </a:pPr>
            <a:r>
              <a:t>Clarity</a:t>
            </a:r>
          </a:p>
          <a:p>
            <a:pPr>
              <a:lnSpc>
                <a:spcPct val="100000"/>
              </a:lnSpc>
              <a:spcBef>
                <a:spcPts val="1300"/>
              </a:spcBef>
            </a:pPr>
            <a:r>
              <a:t>Organisation</a:t>
            </a:r>
          </a:p>
          <a:p>
            <a:pPr marL="889000" lvl="1">
              <a:lnSpc>
                <a:spcPct val="100000"/>
              </a:lnSpc>
              <a:spcBef>
                <a:spcPts val="1300"/>
              </a:spcBef>
            </a:pPr>
            <a:r>
              <a:t>Cohesion of ideas</a:t>
            </a:r>
          </a:p>
          <a:p>
            <a:pPr marL="889000" lvl="1">
              <a:lnSpc>
                <a:spcPct val="100000"/>
              </a:lnSpc>
              <a:spcBef>
                <a:spcPts val="1300"/>
              </a:spcBef>
            </a:pPr>
            <a:r>
              <a:t>Paragraphing / sectioning</a:t>
            </a:r>
          </a:p>
          <a:p>
            <a:pPr>
              <a:lnSpc>
                <a:spcPct val="100000"/>
              </a:lnSpc>
              <a:spcBef>
                <a:spcPts val="1300"/>
              </a:spcBef>
            </a:pPr>
            <a:r>
              <a:t>Language</a:t>
            </a:r>
          </a:p>
          <a:p>
            <a:pPr marL="889000" lvl="1">
              <a:lnSpc>
                <a:spcPct val="100000"/>
              </a:lnSpc>
              <a:spcBef>
                <a:spcPts val="1300"/>
              </a:spcBef>
            </a:pPr>
            <a:r>
              <a:t>Grammar</a:t>
            </a:r>
          </a:p>
          <a:p>
            <a:pPr marL="889000" lvl="1">
              <a:lnSpc>
                <a:spcPct val="100000"/>
              </a:lnSpc>
              <a:spcBef>
                <a:spcPts val="1300"/>
              </a:spcBef>
            </a:pPr>
            <a:r>
              <a:t>Vocabulary</a:t>
            </a:r>
          </a:p>
          <a:p>
            <a:pPr marL="889000" lvl="1">
              <a:lnSpc>
                <a:spcPct val="100000"/>
              </a:lnSpc>
              <a:spcBef>
                <a:spcPts val="1300"/>
              </a:spcBef>
            </a:pPr>
            <a:r>
              <a:t>Style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type="lt">
                                    <p:tmAbs val="100"/>
                                  </p:iterate>
                                  <p:childTnLst>
                                    <p:set>
                                      <p:cBhvr>
                                        <p:cTn id="6" fill="hold"/>
                                        <p:tgtEl>
                                          <p:spTgt spid="488">
                                            <p:bg/>
                                          </p:spTgt>
                                        </p:tgtEl>
                                        <p:attrNameLst>
                                          <p:attrName>style.visibility</p:attrName>
                                        </p:attrNameLst>
                                      </p:cBhvr>
                                      <p:to>
                                        <p:strVal val="visible"/>
                                      </p:to>
                                    </p:set>
                                  </p:childTnLst>
                                </p:cTn>
                              </p:par>
                              <p:par>
                                <p:cTn id="7" presetID="1" presetClass="entr" presetSubtype="0" fill="hold" grpId="1" nodeType="withEffect">
                                  <p:stCondLst>
                                    <p:cond delay="0"/>
                                  </p:stCondLst>
                                  <p:iterate type="lt">
                                    <p:tmAbs val="100"/>
                                  </p:iterate>
                                  <p:childTnLst>
                                    <p:set>
                                      <p:cBhvr>
                                        <p:cTn id="8" fill="hold"/>
                                        <p:tgtEl>
                                          <p:spTgt spid="488">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type="lt">
                                    <p:tmAbs val="100"/>
                                  </p:iterate>
                                  <p:childTnLst>
                                    <p:set>
                                      <p:cBhvr>
                                        <p:cTn id="10" fill="hold"/>
                                        <p:tgtEl>
                                          <p:spTgt spid="488">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iterate type="lt">
                                    <p:tmAbs val="100"/>
                                  </p:iterate>
                                  <p:childTnLst>
                                    <p:set>
                                      <p:cBhvr>
                                        <p:cTn id="12" fill="hold"/>
                                        <p:tgtEl>
                                          <p:spTgt spid="488">
                                            <p:txEl>
                                              <p:pRg st="2" end="2"/>
                                            </p:txEl>
                                          </p:spTgt>
                                        </p:tgtEl>
                                        <p:attrNameLst>
                                          <p:attrName>style.visibility</p:attrName>
                                        </p:attrNameLst>
                                      </p:cBhvr>
                                      <p:to>
                                        <p:strVal val="visible"/>
                                      </p:to>
                                    </p:set>
                                  </p:childTnLst>
                                </p:cTn>
                              </p:par>
                              <p:par>
                                <p:cTn id="13" presetID="1" presetClass="entr" presetSubtype="0" fill="hold" grpId="1" nodeType="withEffect">
                                  <p:stCondLst>
                                    <p:cond delay="0"/>
                                  </p:stCondLst>
                                  <p:iterate type="lt">
                                    <p:tmAbs val="100"/>
                                  </p:iterate>
                                  <p:childTnLst>
                                    <p:set>
                                      <p:cBhvr>
                                        <p:cTn id="14" fill="hold"/>
                                        <p:tgtEl>
                                          <p:spTgt spid="48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type="lt">
                                    <p:tmAbs val="100"/>
                                  </p:iterate>
                                  <p:childTnLst>
                                    <p:set>
                                      <p:cBhvr>
                                        <p:cTn id="18" fill="hold"/>
                                        <p:tgtEl>
                                          <p:spTgt spid="488">
                                            <p:txEl>
                                              <p:pRg st="4" end="4"/>
                                            </p:txEl>
                                          </p:spTgt>
                                        </p:tgtEl>
                                        <p:attrNameLst>
                                          <p:attrName>style.visibility</p:attrName>
                                        </p:attrNameLst>
                                      </p:cBhvr>
                                      <p:to>
                                        <p:strVal val="visible"/>
                                      </p:to>
                                    </p:set>
                                  </p:childTnLst>
                                </p:cTn>
                              </p:par>
                              <p:par>
                                <p:cTn id="19" presetID="1" presetClass="entr" presetSubtype="0" fill="hold" grpId="1" nodeType="withEffect">
                                  <p:stCondLst>
                                    <p:cond delay="0"/>
                                  </p:stCondLst>
                                  <p:iterate type="lt">
                                    <p:tmAbs val="100"/>
                                  </p:iterate>
                                  <p:childTnLst>
                                    <p:set>
                                      <p:cBhvr>
                                        <p:cTn id="20" fill="hold"/>
                                        <p:tgtEl>
                                          <p:spTgt spid="488">
                                            <p:txEl>
                                              <p:pRg st="5" end="5"/>
                                            </p:txEl>
                                          </p:spTgt>
                                        </p:tgtEl>
                                        <p:attrNameLst>
                                          <p:attrName>style.visibility</p:attrName>
                                        </p:attrNameLst>
                                      </p:cBhvr>
                                      <p:to>
                                        <p:strVal val="visible"/>
                                      </p:to>
                                    </p:set>
                                  </p:childTnLst>
                                </p:cTn>
                              </p:par>
                              <p:par>
                                <p:cTn id="21" presetID="1" presetClass="entr" presetSubtype="0" fill="hold" grpId="1" nodeType="withEffect">
                                  <p:stCondLst>
                                    <p:cond delay="0"/>
                                  </p:stCondLst>
                                  <p:iterate type="lt">
                                    <p:tmAbs val="100"/>
                                  </p:iterate>
                                  <p:childTnLst>
                                    <p:set>
                                      <p:cBhvr>
                                        <p:cTn id="22" fill="hold"/>
                                        <p:tgtEl>
                                          <p:spTgt spid="48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iterate type="lt">
                                    <p:tmAbs val="100"/>
                                  </p:iterate>
                                  <p:childTnLst>
                                    <p:set>
                                      <p:cBhvr>
                                        <p:cTn id="26" fill="hold"/>
                                        <p:tgtEl>
                                          <p:spTgt spid="488">
                                            <p:txEl>
                                              <p:pRg st="7" end="7"/>
                                            </p:txEl>
                                          </p:spTgt>
                                        </p:tgtEl>
                                        <p:attrNameLst>
                                          <p:attrName>style.visibility</p:attrName>
                                        </p:attrNameLst>
                                      </p:cBhvr>
                                      <p:to>
                                        <p:strVal val="visible"/>
                                      </p:to>
                                    </p:set>
                                  </p:childTnLst>
                                </p:cTn>
                              </p:par>
                              <p:par>
                                <p:cTn id="27" presetID="1" presetClass="entr" presetSubtype="0" fill="hold" grpId="1" nodeType="withEffect">
                                  <p:stCondLst>
                                    <p:cond delay="0"/>
                                  </p:stCondLst>
                                  <p:iterate type="lt">
                                    <p:tmAbs val="100"/>
                                  </p:iterate>
                                  <p:childTnLst>
                                    <p:set>
                                      <p:cBhvr>
                                        <p:cTn id="28" fill="hold"/>
                                        <p:tgtEl>
                                          <p:spTgt spid="488">
                                            <p:txEl>
                                              <p:pRg st="8" end="8"/>
                                            </p:txEl>
                                          </p:spTgt>
                                        </p:tgtEl>
                                        <p:attrNameLst>
                                          <p:attrName>style.visibility</p:attrName>
                                        </p:attrNameLst>
                                      </p:cBhvr>
                                      <p:to>
                                        <p:strVal val="visible"/>
                                      </p:to>
                                    </p:set>
                                  </p:childTnLst>
                                </p:cTn>
                              </p:par>
                              <p:par>
                                <p:cTn id="29" presetID="1" presetClass="entr" presetSubtype="0" fill="hold" grpId="1" nodeType="withEffect">
                                  <p:stCondLst>
                                    <p:cond delay="0"/>
                                  </p:stCondLst>
                                  <p:iterate type="lt">
                                    <p:tmAbs val="100"/>
                                  </p:iterate>
                                  <p:childTnLst>
                                    <p:set>
                                      <p:cBhvr>
                                        <p:cTn id="30" fill="hold"/>
                                        <p:tgtEl>
                                          <p:spTgt spid="488">
                                            <p:txEl>
                                              <p:pRg st="9" end="9"/>
                                            </p:txEl>
                                          </p:spTgt>
                                        </p:tgtEl>
                                        <p:attrNameLst>
                                          <p:attrName>style.visibility</p:attrName>
                                        </p:attrNameLst>
                                      </p:cBhvr>
                                      <p:to>
                                        <p:strVal val="visible"/>
                                      </p:to>
                                    </p:set>
                                  </p:childTnLst>
                                </p:cTn>
                              </p:par>
                              <p:par>
                                <p:cTn id="31" presetID="1" presetClass="entr" presetSubtype="0" fill="hold" grpId="1" nodeType="withEffect">
                                  <p:stCondLst>
                                    <p:cond delay="0"/>
                                  </p:stCondLst>
                                  <p:iterate type="lt">
                                    <p:tmAbs val="100"/>
                                  </p:iterate>
                                  <p:childTnLst>
                                    <p:set>
                                      <p:cBhvr>
                                        <p:cTn id="32" fill="hold"/>
                                        <p:tgtEl>
                                          <p:spTgt spid="48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8" grpId="1" build="p" animBg="1" advAuto="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0" name="studying2.png" descr="studying2.png"/>
          <p:cNvPicPr>
            <a:picLocks noGrp="1" noChangeAspect="1"/>
          </p:cNvPicPr>
          <p:nvPr>
            <p:ph type="pic" idx="13"/>
          </p:nvPr>
        </p:nvPicPr>
        <p:blipFill>
          <a:blip r:embed="rId2">
            <a:extLst/>
          </a:blip>
          <a:srcRect l="405" r="4030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491" name="study.png" descr="study.png"/>
          <p:cNvPicPr>
            <a:picLocks noGrp="1" noChangeAspect="1"/>
          </p:cNvPicPr>
          <p:nvPr>
            <p:ph type="pic" idx="14"/>
          </p:nvPr>
        </p:nvPicPr>
        <p:blipFill>
          <a:blip r:embed="rId3">
            <a:extLst/>
          </a:blip>
          <a:srcRect l="12223" r="12247"/>
          <a:stretch>
            <a:fillRect/>
          </a:stretch>
        </p:blipFill>
        <p:spPr>
          <a:xfrm rot="5" flipH="1">
            <a:off x="5930897" y="4"/>
            <a:ext cx="4229106" cy="37274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492" name="Task 1"/>
          <p:cNvSpPr txBox="1">
            <a:spLocks noGrp="1"/>
          </p:cNvSpPr>
          <p:nvPr>
            <p:ph type="title"/>
          </p:nvPr>
        </p:nvSpPr>
        <p:spPr>
          <a:prstGeom prst="rect">
            <a:avLst/>
          </a:prstGeom>
        </p:spPr>
        <p:txBody>
          <a:bodyPr/>
          <a:lstStyle/>
          <a:p>
            <a:r>
              <a:t>Task 1</a:t>
            </a:r>
          </a:p>
        </p:txBody>
      </p:sp>
      <p:sp>
        <p:nvSpPr>
          <p:cNvPr id="493" name="Together with your project team formed for Assessed Task 2, decide the following for the seminar and keep a record of the decisions made:…"/>
          <p:cNvSpPr txBox="1">
            <a:spLocks noGrp="1"/>
          </p:cNvSpPr>
          <p:nvPr>
            <p:ph type="body" idx="1"/>
          </p:nvPr>
        </p:nvSpPr>
        <p:spPr>
          <a:xfrm>
            <a:off x="736599" y="1663226"/>
            <a:ext cx="6127184" cy="5476133"/>
          </a:xfrm>
          <a:prstGeom prst="rect">
            <a:avLst/>
          </a:prstGeom>
        </p:spPr>
        <p:txBody>
          <a:bodyPr/>
          <a:lstStyle/>
          <a:p>
            <a:r>
              <a:rPr dirty="0"/>
              <a:t>Together with your project team formed for Assessed Task 2, decide the following for</a:t>
            </a:r>
            <a:r>
              <a:rPr b="1" dirty="0">
                <a:latin typeface="Helvetica Neue"/>
                <a:ea typeface="Helvetica Neue"/>
                <a:cs typeface="Helvetica Neue"/>
                <a:sym typeface="Helvetica Neue"/>
              </a:rPr>
              <a:t> the seminar </a:t>
            </a:r>
            <a:r>
              <a:rPr dirty="0"/>
              <a:t>and keep a record of the decisions made: </a:t>
            </a:r>
          </a:p>
          <a:p>
            <a:pPr marL="800100" lvl="1" indent="-406400">
              <a:buFont typeface="Zapf Dingbats"/>
              <a:buChar char="★"/>
            </a:pPr>
            <a:r>
              <a:rPr lang="en-GB" dirty="0"/>
              <a:t>confirm the </a:t>
            </a:r>
            <a:r>
              <a:rPr b="1" dirty="0">
                <a:latin typeface="+mj-lt"/>
              </a:rPr>
              <a:t>topic</a:t>
            </a:r>
            <a:r>
              <a:rPr dirty="0"/>
              <a:t> </a:t>
            </a:r>
            <a:endParaRPr lang="en-GB" dirty="0"/>
          </a:p>
          <a:p>
            <a:pPr marL="800100" lvl="1" indent="-406400">
              <a:buFont typeface="Zapf Dingbats"/>
              <a:buChar char="★"/>
            </a:pPr>
            <a:r>
              <a:rPr b="1" dirty="0">
                <a:latin typeface="Helvetica Neue"/>
                <a:ea typeface="Helvetica Neue"/>
                <a:cs typeface="Helvetica Neue"/>
                <a:sym typeface="Helvetica Neue"/>
              </a:rPr>
              <a:t>types of information</a:t>
            </a:r>
            <a:r>
              <a:rPr b="1" dirty="0"/>
              <a:t> </a:t>
            </a:r>
            <a:r>
              <a:rPr dirty="0"/>
              <a:t>to present in the seminar</a:t>
            </a:r>
          </a:p>
          <a:p>
            <a:pPr marL="800100" lvl="1" indent="-406400">
              <a:buFont typeface="Zapf Dingbats"/>
              <a:buChar char="★"/>
            </a:pPr>
            <a:r>
              <a:rPr b="1" dirty="0">
                <a:latin typeface="Helvetica Neue"/>
                <a:ea typeface="Helvetica Neue"/>
                <a:cs typeface="Helvetica Neue"/>
                <a:sym typeface="Helvetica Neue"/>
              </a:rPr>
              <a:t>types of sources</a:t>
            </a:r>
            <a:r>
              <a:rPr dirty="0"/>
              <a:t> to consult for the information</a:t>
            </a:r>
          </a:p>
          <a:p>
            <a:pPr marL="800100" lvl="1" indent="-406400">
              <a:buFont typeface="Zapf Dingbats"/>
              <a:buChar char="★"/>
              <a:defRPr b="1">
                <a:latin typeface="Helvetica Neue"/>
                <a:ea typeface="Helvetica Neue"/>
                <a:cs typeface="Helvetica Neue"/>
                <a:sym typeface="Helvetica Neue"/>
              </a:defRPr>
            </a:pPr>
            <a:r>
              <a:rPr lang="en-GB" dirty="0"/>
              <a:t>where to look for reliable sources (ask your subject lecturers)</a:t>
            </a:r>
            <a:endParaRPr dirty="0"/>
          </a:p>
          <a:p>
            <a:pPr marL="800100" lvl="1" indent="-406400">
              <a:buFont typeface="Zapf Dingbats"/>
              <a:buChar char="★"/>
            </a:pPr>
            <a:r>
              <a:rPr b="1" dirty="0">
                <a:latin typeface="+mj-lt"/>
              </a:rPr>
              <a:t>allocation</a:t>
            </a:r>
            <a:r>
              <a:rPr dirty="0"/>
              <a:t> of work for the information searches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9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49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49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49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49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 grpId="1" build="p" bldLvl="5"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5" name="studying2.png" descr="studying2.png"/>
          <p:cNvPicPr>
            <a:picLocks noGrp="1" noChangeAspect="1"/>
          </p:cNvPicPr>
          <p:nvPr>
            <p:ph type="pic" idx="13"/>
          </p:nvPr>
        </p:nvPicPr>
        <p:blipFill>
          <a:blip r:embed="rId2">
            <a:extLst/>
          </a:blip>
          <a:srcRect l="20354" r="2035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496" name="study.png" descr="study.png"/>
          <p:cNvPicPr>
            <a:picLocks noGrp="1" noChangeAspect="1"/>
          </p:cNvPicPr>
          <p:nvPr>
            <p:ph type="pic" idx="14"/>
          </p:nvPr>
        </p:nvPicPr>
        <p:blipFill>
          <a:blip r:embed="rId3">
            <a:extLst/>
          </a:blip>
          <a:srcRect l="12223" r="12247"/>
          <a:stretch>
            <a:fillRect/>
          </a:stretch>
        </p:blipFill>
        <p:spPr>
          <a:xfrm flipH="1">
            <a:off x="5930900" y="0"/>
            <a:ext cx="4229100" cy="37274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497" name="Task 1"/>
          <p:cNvSpPr txBox="1">
            <a:spLocks noGrp="1"/>
          </p:cNvSpPr>
          <p:nvPr>
            <p:ph type="title"/>
          </p:nvPr>
        </p:nvSpPr>
        <p:spPr>
          <a:prstGeom prst="rect">
            <a:avLst/>
          </a:prstGeom>
        </p:spPr>
        <p:txBody>
          <a:bodyPr/>
          <a:lstStyle/>
          <a:p>
            <a:r>
              <a:t>Task 1</a:t>
            </a:r>
          </a:p>
        </p:txBody>
      </p:sp>
      <p:sp>
        <p:nvSpPr>
          <p:cNvPr id="498" name="Team leaders:…"/>
          <p:cNvSpPr txBox="1">
            <a:spLocks noGrp="1"/>
          </p:cNvSpPr>
          <p:nvPr>
            <p:ph type="body" sz="half" idx="1"/>
          </p:nvPr>
        </p:nvSpPr>
        <p:spPr>
          <a:xfrm>
            <a:off x="736599" y="1822213"/>
            <a:ext cx="5818926" cy="5026898"/>
          </a:xfrm>
          <a:prstGeom prst="rect">
            <a:avLst/>
          </a:prstGeom>
        </p:spPr>
        <p:txBody>
          <a:bodyPr/>
          <a:lstStyle/>
          <a:p>
            <a:r>
              <a:rPr dirty="0"/>
              <a:t>Team leaders:  </a:t>
            </a:r>
          </a:p>
          <a:p>
            <a:r>
              <a:rPr dirty="0"/>
              <a:t>1. make sure you have assigned different </a:t>
            </a:r>
            <a:r>
              <a:rPr lang="en-GB" dirty="0"/>
              <a:t>tasks</a:t>
            </a:r>
            <a:r>
              <a:rPr dirty="0"/>
              <a:t> to your group mates</a:t>
            </a:r>
          </a:p>
          <a:p>
            <a:r>
              <a:rPr dirty="0"/>
              <a:t>2. make sure your group mates know </a:t>
            </a:r>
            <a:r>
              <a:rPr b="1" dirty="0">
                <a:latin typeface="Helvetica Neue"/>
                <a:ea typeface="Helvetica Neue"/>
                <a:cs typeface="Helvetica Neue"/>
                <a:sym typeface="Helvetica Neue"/>
              </a:rPr>
              <a:t>which keywords / type of information to look for</a:t>
            </a:r>
            <a:r>
              <a:rPr dirty="0"/>
              <a:t> in the next 2 weeks </a:t>
            </a:r>
          </a:p>
          <a:p>
            <a:r>
              <a:rPr dirty="0"/>
              <a:t>3. set a deadline for them to report back their progress</a:t>
            </a:r>
          </a:p>
          <a:p>
            <a:r>
              <a:rPr dirty="0"/>
              <a:t>4. make sure there is an effective platform for the team to communicate regarding the project.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0" name="studying2.png" descr="studying2.png"/>
          <p:cNvPicPr>
            <a:picLocks noGrp="1" noChangeAspect="1"/>
          </p:cNvPicPr>
          <p:nvPr>
            <p:ph type="pic" idx="13"/>
          </p:nvPr>
        </p:nvPicPr>
        <p:blipFill>
          <a:blip r:embed="rId2">
            <a:extLst/>
          </a:blip>
          <a:srcRect r="40844"/>
          <a:stretch>
            <a:fillRect/>
          </a:stretch>
        </p:blipFill>
        <p:spPr>
          <a:xfrm>
            <a:off x="7378700" y="3492500"/>
            <a:ext cx="2781300" cy="31369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1"/>
                </a:lnTo>
                <a:lnTo>
                  <a:pt x="0" y="2301"/>
                </a:lnTo>
                <a:lnTo>
                  <a:pt x="8208" y="21600"/>
                </a:lnTo>
                <a:lnTo>
                  <a:pt x="21600" y="20376"/>
                </a:lnTo>
                <a:lnTo>
                  <a:pt x="21600" y="0"/>
                </a:lnTo>
                <a:close/>
              </a:path>
            </a:pathLst>
          </a:custGeom>
        </p:spPr>
      </p:pic>
      <p:pic>
        <p:nvPicPr>
          <p:cNvPr id="501" name="study.png" descr="study.png"/>
          <p:cNvPicPr>
            <a:picLocks noGrp="1" noChangeAspect="1"/>
          </p:cNvPicPr>
          <p:nvPr>
            <p:ph type="pic" idx="14"/>
          </p:nvPr>
        </p:nvPicPr>
        <p:blipFill>
          <a:blip r:embed="rId3">
            <a:extLst/>
          </a:blip>
          <a:srcRect l="12223" r="12247"/>
          <a:stretch>
            <a:fillRect/>
          </a:stretch>
        </p:blipFill>
        <p:spPr>
          <a:xfrm flipH="1">
            <a:off x="5930900" y="0"/>
            <a:ext cx="4229100" cy="37274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502" name="Task 1"/>
          <p:cNvSpPr txBox="1">
            <a:spLocks noGrp="1"/>
          </p:cNvSpPr>
          <p:nvPr>
            <p:ph type="title"/>
          </p:nvPr>
        </p:nvSpPr>
        <p:spPr>
          <a:prstGeom prst="rect">
            <a:avLst/>
          </a:prstGeom>
        </p:spPr>
        <p:txBody>
          <a:bodyPr/>
          <a:lstStyle/>
          <a:p>
            <a:r>
              <a:t>Task 1</a:t>
            </a:r>
          </a:p>
        </p:txBody>
      </p:sp>
      <p:sp>
        <p:nvSpPr>
          <p:cNvPr id="503" name="The record will form the reference (Part 1) for the progress report which you will need to produce for Assessed Task 1."/>
          <p:cNvSpPr txBox="1">
            <a:spLocks noGrp="1"/>
          </p:cNvSpPr>
          <p:nvPr>
            <p:ph type="body" sz="half" idx="1"/>
          </p:nvPr>
        </p:nvSpPr>
        <p:spPr>
          <a:prstGeom prst="rect">
            <a:avLst/>
          </a:prstGeom>
        </p:spPr>
        <p:txBody>
          <a:bodyPr/>
          <a:lstStyle/>
          <a:p>
            <a:r>
              <a:t>The record will form the reference (Part 1) for the progress report which you will need to produce for Assessed Task 1.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5" name="studying2.png" descr="studying2.png"/>
          <p:cNvPicPr>
            <a:picLocks noGrp="1" noChangeAspect="1"/>
          </p:cNvPicPr>
          <p:nvPr>
            <p:ph type="pic" idx="13"/>
          </p:nvPr>
        </p:nvPicPr>
        <p:blipFill>
          <a:blip r:embed="rId2">
            <a:extLst/>
          </a:blip>
          <a:srcRect l="405" r="4030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506" name="study.png" descr="study.png"/>
          <p:cNvPicPr>
            <a:picLocks noGrp="1" noChangeAspect="1"/>
          </p:cNvPicPr>
          <p:nvPr>
            <p:ph type="pic" idx="14"/>
          </p:nvPr>
        </p:nvPicPr>
        <p:blipFill>
          <a:blip r:embed="rId3">
            <a:extLst/>
          </a:blip>
          <a:srcRect l="12223" r="12247"/>
          <a:stretch>
            <a:fillRect/>
          </a:stretch>
        </p:blipFill>
        <p:spPr>
          <a:xfrm flipH="1">
            <a:off x="5930900" y="0"/>
            <a:ext cx="4229100" cy="37274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507" name="Task 1"/>
          <p:cNvSpPr txBox="1">
            <a:spLocks noGrp="1"/>
          </p:cNvSpPr>
          <p:nvPr>
            <p:ph type="title"/>
          </p:nvPr>
        </p:nvSpPr>
        <p:spPr>
          <a:prstGeom prst="rect">
            <a:avLst/>
          </a:prstGeom>
        </p:spPr>
        <p:txBody>
          <a:bodyPr/>
          <a:lstStyle/>
          <a:p>
            <a:r>
              <a:t>Task 1</a:t>
            </a:r>
          </a:p>
        </p:txBody>
      </p:sp>
      <p:sp>
        <p:nvSpPr>
          <p:cNvPr id="508" name="It is expected that by lesson 4 you will have gathered some information you are responsible for as agreed in this discussion and have written your progress report draft. There will be a peer review session in that lesson.…"/>
          <p:cNvSpPr txBox="1">
            <a:spLocks noGrp="1"/>
          </p:cNvSpPr>
          <p:nvPr>
            <p:ph type="body" sz="half" idx="1"/>
          </p:nvPr>
        </p:nvSpPr>
        <p:spPr>
          <a:prstGeom prst="rect">
            <a:avLst/>
          </a:prstGeom>
        </p:spPr>
        <p:txBody>
          <a:bodyPr/>
          <a:lstStyle/>
          <a:p>
            <a:r>
              <a:rPr dirty="0"/>
              <a:t>It is expected that by </a:t>
            </a:r>
            <a:r>
              <a:rPr b="1" dirty="0">
                <a:solidFill>
                  <a:srgbClr val="E63B7A"/>
                </a:solidFill>
                <a:latin typeface="Helvetica Neue"/>
                <a:ea typeface="Helvetica Neue"/>
                <a:cs typeface="Helvetica Neue"/>
                <a:sym typeface="Helvetica Neue"/>
              </a:rPr>
              <a:t>lesson 4</a:t>
            </a:r>
            <a:r>
              <a:rPr dirty="0"/>
              <a:t> you will have gathered some information you are responsible for as agreed in this discussion and have written your progress report draft. </a:t>
            </a:r>
            <a:r>
              <a:rPr b="1" dirty="0">
                <a:latin typeface="Helvetica Neue"/>
                <a:ea typeface="Helvetica Neue"/>
                <a:cs typeface="Helvetica Neue"/>
                <a:sym typeface="Helvetica Neue"/>
              </a:rPr>
              <a:t>There will be a peer review session in that lesson.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0" name="studying2.png" descr="studying2.png"/>
          <p:cNvPicPr>
            <a:picLocks noGrp="1" noChangeAspect="1"/>
          </p:cNvPicPr>
          <p:nvPr>
            <p:ph type="pic" idx="13"/>
          </p:nvPr>
        </p:nvPicPr>
        <p:blipFill>
          <a:blip r:embed="rId2">
            <a:extLst/>
          </a:blip>
          <a:srcRect r="40844"/>
          <a:stretch>
            <a:fillRect/>
          </a:stretch>
        </p:blipFill>
        <p:spPr>
          <a:xfrm>
            <a:off x="7378700" y="3492500"/>
            <a:ext cx="2781300" cy="31369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1"/>
                </a:lnTo>
                <a:lnTo>
                  <a:pt x="0" y="2301"/>
                </a:lnTo>
                <a:lnTo>
                  <a:pt x="8208" y="21600"/>
                </a:lnTo>
                <a:lnTo>
                  <a:pt x="21600" y="20376"/>
                </a:lnTo>
                <a:lnTo>
                  <a:pt x="21600" y="0"/>
                </a:lnTo>
                <a:close/>
              </a:path>
            </a:pathLst>
          </a:custGeom>
        </p:spPr>
      </p:pic>
      <p:pic>
        <p:nvPicPr>
          <p:cNvPr id="511" name="study.png" descr="study.png"/>
          <p:cNvPicPr>
            <a:picLocks noGrp="1" noChangeAspect="1"/>
          </p:cNvPicPr>
          <p:nvPr>
            <p:ph type="pic" idx="14"/>
          </p:nvPr>
        </p:nvPicPr>
        <p:blipFill>
          <a:blip r:embed="rId3">
            <a:extLst/>
          </a:blip>
          <a:srcRect l="12223" r="12247"/>
          <a:stretch>
            <a:fillRect/>
          </a:stretch>
        </p:blipFill>
        <p:spPr>
          <a:xfrm flipH="1">
            <a:off x="5930900" y="0"/>
            <a:ext cx="4229100" cy="37274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512" name="Task 1"/>
          <p:cNvSpPr txBox="1">
            <a:spLocks noGrp="1"/>
          </p:cNvSpPr>
          <p:nvPr>
            <p:ph type="title"/>
          </p:nvPr>
        </p:nvSpPr>
        <p:spPr>
          <a:prstGeom prst="rect">
            <a:avLst/>
          </a:prstGeom>
        </p:spPr>
        <p:txBody>
          <a:bodyPr/>
          <a:lstStyle/>
          <a:p>
            <a:r>
              <a:t>Task 1</a:t>
            </a:r>
          </a:p>
        </p:txBody>
      </p:sp>
      <p:sp>
        <p:nvSpPr>
          <p:cNvPr id="513" name="The final report will be due on  Monday, October 1st 23:59 (through Turnitin on your section’s Canvas.…"/>
          <p:cNvSpPr txBox="1">
            <a:spLocks noGrp="1"/>
          </p:cNvSpPr>
          <p:nvPr>
            <p:ph type="body" sz="half" idx="1"/>
          </p:nvPr>
        </p:nvSpPr>
        <p:spPr>
          <a:prstGeom prst="rect">
            <a:avLst/>
          </a:prstGeom>
        </p:spPr>
        <p:txBody>
          <a:bodyPr/>
          <a:lstStyle/>
          <a:p>
            <a:pPr>
              <a:defRPr>
                <a:solidFill>
                  <a:schemeClr val="accent5">
                    <a:hueOff val="-444211"/>
                    <a:satOff val="-14915"/>
                    <a:lumOff val="22857"/>
                  </a:schemeClr>
                </a:solidFill>
              </a:defRPr>
            </a:pPr>
            <a:r>
              <a:rPr b="1" u="sng">
                <a:latin typeface="Helvetica Neue"/>
                <a:ea typeface="Helvetica Neue"/>
                <a:cs typeface="Helvetica Neue"/>
                <a:sym typeface="Helvetica Neue"/>
              </a:rPr>
              <a:t>The final report</a:t>
            </a:r>
            <a:r>
              <a:t> </a:t>
            </a:r>
            <a:r>
              <a:rPr b="1" u="sng">
                <a:latin typeface="Helvetica Neue"/>
                <a:ea typeface="Helvetica Neue"/>
                <a:cs typeface="Helvetica Neue"/>
                <a:sym typeface="Helvetica Neue"/>
              </a:rPr>
              <a:t>will be due on  Monday, October 1st 23:59 (through Turnitin on your section’s Canvas.</a:t>
            </a:r>
          </a:p>
          <a:p>
            <a:pPr>
              <a:defRPr>
                <a:solidFill>
                  <a:schemeClr val="accent5">
                    <a:hueOff val="-444211"/>
                    <a:satOff val="-14915"/>
                    <a:lumOff val="22857"/>
                  </a:schemeClr>
                </a:solidFill>
              </a:defRPr>
            </a:pPr>
            <a:r>
              <a:rPr b="1" u="sng">
                <a:latin typeface="Helvetica Neue"/>
                <a:ea typeface="Helvetica Neue"/>
                <a:cs typeface="Helvetica Neue"/>
                <a:sym typeface="Helvetica Neue"/>
              </a:rPr>
              <a:t>Keep a receipt of your submission for future reference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5" name="pen-and-paper.png" descr="pen-and-paper.png"/>
          <p:cNvPicPr>
            <a:picLocks noGrp="1" noChangeAspect="1"/>
          </p:cNvPicPr>
          <p:nvPr>
            <p:ph type="pic" idx="13"/>
          </p:nvPr>
        </p:nvPicPr>
        <p:blipFill>
          <a:blip r:embed="rId2">
            <a:extLst/>
          </a:blip>
          <a:srcRect b="26803"/>
          <a:stretch>
            <a:fillRect/>
          </a:stretch>
        </p:blipFill>
        <p:spPr>
          <a:xfrm rot="21600000">
            <a:off x="0" y="292100"/>
            <a:ext cx="10160001" cy="4945460"/>
          </a:xfrm>
          <a:custGeom>
            <a:avLst/>
            <a:gdLst/>
            <a:ahLst/>
            <a:cxnLst>
              <a:cxn ang="0">
                <a:pos x="wd2" y="hd2"/>
              </a:cxn>
              <a:cxn ang="5400000">
                <a:pos x="wd2" y="hd2"/>
              </a:cxn>
              <a:cxn ang="10800000">
                <a:pos x="wd2" y="hd2"/>
              </a:cxn>
              <a:cxn ang="16200000">
                <a:pos x="wd2" y="hd2"/>
              </a:cxn>
            </a:cxnLst>
            <a:rect l="0" t="0" r="r" b="b"/>
            <a:pathLst>
              <a:path w="21600" h="21600" extrusionOk="0">
                <a:moveTo>
                  <a:pt x="15313" y="0"/>
                </a:moveTo>
                <a:lnTo>
                  <a:pt x="0" y="3404"/>
                </a:lnTo>
                <a:lnTo>
                  <a:pt x="0" y="21600"/>
                </a:lnTo>
                <a:lnTo>
                  <a:pt x="21600" y="16857"/>
                </a:lnTo>
                <a:lnTo>
                  <a:pt x="21600" y="0"/>
                </a:lnTo>
                <a:lnTo>
                  <a:pt x="15313" y="0"/>
                </a:lnTo>
                <a:close/>
              </a:path>
            </a:pathLst>
          </a:custGeom>
        </p:spPr>
      </p:pic>
      <p:sp>
        <p:nvSpPr>
          <p:cNvPr id="516" name="Shape"/>
          <p:cNvSpPr>
            <a:spLocks noGrp="1"/>
          </p:cNvSpPr>
          <p:nvPr>
            <p:ph type="body" idx="14"/>
          </p:nvPr>
        </p:nvSpPr>
        <p:spPr>
          <a:custGeom>
            <a:avLst/>
            <a:gdLst/>
            <a:ahLst/>
            <a:cxnLst>
              <a:cxn ang="0">
                <a:pos x="wd2" y="hd2"/>
              </a:cxn>
              <a:cxn ang="5400000">
                <a:pos x="wd2" y="hd2"/>
              </a:cxn>
              <a:cxn ang="10800000">
                <a:pos x="wd2" y="hd2"/>
              </a:cxn>
              <a:cxn ang="16200000">
                <a:pos x="wd2" y="hd2"/>
              </a:cxn>
            </a:cxnLst>
            <a:rect l="0" t="0" r="r" b="b"/>
            <a:pathLst>
              <a:path w="21600" h="21600" extrusionOk="0">
                <a:moveTo>
                  <a:pt x="0" y="11076"/>
                </a:moveTo>
                <a:lnTo>
                  <a:pt x="0" y="21600"/>
                </a:lnTo>
                <a:lnTo>
                  <a:pt x="21600" y="10586"/>
                </a:lnTo>
                <a:lnTo>
                  <a:pt x="21600" y="0"/>
                </a:lnTo>
                <a:lnTo>
                  <a:pt x="0" y="11076"/>
                </a:lnTo>
                <a:close/>
              </a:path>
            </a:pathLst>
          </a:custGeom>
        </p:spPr>
        <p:txBody>
          <a:bodyPr/>
          <a:lstStyle/>
          <a:p>
            <a:pPr marL="0" indent="0" algn="just" defTabSz="351562">
              <a:lnSpc>
                <a:spcPct val="100000"/>
              </a:lnSpc>
              <a:spcBef>
                <a:spcPts val="900"/>
              </a:spcBef>
              <a:buClrTx/>
              <a:buSzTx/>
              <a:buNone/>
              <a:defRPr sz="700"/>
            </a:pPr>
            <a:endParaRPr/>
          </a:p>
        </p:txBody>
      </p:sp>
      <p:sp>
        <p:nvSpPr>
          <p:cNvPr id="517" name="Audience &amp; Purposes"/>
          <p:cNvSpPr txBox="1">
            <a:spLocks noGrp="1"/>
          </p:cNvSpPr>
          <p:nvPr>
            <p:ph type="body" idx="15"/>
          </p:nvPr>
        </p:nvSpPr>
        <p:spPr>
          <a:xfrm rot="21240187">
            <a:off x="2387898" y="2769155"/>
            <a:ext cx="7710498" cy="1796204"/>
          </a:xfrm>
          <a:prstGeom prst="rect">
            <a:avLst/>
          </a:prstGeom>
        </p:spPr>
        <p:txBody>
          <a:bodyPr/>
          <a:lstStyle>
            <a:lvl1pPr>
              <a:defRPr sz="7600" b="1" spc="-152">
                <a:latin typeface="Helvetica Neue"/>
                <a:ea typeface="Helvetica Neue"/>
                <a:cs typeface="Helvetica Neue"/>
                <a:sym typeface="Helvetica Neue"/>
              </a:defRPr>
            </a:lvl1pPr>
          </a:lstStyle>
          <a:p>
            <a:r>
              <a:t>Audience &amp; Purposes</a:t>
            </a:r>
          </a:p>
        </p:txBody>
      </p:sp>
      <p:pic>
        <p:nvPicPr>
          <p:cNvPr id="518" name="-3.png" descr="-3.png"/>
          <p:cNvPicPr>
            <a:picLocks noGrp="1" noChangeAspect="1"/>
          </p:cNvPicPr>
          <p:nvPr>
            <p:ph type="pic" idx="16"/>
          </p:nvPr>
        </p:nvPicPr>
        <p:blipFill>
          <a:blip r:embed="rId3">
            <a:extLst/>
          </a:blip>
          <a:srcRect l="7" t="2" r="7" b="3"/>
          <a:stretch>
            <a:fillRect/>
          </a:stretch>
        </p:blipFill>
        <p:spPr>
          <a:xfrm>
            <a:off x="87709" y="3346836"/>
            <a:ext cx="2361407" cy="3148807"/>
          </a:xfrm>
          <a:custGeom>
            <a:avLst/>
            <a:gdLst/>
            <a:ahLst/>
            <a:cxnLst>
              <a:cxn ang="0">
                <a:pos x="wd2" y="hd2"/>
              </a:cxn>
              <a:cxn ang="5400000">
                <a:pos x="wd2" y="hd2"/>
              </a:cxn>
              <a:cxn ang="10800000">
                <a:pos x="wd2" y="hd2"/>
              </a:cxn>
              <a:cxn ang="16200000">
                <a:pos x="wd2" y="hd2"/>
              </a:cxn>
            </a:cxnLst>
            <a:rect l="0" t="0" r="r" b="b"/>
            <a:pathLst>
              <a:path w="21588" h="21600" extrusionOk="0">
                <a:moveTo>
                  <a:pt x="0" y="0"/>
                </a:moveTo>
                <a:lnTo>
                  <a:pt x="4" y="784"/>
                </a:lnTo>
                <a:cubicBezTo>
                  <a:pt x="7" y="1216"/>
                  <a:pt x="20" y="1523"/>
                  <a:pt x="36" y="1467"/>
                </a:cubicBezTo>
                <a:cubicBezTo>
                  <a:pt x="73" y="1339"/>
                  <a:pt x="151" y="1336"/>
                  <a:pt x="171" y="1462"/>
                </a:cubicBezTo>
                <a:cubicBezTo>
                  <a:pt x="192" y="1606"/>
                  <a:pt x="149" y="1672"/>
                  <a:pt x="65" y="1620"/>
                </a:cubicBezTo>
                <a:cubicBezTo>
                  <a:pt x="40" y="1604"/>
                  <a:pt x="27" y="2281"/>
                  <a:pt x="18" y="3526"/>
                </a:cubicBezTo>
                <a:cubicBezTo>
                  <a:pt x="19" y="3546"/>
                  <a:pt x="20" y="3742"/>
                  <a:pt x="22" y="3741"/>
                </a:cubicBezTo>
                <a:cubicBezTo>
                  <a:pt x="42" y="3725"/>
                  <a:pt x="85" y="3231"/>
                  <a:pt x="94" y="2910"/>
                </a:cubicBezTo>
                <a:cubicBezTo>
                  <a:pt x="97" y="2831"/>
                  <a:pt x="115" y="2757"/>
                  <a:pt x="138" y="2747"/>
                </a:cubicBezTo>
                <a:cubicBezTo>
                  <a:pt x="160" y="2737"/>
                  <a:pt x="166" y="2711"/>
                  <a:pt x="149" y="2690"/>
                </a:cubicBezTo>
                <a:cubicBezTo>
                  <a:pt x="110" y="2642"/>
                  <a:pt x="110" y="2546"/>
                  <a:pt x="152" y="2238"/>
                </a:cubicBezTo>
                <a:cubicBezTo>
                  <a:pt x="171" y="2105"/>
                  <a:pt x="194" y="1770"/>
                  <a:pt x="203" y="1495"/>
                </a:cubicBezTo>
                <a:cubicBezTo>
                  <a:pt x="212" y="1219"/>
                  <a:pt x="221" y="994"/>
                  <a:pt x="225" y="994"/>
                </a:cubicBezTo>
                <a:cubicBezTo>
                  <a:pt x="228" y="994"/>
                  <a:pt x="238" y="949"/>
                  <a:pt x="247" y="893"/>
                </a:cubicBezTo>
                <a:cubicBezTo>
                  <a:pt x="275" y="708"/>
                  <a:pt x="310" y="572"/>
                  <a:pt x="337" y="539"/>
                </a:cubicBezTo>
                <a:cubicBezTo>
                  <a:pt x="352" y="521"/>
                  <a:pt x="332" y="471"/>
                  <a:pt x="294" y="430"/>
                </a:cubicBezTo>
                <a:cubicBezTo>
                  <a:pt x="252" y="385"/>
                  <a:pt x="225" y="284"/>
                  <a:pt x="225" y="177"/>
                </a:cubicBezTo>
                <a:cubicBezTo>
                  <a:pt x="225" y="9"/>
                  <a:pt x="218" y="0"/>
                  <a:pt x="112" y="0"/>
                </a:cubicBezTo>
                <a:lnTo>
                  <a:pt x="0" y="0"/>
                </a:lnTo>
                <a:close/>
                <a:moveTo>
                  <a:pt x="544" y="0"/>
                </a:moveTo>
                <a:lnTo>
                  <a:pt x="606" y="90"/>
                </a:lnTo>
                <a:cubicBezTo>
                  <a:pt x="640" y="140"/>
                  <a:pt x="657" y="194"/>
                  <a:pt x="642" y="212"/>
                </a:cubicBezTo>
                <a:cubicBezTo>
                  <a:pt x="627" y="230"/>
                  <a:pt x="612" y="327"/>
                  <a:pt x="610" y="427"/>
                </a:cubicBezTo>
                <a:cubicBezTo>
                  <a:pt x="607" y="529"/>
                  <a:pt x="581" y="620"/>
                  <a:pt x="551" y="634"/>
                </a:cubicBezTo>
                <a:cubicBezTo>
                  <a:pt x="517" y="650"/>
                  <a:pt x="511" y="679"/>
                  <a:pt x="537" y="711"/>
                </a:cubicBezTo>
                <a:cubicBezTo>
                  <a:pt x="559" y="738"/>
                  <a:pt x="567" y="849"/>
                  <a:pt x="551" y="958"/>
                </a:cubicBezTo>
                <a:cubicBezTo>
                  <a:pt x="528" y="1128"/>
                  <a:pt x="536" y="1160"/>
                  <a:pt x="606" y="1190"/>
                </a:cubicBezTo>
                <a:cubicBezTo>
                  <a:pt x="636" y="1202"/>
                  <a:pt x="646" y="1209"/>
                  <a:pt x="653" y="1217"/>
                </a:cubicBezTo>
                <a:lnTo>
                  <a:pt x="649" y="60"/>
                </a:lnTo>
                <a:lnTo>
                  <a:pt x="824" y="46"/>
                </a:lnTo>
                <a:cubicBezTo>
                  <a:pt x="1173" y="23"/>
                  <a:pt x="1026" y="1"/>
                  <a:pt x="544" y="0"/>
                </a:cubicBezTo>
                <a:close/>
                <a:moveTo>
                  <a:pt x="11922" y="0"/>
                </a:moveTo>
                <a:lnTo>
                  <a:pt x="11763" y="76"/>
                </a:lnTo>
                <a:cubicBezTo>
                  <a:pt x="11674" y="118"/>
                  <a:pt x="11537" y="180"/>
                  <a:pt x="11458" y="218"/>
                </a:cubicBezTo>
                <a:cubicBezTo>
                  <a:pt x="11379" y="255"/>
                  <a:pt x="11304" y="320"/>
                  <a:pt x="11291" y="362"/>
                </a:cubicBezTo>
                <a:cubicBezTo>
                  <a:pt x="11274" y="414"/>
                  <a:pt x="11175" y="475"/>
                  <a:pt x="10975" y="550"/>
                </a:cubicBezTo>
                <a:cubicBezTo>
                  <a:pt x="10385" y="773"/>
                  <a:pt x="10044" y="965"/>
                  <a:pt x="9818" y="1201"/>
                </a:cubicBezTo>
                <a:cubicBezTo>
                  <a:pt x="9565" y="1464"/>
                  <a:pt x="9343" y="1760"/>
                  <a:pt x="9263" y="1944"/>
                </a:cubicBezTo>
                <a:cubicBezTo>
                  <a:pt x="9231" y="2016"/>
                  <a:pt x="9156" y="2150"/>
                  <a:pt x="9096" y="2243"/>
                </a:cubicBezTo>
                <a:cubicBezTo>
                  <a:pt x="8965" y="2446"/>
                  <a:pt x="8949" y="2521"/>
                  <a:pt x="8998" y="2709"/>
                </a:cubicBezTo>
                <a:cubicBezTo>
                  <a:pt x="9055" y="2928"/>
                  <a:pt x="9000" y="3232"/>
                  <a:pt x="8882" y="3335"/>
                </a:cubicBezTo>
                <a:cubicBezTo>
                  <a:pt x="8786" y="3418"/>
                  <a:pt x="8758" y="3423"/>
                  <a:pt x="8225" y="3436"/>
                </a:cubicBezTo>
                <a:cubicBezTo>
                  <a:pt x="7919" y="3443"/>
                  <a:pt x="7650" y="3463"/>
                  <a:pt x="7627" y="3479"/>
                </a:cubicBezTo>
                <a:cubicBezTo>
                  <a:pt x="7603" y="3496"/>
                  <a:pt x="7536" y="3509"/>
                  <a:pt x="7481" y="3509"/>
                </a:cubicBezTo>
                <a:cubicBezTo>
                  <a:pt x="7427" y="3509"/>
                  <a:pt x="7327" y="3532"/>
                  <a:pt x="7256" y="3558"/>
                </a:cubicBezTo>
                <a:cubicBezTo>
                  <a:pt x="6812" y="3724"/>
                  <a:pt x="6828" y="3726"/>
                  <a:pt x="6273" y="3313"/>
                </a:cubicBezTo>
                <a:cubicBezTo>
                  <a:pt x="6125" y="3203"/>
                  <a:pt x="5966" y="3104"/>
                  <a:pt x="5921" y="3093"/>
                </a:cubicBezTo>
                <a:cubicBezTo>
                  <a:pt x="5873" y="3080"/>
                  <a:pt x="5855" y="3056"/>
                  <a:pt x="5874" y="3033"/>
                </a:cubicBezTo>
                <a:cubicBezTo>
                  <a:pt x="5896" y="3007"/>
                  <a:pt x="5884" y="2998"/>
                  <a:pt x="5838" y="3011"/>
                </a:cubicBezTo>
                <a:cubicBezTo>
                  <a:pt x="5799" y="3022"/>
                  <a:pt x="5728" y="3013"/>
                  <a:pt x="5682" y="2989"/>
                </a:cubicBezTo>
                <a:cubicBezTo>
                  <a:pt x="5636" y="2965"/>
                  <a:pt x="5550" y="2935"/>
                  <a:pt x="5493" y="2921"/>
                </a:cubicBezTo>
                <a:cubicBezTo>
                  <a:pt x="5436" y="2908"/>
                  <a:pt x="5252" y="2838"/>
                  <a:pt x="5083" y="2766"/>
                </a:cubicBezTo>
                <a:cubicBezTo>
                  <a:pt x="4866" y="2674"/>
                  <a:pt x="4700" y="2629"/>
                  <a:pt x="4514" y="2614"/>
                </a:cubicBezTo>
                <a:cubicBezTo>
                  <a:pt x="4369" y="2602"/>
                  <a:pt x="4232" y="2585"/>
                  <a:pt x="4212" y="2575"/>
                </a:cubicBezTo>
                <a:cubicBezTo>
                  <a:pt x="4192" y="2566"/>
                  <a:pt x="4153" y="2575"/>
                  <a:pt x="4122" y="2595"/>
                </a:cubicBezTo>
                <a:cubicBezTo>
                  <a:pt x="4019" y="2659"/>
                  <a:pt x="3198" y="2693"/>
                  <a:pt x="2834" y="2649"/>
                </a:cubicBezTo>
                <a:cubicBezTo>
                  <a:pt x="2747" y="2638"/>
                  <a:pt x="2609" y="2626"/>
                  <a:pt x="2529" y="2622"/>
                </a:cubicBezTo>
                <a:cubicBezTo>
                  <a:pt x="2441" y="2617"/>
                  <a:pt x="2330" y="2573"/>
                  <a:pt x="2246" y="2513"/>
                </a:cubicBezTo>
                <a:cubicBezTo>
                  <a:pt x="2134" y="2433"/>
                  <a:pt x="2114" y="2397"/>
                  <a:pt x="2137" y="2320"/>
                </a:cubicBezTo>
                <a:cubicBezTo>
                  <a:pt x="2153" y="2266"/>
                  <a:pt x="2144" y="2204"/>
                  <a:pt x="2115" y="2178"/>
                </a:cubicBezTo>
                <a:cubicBezTo>
                  <a:pt x="2080" y="2146"/>
                  <a:pt x="2076" y="2125"/>
                  <a:pt x="2108" y="2110"/>
                </a:cubicBezTo>
                <a:cubicBezTo>
                  <a:pt x="2134" y="2098"/>
                  <a:pt x="2159" y="2065"/>
                  <a:pt x="2159" y="2036"/>
                </a:cubicBezTo>
                <a:cubicBezTo>
                  <a:pt x="2159" y="1996"/>
                  <a:pt x="2143" y="1991"/>
                  <a:pt x="2097" y="2020"/>
                </a:cubicBezTo>
                <a:cubicBezTo>
                  <a:pt x="2064" y="2041"/>
                  <a:pt x="2023" y="2049"/>
                  <a:pt x="2006" y="2036"/>
                </a:cubicBezTo>
                <a:cubicBezTo>
                  <a:pt x="2002" y="2033"/>
                  <a:pt x="1999" y="2045"/>
                  <a:pt x="1996" y="2053"/>
                </a:cubicBezTo>
                <a:cubicBezTo>
                  <a:pt x="1989" y="2108"/>
                  <a:pt x="1984" y="2177"/>
                  <a:pt x="1985" y="2249"/>
                </a:cubicBezTo>
                <a:cubicBezTo>
                  <a:pt x="1987" y="2399"/>
                  <a:pt x="1973" y="2540"/>
                  <a:pt x="1956" y="2562"/>
                </a:cubicBezTo>
                <a:cubicBezTo>
                  <a:pt x="1935" y="2587"/>
                  <a:pt x="1867" y="2593"/>
                  <a:pt x="1760" y="2578"/>
                </a:cubicBezTo>
                <a:cubicBezTo>
                  <a:pt x="1669" y="2566"/>
                  <a:pt x="1514" y="2551"/>
                  <a:pt x="1415" y="2546"/>
                </a:cubicBezTo>
                <a:cubicBezTo>
                  <a:pt x="1383" y="2544"/>
                  <a:pt x="1380" y="2544"/>
                  <a:pt x="1353" y="2543"/>
                </a:cubicBezTo>
                <a:cubicBezTo>
                  <a:pt x="1295" y="2570"/>
                  <a:pt x="1242" y="2623"/>
                  <a:pt x="1212" y="2703"/>
                </a:cubicBezTo>
                <a:cubicBezTo>
                  <a:pt x="1183" y="2780"/>
                  <a:pt x="1172" y="2835"/>
                  <a:pt x="1176" y="2883"/>
                </a:cubicBezTo>
                <a:cubicBezTo>
                  <a:pt x="1176" y="2884"/>
                  <a:pt x="1175" y="2885"/>
                  <a:pt x="1176" y="2886"/>
                </a:cubicBezTo>
                <a:cubicBezTo>
                  <a:pt x="1180" y="2902"/>
                  <a:pt x="1180" y="2908"/>
                  <a:pt x="1183" y="2921"/>
                </a:cubicBezTo>
                <a:cubicBezTo>
                  <a:pt x="1196" y="2966"/>
                  <a:pt x="1224" y="3004"/>
                  <a:pt x="1277" y="3046"/>
                </a:cubicBezTo>
                <a:cubicBezTo>
                  <a:pt x="1332" y="3091"/>
                  <a:pt x="1388" y="3184"/>
                  <a:pt x="1411" y="3262"/>
                </a:cubicBezTo>
                <a:cubicBezTo>
                  <a:pt x="1442" y="3306"/>
                  <a:pt x="1477" y="3373"/>
                  <a:pt x="1524" y="3482"/>
                </a:cubicBezTo>
                <a:cubicBezTo>
                  <a:pt x="1593" y="3643"/>
                  <a:pt x="1723" y="3871"/>
                  <a:pt x="1810" y="3988"/>
                </a:cubicBezTo>
                <a:cubicBezTo>
                  <a:pt x="1898" y="4106"/>
                  <a:pt x="1979" y="4249"/>
                  <a:pt x="1996" y="4307"/>
                </a:cubicBezTo>
                <a:cubicBezTo>
                  <a:pt x="2012" y="4365"/>
                  <a:pt x="2076" y="4447"/>
                  <a:pt x="2137" y="4489"/>
                </a:cubicBezTo>
                <a:cubicBezTo>
                  <a:pt x="2198" y="4532"/>
                  <a:pt x="2246" y="4599"/>
                  <a:pt x="2246" y="4636"/>
                </a:cubicBezTo>
                <a:cubicBezTo>
                  <a:pt x="2246" y="4673"/>
                  <a:pt x="2282" y="4731"/>
                  <a:pt x="2322" y="4764"/>
                </a:cubicBezTo>
                <a:cubicBezTo>
                  <a:pt x="2368" y="4803"/>
                  <a:pt x="2369" y="4825"/>
                  <a:pt x="2351" y="4851"/>
                </a:cubicBezTo>
                <a:cubicBezTo>
                  <a:pt x="2365" y="4864"/>
                  <a:pt x="2382" y="4880"/>
                  <a:pt x="2395" y="4887"/>
                </a:cubicBezTo>
                <a:cubicBezTo>
                  <a:pt x="2439" y="4912"/>
                  <a:pt x="2462" y="4968"/>
                  <a:pt x="2467" y="5031"/>
                </a:cubicBezTo>
                <a:cubicBezTo>
                  <a:pt x="2482" y="5038"/>
                  <a:pt x="2497" y="5045"/>
                  <a:pt x="2503" y="5058"/>
                </a:cubicBezTo>
                <a:cubicBezTo>
                  <a:pt x="2678" y="5433"/>
                  <a:pt x="2961" y="5671"/>
                  <a:pt x="3233" y="5671"/>
                </a:cubicBezTo>
                <a:cubicBezTo>
                  <a:pt x="3378" y="5671"/>
                  <a:pt x="3434" y="5685"/>
                  <a:pt x="3425" y="5725"/>
                </a:cubicBezTo>
                <a:cubicBezTo>
                  <a:pt x="3495" y="5755"/>
                  <a:pt x="3574" y="5793"/>
                  <a:pt x="3690" y="5859"/>
                </a:cubicBezTo>
                <a:cubicBezTo>
                  <a:pt x="3873" y="5963"/>
                  <a:pt x="4048" y="6094"/>
                  <a:pt x="4078" y="6147"/>
                </a:cubicBezTo>
                <a:cubicBezTo>
                  <a:pt x="4111" y="6206"/>
                  <a:pt x="4165" y="6243"/>
                  <a:pt x="4216" y="6243"/>
                </a:cubicBezTo>
                <a:cubicBezTo>
                  <a:pt x="4338" y="6243"/>
                  <a:pt x="4452" y="6349"/>
                  <a:pt x="4452" y="6466"/>
                </a:cubicBezTo>
                <a:cubicBezTo>
                  <a:pt x="4452" y="6521"/>
                  <a:pt x="4470" y="6582"/>
                  <a:pt x="4492" y="6599"/>
                </a:cubicBezTo>
                <a:cubicBezTo>
                  <a:pt x="4514" y="6617"/>
                  <a:pt x="4559" y="6694"/>
                  <a:pt x="4590" y="6768"/>
                </a:cubicBezTo>
                <a:cubicBezTo>
                  <a:pt x="4621" y="6842"/>
                  <a:pt x="4679" y="6939"/>
                  <a:pt x="4720" y="6986"/>
                </a:cubicBezTo>
                <a:cubicBezTo>
                  <a:pt x="4846" y="7126"/>
                  <a:pt x="4945" y="7311"/>
                  <a:pt x="4945" y="7402"/>
                </a:cubicBezTo>
                <a:cubicBezTo>
                  <a:pt x="4945" y="7450"/>
                  <a:pt x="4966" y="7498"/>
                  <a:pt x="4989" y="7509"/>
                </a:cubicBezTo>
                <a:cubicBezTo>
                  <a:pt x="5012" y="7519"/>
                  <a:pt x="5034" y="7555"/>
                  <a:pt x="5036" y="7587"/>
                </a:cubicBezTo>
                <a:cubicBezTo>
                  <a:pt x="5038" y="7620"/>
                  <a:pt x="5046" y="7742"/>
                  <a:pt x="5054" y="7862"/>
                </a:cubicBezTo>
                <a:cubicBezTo>
                  <a:pt x="5062" y="7983"/>
                  <a:pt x="5039" y="8151"/>
                  <a:pt x="5007" y="8233"/>
                </a:cubicBezTo>
                <a:cubicBezTo>
                  <a:pt x="4975" y="8315"/>
                  <a:pt x="4964" y="8398"/>
                  <a:pt x="4982" y="8418"/>
                </a:cubicBezTo>
                <a:cubicBezTo>
                  <a:pt x="5019" y="8461"/>
                  <a:pt x="5032" y="8524"/>
                  <a:pt x="5058" y="8788"/>
                </a:cubicBezTo>
                <a:cubicBezTo>
                  <a:pt x="5071" y="8923"/>
                  <a:pt x="5107" y="9009"/>
                  <a:pt x="5167" y="9058"/>
                </a:cubicBezTo>
                <a:cubicBezTo>
                  <a:pt x="5228" y="9107"/>
                  <a:pt x="5245" y="9158"/>
                  <a:pt x="5228" y="9224"/>
                </a:cubicBezTo>
                <a:cubicBezTo>
                  <a:pt x="5211" y="9290"/>
                  <a:pt x="5227" y="9332"/>
                  <a:pt x="5283" y="9363"/>
                </a:cubicBezTo>
                <a:cubicBezTo>
                  <a:pt x="5337" y="9392"/>
                  <a:pt x="5367" y="9456"/>
                  <a:pt x="5373" y="9572"/>
                </a:cubicBezTo>
                <a:cubicBezTo>
                  <a:pt x="5378" y="9665"/>
                  <a:pt x="5391" y="9755"/>
                  <a:pt x="5406" y="9774"/>
                </a:cubicBezTo>
                <a:cubicBezTo>
                  <a:pt x="5454" y="9832"/>
                  <a:pt x="5582" y="10105"/>
                  <a:pt x="5598" y="10185"/>
                </a:cubicBezTo>
                <a:cubicBezTo>
                  <a:pt x="5609" y="10239"/>
                  <a:pt x="5557" y="10303"/>
                  <a:pt x="5413" y="10411"/>
                </a:cubicBezTo>
                <a:cubicBezTo>
                  <a:pt x="5302" y="10494"/>
                  <a:pt x="5185" y="10563"/>
                  <a:pt x="5156" y="10563"/>
                </a:cubicBezTo>
                <a:cubicBezTo>
                  <a:pt x="5072" y="10563"/>
                  <a:pt x="4978" y="10699"/>
                  <a:pt x="5032" y="10740"/>
                </a:cubicBezTo>
                <a:cubicBezTo>
                  <a:pt x="5050" y="10753"/>
                  <a:pt x="5041" y="10780"/>
                  <a:pt x="5018" y="10811"/>
                </a:cubicBezTo>
                <a:cubicBezTo>
                  <a:pt x="5096" y="10776"/>
                  <a:pt x="5165" y="10765"/>
                  <a:pt x="5192" y="10797"/>
                </a:cubicBezTo>
                <a:cubicBezTo>
                  <a:pt x="5207" y="10816"/>
                  <a:pt x="5106" y="10930"/>
                  <a:pt x="4967" y="11053"/>
                </a:cubicBezTo>
                <a:cubicBezTo>
                  <a:pt x="4828" y="11176"/>
                  <a:pt x="4708" y="11304"/>
                  <a:pt x="4702" y="11334"/>
                </a:cubicBezTo>
                <a:cubicBezTo>
                  <a:pt x="4696" y="11363"/>
                  <a:pt x="4653" y="11404"/>
                  <a:pt x="4608" y="11423"/>
                </a:cubicBezTo>
                <a:cubicBezTo>
                  <a:pt x="4498" y="11471"/>
                  <a:pt x="4361" y="11571"/>
                  <a:pt x="4361" y="11603"/>
                </a:cubicBezTo>
                <a:cubicBezTo>
                  <a:pt x="4361" y="11618"/>
                  <a:pt x="4320" y="11656"/>
                  <a:pt x="4270" y="11688"/>
                </a:cubicBezTo>
                <a:cubicBezTo>
                  <a:pt x="4221" y="11719"/>
                  <a:pt x="4183" y="11767"/>
                  <a:pt x="4183" y="11794"/>
                </a:cubicBezTo>
                <a:cubicBezTo>
                  <a:pt x="4183" y="11821"/>
                  <a:pt x="4143" y="11862"/>
                  <a:pt x="4096" y="11886"/>
                </a:cubicBezTo>
                <a:cubicBezTo>
                  <a:pt x="3984" y="11945"/>
                  <a:pt x="3927" y="12202"/>
                  <a:pt x="4009" y="12276"/>
                </a:cubicBezTo>
                <a:cubicBezTo>
                  <a:pt x="4042" y="12306"/>
                  <a:pt x="4070" y="12362"/>
                  <a:pt x="4071" y="12401"/>
                </a:cubicBezTo>
                <a:cubicBezTo>
                  <a:pt x="4072" y="12440"/>
                  <a:pt x="4091" y="12513"/>
                  <a:pt x="4111" y="12564"/>
                </a:cubicBezTo>
                <a:cubicBezTo>
                  <a:pt x="4134" y="12624"/>
                  <a:pt x="4130" y="12675"/>
                  <a:pt x="4096" y="12706"/>
                </a:cubicBezTo>
                <a:cubicBezTo>
                  <a:pt x="4055" y="12743"/>
                  <a:pt x="4056" y="12776"/>
                  <a:pt x="4111" y="12855"/>
                </a:cubicBezTo>
                <a:cubicBezTo>
                  <a:pt x="4173" y="12946"/>
                  <a:pt x="4172" y="12960"/>
                  <a:pt x="4089" y="13002"/>
                </a:cubicBezTo>
                <a:lnTo>
                  <a:pt x="3995" y="13106"/>
                </a:lnTo>
                <a:cubicBezTo>
                  <a:pt x="3991" y="13110"/>
                  <a:pt x="3981" y="13120"/>
                  <a:pt x="3977" y="13125"/>
                </a:cubicBezTo>
                <a:cubicBezTo>
                  <a:pt x="3956" y="13153"/>
                  <a:pt x="3904" y="13195"/>
                  <a:pt x="3857" y="13237"/>
                </a:cubicBezTo>
                <a:cubicBezTo>
                  <a:pt x="3822" y="13270"/>
                  <a:pt x="3793" y="13303"/>
                  <a:pt x="3762" y="13329"/>
                </a:cubicBezTo>
                <a:cubicBezTo>
                  <a:pt x="3689" y="13393"/>
                  <a:pt x="3581" y="13525"/>
                  <a:pt x="3523" y="13620"/>
                </a:cubicBezTo>
                <a:cubicBezTo>
                  <a:pt x="3465" y="13716"/>
                  <a:pt x="3376" y="13821"/>
                  <a:pt x="3327" y="13855"/>
                </a:cubicBezTo>
                <a:cubicBezTo>
                  <a:pt x="3295" y="13876"/>
                  <a:pt x="3244" y="13936"/>
                  <a:pt x="3196" y="13988"/>
                </a:cubicBezTo>
                <a:cubicBezTo>
                  <a:pt x="3183" y="14004"/>
                  <a:pt x="3146" y="14037"/>
                  <a:pt x="3146" y="14042"/>
                </a:cubicBezTo>
                <a:cubicBezTo>
                  <a:pt x="3146" y="14047"/>
                  <a:pt x="3114" y="14074"/>
                  <a:pt x="3102" y="14086"/>
                </a:cubicBezTo>
                <a:cubicBezTo>
                  <a:pt x="3059" y="14136"/>
                  <a:pt x="3015" y="14174"/>
                  <a:pt x="2979" y="14198"/>
                </a:cubicBezTo>
                <a:cubicBezTo>
                  <a:pt x="2935" y="14232"/>
                  <a:pt x="2914" y="14252"/>
                  <a:pt x="2895" y="14271"/>
                </a:cubicBezTo>
                <a:cubicBezTo>
                  <a:pt x="2895" y="14278"/>
                  <a:pt x="2888" y="14286"/>
                  <a:pt x="2892" y="14293"/>
                </a:cubicBezTo>
                <a:cubicBezTo>
                  <a:pt x="2907" y="14323"/>
                  <a:pt x="2879" y="14359"/>
                  <a:pt x="2819" y="14383"/>
                </a:cubicBezTo>
                <a:cubicBezTo>
                  <a:pt x="2764" y="14405"/>
                  <a:pt x="2667" y="14466"/>
                  <a:pt x="2601" y="14519"/>
                </a:cubicBezTo>
                <a:cubicBezTo>
                  <a:pt x="2532" y="14574"/>
                  <a:pt x="2437" y="14605"/>
                  <a:pt x="2358" y="14611"/>
                </a:cubicBezTo>
                <a:cubicBezTo>
                  <a:pt x="2357" y="14612"/>
                  <a:pt x="2352" y="14614"/>
                  <a:pt x="2351" y="14614"/>
                </a:cubicBezTo>
                <a:cubicBezTo>
                  <a:pt x="2341" y="14614"/>
                  <a:pt x="2338" y="14612"/>
                  <a:pt x="2329" y="14611"/>
                </a:cubicBezTo>
                <a:cubicBezTo>
                  <a:pt x="2307" y="14611"/>
                  <a:pt x="2288" y="14609"/>
                  <a:pt x="2271" y="14603"/>
                </a:cubicBezTo>
                <a:cubicBezTo>
                  <a:pt x="2267" y="14602"/>
                  <a:pt x="2264" y="14597"/>
                  <a:pt x="2260" y="14595"/>
                </a:cubicBezTo>
                <a:cubicBezTo>
                  <a:pt x="2246" y="14588"/>
                  <a:pt x="2227" y="14583"/>
                  <a:pt x="2220" y="14571"/>
                </a:cubicBezTo>
                <a:cubicBezTo>
                  <a:pt x="2214" y="14559"/>
                  <a:pt x="2220" y="14531"/>
                  <a:pt x="2228" y="14497"/>
                </a:cubicBezTo>
                <a:cubicBezTo>
                  <a:pt x="2234" y="14466"/>
                  <a:pt x="2246" y="14431"/>
                  <a:pt x="2268" y="14385"/>
                </a:cubicBezTo>
                <a:cubicBezTo>
                  <a:pt x="2298" y="14321"/>
                  <a:pt x="2307" y="14285"/>
                  <a:pt x="2308" y="14268"/>
                </a:cubicBezTo>
                <a:cubicBezTo>
                  <a:pt x="2307" y="14260"/>
                  <a:pt x="2305" y="14253"/>
                  <a:pt x="2300" y="14249"/>
                </a:cubicBezTo>
                <a:cubicBezTo>
                  <a:pt x="2284" y="14253"/>
                  <a:pt x="2187" y="14289"/>
                  <a:pt x="2090" y="14326"/>
                </a:cubicBezTo>
                <a:cubicBezTo>
                  <a:pt x="2075" y="14331"/>
                  <a:pt x="2061" y="14345"/>
                  <a:pt x="2050" y="14345"/>
                </a:cubicBezTo>
                <a:cubicBezTo>
                  <a:pt x="2034" y="14345"/>
                  <a:pt x="1987" y="14360"/>
                  <a:pt x="1948" y="14372"/>
                </a:cubicBezTo>
                <a:cubicBezTo>
                  <a:pt x="1800" y="14423"/>
                  <a:pt x="1662" y="14457"/>
                  <a:pt x="1567" y="14456"/>
                </a:cubicBezTo>
                <a:cubicBezTo>
                  <a:pt x="1525" y="14456"/>
                  <a:pt x="1485" y="14461"/>
                  <a:pt x="1448" y="14467"/>
                </a:cubicBezTo>
                <a:cubicBezTo>
                  <a:pt x="1442" y="14468"/>
                  <a:pt x="1435" y="14469"/>
                  <a:pt x="1430" y="14470"/>
                </a:cubicBezTo>
                <a:cubicBezTo>
                  <a:pt x="1388" y="14479"/>
                  <a:pt x="1356" y="14490"/>
                  <a:pt x="1342" y="14503"/>
                </a:cubicBezTo>
                <a:cubicBezTo>
                  <a:pt x="1316" y="14527"/>
                  <a:pt x="1260" y="14546"/>
                  <a:pt x="1223" y="14546"/>
                </a:cubicBezTo>
                <a:cubicBezTo>
                  <a:pt x="1188" y="14546"/>
                  <a:pt x="1141" y="14570"/>
                  <a:pt x="1110" y="14598"/>
                </a:cubicBezTo>
                <a:cubicBezTo>
                  <a:pt x="1110" y="14599"/>
                  <a:pt x="1107" y="14600"/>
                  <a:pt x="1107" y="14601"/>
                </a:cubicBezTo>
                <a:cubicBezTo>
                  <a:pt x="1095" y="14623"/>
                  <a:pt x="1073" y="14631"/>
                  <a:pt x="1049" y="14636"/>
                </a:cubicBezTo>
                <a:cubicBezTo>
                  <a:pt x="1015" y="14651"/>
                  <a:pt x="987" y="14647"/>
                  <a:pt x="965" y="14622"/>
                </a:cubicBezTo>
                <a:cubicBezTo>
                  <a:pt x="940" y="14609"/>
                  <a:pt x="920" y="14590"/>
                  <a:pt x="918" y="14562"/>
                </a:cubicBezTo>
                <a:cubicBezTo>
                  <a:pt x="915" y="14526"/>
                  <a:pt x="908" y="14435"/>
                  <a:pt x="903" y="14361"/>
                </a:cubicBezTo>
                <a:lnTo>
                  <a:pt x="900" y="14268"/>
                </a:lnTo>
                <a:cubicBezTo>
                  <a:pt x="888" y="14260"/>
                  <a:pt x="873" y="14259"/>
                  <a:pt x="853" y="14268"/>
                </a:cubicBezTo>
                <a:lnTo>
                  <a:pt x="809" y="14309"/>
                </a:lnTo>
                <a:cubicBezTo>
                  <a:pt x="761" y="14356"/>
                  <a:pt x="719" y="14381"/>
                  <a:pt x="718" y="14364"/>
                </a:cubicBezTo>
                <a:cubicBezTo>
                  <a:pt x="718" y="14346"/>
                  <a:pt x="687" y="14360"/>
                  <a:pt x="649" y="14396"/>
                </a:cubicBezTo>
                <a:cubicBezTo>
                  <a:pt x="649" y="14397"/>
                  <a:pt x="650" y="14399"/>
                  <a:pt x="649" y="14399"/>
                </a:cubicBezTo>
                <a:cubicBezTo>
                  <a:pt x="585" y="14462"/>
                  <a:pt x="583" y="14461"/>
                  <a:pt x="519" y="14399"/>
                </a:cubicBezTo>
                <a:cubicBezTo>
                  <a:pt x="483" y="14364"/>
                  <a:pt x="424" y="14345"/>
                  <a:pt x="388" y="14356"/>
                </a:cubicBezTo>
                <a:cubicBezTo>
                  <a:pt x="352" y="14366"/>
                  <a:pt x="310" y="14362"/>
                  <a:pt x="294" y="14350"/>
                </a:cubicBezTo>
                <a:cubicBezTo>
                  <a:pt x="277" y="14338"/>
                  <a:pt x="203" y="14326"/>
                  <a:pt x="131" y="14323"/>
                </a:cubicBezTo>
                <a:lnTo>
                  <a:pt x="11" y="14317"/>
                </a:lnTo>
                <a:cubicBezTo>
                  <a:pt x="11" y="14404"/>
                  <a:pt x="11" y="14489"/>
                  <a:pt x="11" y="14576"/>
                </a:cubicBezTo>
                <a:cubicBezTo>
                  <a:pt x="11" y="14616"/>
                  <a:pt x="14" y="14631"/>
                  <a:pt x="15" y="14669"/>
                </a:cubicBezTo>
                <a:lnTo>
                  <a:pt x="279" y="14712"/>
                </a:lnTo>
                <a:cubicBezTo>
                  <a:pt x="580" y="14759"/>
                  <a:pt x="689" y="14802"/>
                  <a:pt x="642" y="14859"/>
                </a:cubicBezTo>
                <a:cubicBezTo>
                  <a:pt x="624" y="14882"/>
                  <a:pt x="653" y="14888"/>
                  <a:pt x="718" y="14876"/>
                </a:cubicBezTo>
                <a:cubicBezTo>
                  <a:pt x="794" y="14861"/>
                  <a:pt x="855" y="14880"/>
                  <a:pt x="951" y="14952"/>
                </a:cubicBezTo>
                <a:cubicBezTo>
                  <a:pt x="1022" y="15005"/>
                  <a:pt x="1114" y="15048"/>
                  <a:pt x="1157" y="15047"/>
                </a:cubicBezTo>
                <a:cubicBezTo>
                  <a:pt x="1261" y="15044"/>
                  <a:pt x="1484" y="15113"/>
                  <a:pt x="1484" y="15148"/>
                </a:cubicBezTo>
                <a:cubicBezTo>
                  <a:pt x="1484" y="15266"/>
                  <a:pt x="1204" y="15286"/>
                  <a:pt x="787" y="15199"/>
                </a:cubicBezTo>
                <a:cubicBezTo>
                  <a:pt x="506" y="15141"/>
                  <a:pt x="379" y="15092"/>
                  <a:pt x="138" y="14957"/>
                </a:cubicBezTo>
                <a:lnTo>
                  <a:pt x="18" y="14889"/>
                </a:lnTo>
                <a:cubicBezTo>
                  <a:pt x="21" y="15099"/>
                  <a:pt x="22" y="15338"/>
                  <a:pt x="25" y="15474"/>
                </a:cubicBezTo>
                <a:lnTo>
                  <a:pt x="178" y="15464"/>
                </a:lnTo>
                <a:cubicBezTo>
                  <a:pt x="407" y="15447"/>
                  <a:pt x="527" y="15476"/>
                  <a:pt x="454" y="15532"/>
                </a:cubicBezTo>
                <a:cubicBezTo>
                  <a:pt x="393" y="15577"/>
                  <a:pt x="386" y="15728"/>
                  <a:pt x="443" y="15728"/>
                </a:cubicBezTo>
                <a:cubicBezTo>
                  <a:pt x="463" y="15728"/>
                  <a:pt x="502" y="15690"/>
                  <a:pt x="530" y="15643"/>
                </a:cubicBezTo>
                <a:cubicBezTo>
                  <a:pt x="582" y="15556"/>
                  <a:pt x="692" y="15532"/>
                  <a:pt x="744" y="15594"/>
                </a:cubicBezTo>
                <a:cubicBezTo>
                  <a:pt x="764" y="15619"/>
                  <a:pt x="788" y="15619"/>
                  <a:pt x="827" y="15594"/>
                </a:cubicBezTo>
                <a:cubicBezTo>
                  <a:pt x="917" y="15538"/>
                  <a:pt x="1050" y="15669"/>
                  <a:pt x="1005" y="15768"/>
                </a:cubicBezTo>
                <a:cubicBezTo>
                  <a:pt x="985" y="15812"/>
                  <a:pt x="968" y="15869"/>
                  <a:pt x="965" y="15896"/>
                </a:cubicBezTo>
                <a:cubicBezTo>
                  <a:pt x="962" y="15924"/>
                  <a:pt x="939" y="16007"/>
                  <a:pt x="918" y="16082"/>
                </a:cubicBezTo>
                <a:cubicBezTo>
                  <a:pt x="873" y="16236"/>
                  <a:pt x="871" y="16259"/>
                  <a:pt x="860" y="16351"/>
                </a:cubicBezTo>
                <a:cubicBezTo>
                  <a:pt x="856" y="16388"/>
                  <a:pt x="812" y="16458"/>
                  <a:pt x="766" y="16504"/>
                </a:cubicBezTo>
                <a:lnTo>
                  <a:pt x="722" y="16547"/>
                </a:lnTo>
                <a:cubicBezTo>
                  <a:pt x="727" y="16602"/>
                  <a:pt x="702" y="16663"/>
                  <a:pt x="642" y="16713"/>
                </a:cubicBezTo>
                <a:cubicBezTo>
                  <a:pt x="604" y="16746"/>
                  <a:pt x="567" y="16843"/>
                  <a:pt x="562" y="16934"/>
                </a:cubicBezTo>
                <a:cubicBezTo>
                  <a:pt x="554" y="17112"/>
                  <a:pt x="511" y="17190"/>
                  <a:pt x="439" y="17157"/>
                </a:cubicBezTo>
                <a:cubicBezTo>
                  <a:pt x="413" y="17145"/>
                  <a:pt x="304" y="17135"/>
                  <a:pt x="196" y="17132"/>
                </a:cubicBezTo>
                <a:lnTo>
                  <a:pt x="36" y="17130"/>
                </a:lnTo>
                <a:cubicBezTo>
                  <a:pt x="38" y="17262"/>
                  <a:pt x="38" y="17499"/>
                  <a:pt x="40" y="17500"/>
                </a:cubicBezTo>
                <a:cubicBezTo>
                  <a:pt x="63" y="17511"/>
                  <a:pt x="133" y="17500"/>
                  <a:pt x="196" y="17478"/>
                </a:cubicBezTo>
                <a:cubicBezTo>
                  <a:pt x="360" y="17422"/>
                  <a:pt x="708" y="17499"/>
                  <a:pt x="773" y="17606"/>
                </a:cubicBezTo>
                <a:cubicBezTo>
                  <a:pt x="799" y="17650"/>
                  <a:pt x="834" y="17686"/>
                  <a:pt x="849" y="17688"/>
                </a:cubicBezTo>
                <a:cubicBezTo>
                  <a:pt x="864" y="17689"/>
                  <a:pt x="1044" y="17694"/>
                  <a:pt x="1248" y="17699"/>
                </a:cubicBezTo>
                <a:cubicBezTo>
                  <a:pt x="1686" y="17708"/>
                  <a:pt x="1808" y="17760"/>
                  <a:pt x="1567" y="17835"/>
                </a:cubicBezTo>
                <a:cubicBezTo>
                  <a:pt x="1369" y="17897"/>
                  <a:pt x="1270" y="17979"/>
                  <a:pt x="1335" y="18028"/>
                </a:cubicBezTo>
                <a:cubicBezTo>
                  <a:pt x="1410" y="18084"/>
                  <a:pt x="1311" y="18294"/>
                  <a:pt x="1150" y="18423"/>
                </a:cubicBezTo>
                <a:cubicBezTo>
                  <a:pt x="1141" y="18430"/>
                  <a:pt x="1134" y="18437"/>
                  <a:pt x="1125" y="18445"/>
                </a:cubicBezTo>
                <a:cubicBezTo>
                  <a:pt x="1126" y="18460"/>
                  <a:pt x="1137" y="18484"/>
                  <a:pt x="1161" y="18518"/>
                </a:cubicBezTo>
                <a:cubicBezTo>
                  <a:pt x="1170" y="18531"/>
                  <a:pt x="1172" y="18541"/>
                  <a:pt x="1176" y="18551"/>
                </a:cubicBezTo>
                <a:cubicBezTo>
                  <a:pt x="1234" y="18512"/>
                  <a:pt x="1306" y="18464"/>
                  <a:pt x="1321" y="18464"/>
                </a:cubicBezTo>
                <a:cubicBezTo>
                  <a:pt x="1343" y="18463"/>
                  <a:pt x="1400" y="18437"/>
                  <a:pt x="1444" y="18407"/>
                </a:cubicBezTo>
                <a:cubicBezTo>
                  <a:pt x="1518" y="18356"/>
                  <a:pt x="1715" y="18367"/>
                  <a:pt x="1647" y="18417"/>
                </a:cubicBezTo>
                <a:cubicBezTo>
                  <a:pt x="1631" y="18429"/>
                  <a:pt x="1663" y="18454"/>
                  <a:pt x="1716" y="18475"/>
                </a:cubicBezTo>
                <a:cubicBezTo>
                  <a:pt x="1769" y="18495"/>
                  <a:pt x="1806" y="18524"/>
                  <a:pt x="1803" y="18537"/>
                </a:cubicBezTo>
                <a:cubicBezTo>
                  <a:pt x="1800" y="18551"/>
                  <a:pt x="1846" y="18600"/>
                  <a:pt x="1901" y="18646"/>
                </a:cubicBezTo>
                <a:cubicBezTo>
                  <a:pt x="1956" y="18692"/>
                  <a:pt x="2054" y="18777"/>
                  <a:pt x="2123" y="18834"/>
                </a:cubicBezTo>
                <a:cubicBezTo>
                  <a:pt x="2191" y="18891"/>
                  <a:pt x="2246" y="18971"/>
                  <a:pt x="2246" y="19014"/>
                </a:cubicBezTo>
                <a:cubicBezTo>
                  <a:pt x="2246" y="19056"/>
                  <a:pt x="2262" y="19102"/>
                  <a:pt x="2279" y="19114"/>
                </a:cubicBezTo>
                <a:cubicBezTo>
                  <a:pt x="2340" y="19161"/>
                  <a:pt x="2318" y="19324"/>
                  <a:pt x="2242" y="19389"/>
                </a:cubicBezTo>
                <a:cubicBezTo>
                  <a:pt x="2199" y="19426"/>
                  <a:pt x="2022" y="19578"/>
                  <a:pt x="1847" y="19727"/>
                </a:cubicBezTo>
                <a:cubicBezTo>
                  <a:pt x="1472" y="20044"/>
                  <a:pt x="1336" y="20220"/>
                  <a:pt x="1375" y="20337"/>
                </a:cubicBezTo>
                <a:cubicBezTo>
                  <a:pt x="1402" y="20417"/>
                  <a:pt x="1254" y="20654"/>
                  <a:pt x="1088" y="20797"/>
                </a:cubicBezTo>
                <a:cubicBezTo>
                  <a:pt x="1028" y="20850"/>
                  <a:pt x="1032" y="20859"/>
                  <a:pt x="1139" y="20889"/>
                </a:cubicBezTo>
                <a:cubicBezTo>
                  <a:pt x="1239" y="20918"/>
                  <a:pt x="1291" y="20991"/>
                  <a:pt x="1248" y="21042"/>
                </a:cubicBezTo>
                <a:cubicBezTo>
                  <a:pt x="1219" y="21076"/>
                  <a:pt x="1416" y="21197"/>
                  <a:pt x="1473" y="21181"/>
                </a:cubicBezTo>
                <a:cubicBezTo>
                  <a:pt x="1509" y="21171"/>
                  <a:pt x="1587" y="21198"/>
                  <a:pt x="1647" y="21243"/>
                </a:cubicBezTo>
                <a:cubicBezTo>
                  <a:pt x="1828" y="21379"/>
                  <a:pt x="1713" y="21400"/>
                  <a:pt x="740" y="21409"/>
                </a:cubicBezTo>
                <a:lnTo>
                  <a:pt x="22" y="21415"/>
                </a:lnTo>
                <a:lnTo>
                  <a:pt x="7" y="21507"/>
                </a:lnTo>
                <a:lnTo>
                  <a:pt x="0" y="21565"/>
                </a:lnTo>
                <a:lnTo>
                  <a:pt x="0" y="21600"/>
                </a:lnTo>
                <a:lnTo>
                  <a:pt x="2580" y="21600"/>
                </a:lnTo>
                <a:cubicBezTo>
                  <a:pt x="4866" y="21600"/>
                  <a:pt x="5166" y="21595"/>
                  <a:pt x="5217" y="21548"/>
                </a:cubicBezTo>
                <a:cubicBezTo>
                  <a:pt x="5253" y="21516"/>
                  <a:pt x="5315" y="21502"/>
                  <a:pt x="5373" y="21513"/>
                </a:cubicBezTo>
                <a:cubicBezTo>
                  <a:pt x="5427" y="21523"/>
                  <a:pt x="5511" y="21512"/>
                  <a:pt x="5558" y="21486"/>
                </a:cubicBezTo>
                <a:cubicBezTo>
                  <a:pt x="5640" y="21441"/>
                  <a:pt x="5636" y="21436"/>
                  <a:pt x="5508" y="21415"/>
                </a:cubicBezTo>
                <a:cubicBezTo>
                  <a:pt x="5253" y="21373"/>
                  <a:pt x="5244" y="21369"/>
                  <a:pt x="5304" y="21314"/>
                </a:cubicBezTo>
                <a:cubicBezTo>
                  <a:pt x="5335" y="21287"/>
                  <a:pt x="5403" y="21262"/>
                  <a:pt x="5453" y="21262"/>
                </a:cubicBezTo>
                <a:cubicBezTo>
                  <a:pt x="5504" y="21262"/>
                  <a:pt x="5633" y="21225"/>
                  <a:pt x="5740" y="21178"/>
                </a:cubicBezTo>
                <a:cubicBezTo>
                  <a:pt x="5847" y="21131"/>
                  <a:pt x="5950" y="21090"/>
                  <a:pt x="5968" y="21085"/>
                </a:cubicBezTo>
                <a:cubicBezTo>
                  <a:pt x="5987" y="21081"/>
                  <a:pt x="5997" y="21059"/>
                  <a:pt x="5990" y="21036"/>
                </a:cubicBezTo>
                <a:cubicBezTo>
                  <a:pt x="5978" y="20996"/>
                  <a:pt x="6155" y="20906"/>
                  <a:pt x="6219" y="20919"/>
                </a:cubicBezTo>
                <a:cubicBezTo>
                  <a:pt x="6266" y="20930"/>
                  <a:pt x="6259" y="20831"/>
                  <a:pt x="6208" y="20759"/>
                </a:cubicBezTo>
                <a:cubicBezTo>
                  <a:pt x="6193" y="20738"/>
                  <a:pt x="6188" y="20714"/>
                  <a:pt x="6193" y="20685"/>
                </a:cubicBezTo>
                <a:cubicBezTo>
                  <a:pt x="6188" y="20680"/>
                  <a:pt x="6182" y="20678"/>
                  <a:pt x="6175" y="20672"/>
                </a:cubicBezTo>
                <a:cubicBezTo>
                  <a:pt x="6142" y="20637"/>
                  <a:pt x="6135" y="20588"/>
                  <a:pt x="6157" y="20544"/>
                </a:cubicBezTo>
                <a:cubicBezTo>
                  <a:pt x="6210" y="20436"/>
                  <a:pt x="6212" y="20189"/>
                  <a:pt x="6161" y="20165"/>
                </a:cubicBezTo>
                <a:cubicBezTo>
                  <a:pt x="6136" y="20154"/>
                  <a:pt x="6117" y="20115"/>
                  <a:pt x="6117" y="20078"/>
                </a:cubicBezTo>
                <a:cubicBezTo>
                  <a:pt x="6117" y="20041"/>
                  <a:pt x="6054" y="19952"/>
                  <a:pt x="5979" y="19882"/>
                </a:cubicBezTo>
                <a:cubicBezTo>
                  <a:pt x="5899" y="19807"/>
                  <a:pt x="5855" y="19733"/>
                  <a:pt x="5870" y="19702"/>
                </a:cubicBezTo>
                <a:cubicBezTo>
                  <a:pt x="5887" y="19670"/>
                  <a:pt x="5850" y="19624"/>
                  <a:pt x="5776" y="19580"/>
                </a:cubicBezTo>
                <a:cubicBezTo>
                  <a:pt x="5592" y="19471"/>
                  <a:pt x="5402" y="19159"/>
                  <a:pt x="5493" y="19117"/>
                </a:cubicBezTo>
                <a:cubicBezTo>
                  <a:pt x="5519" y="19105"/>
                  <a:pt x="5517" y="19080"/>
                  <a:pt x="5486" y="19052"/>
                </a:cubicBezTo>
                <a:cubicBezTo>
                  <a:pt x="5458" y="19026"/>
                  <a:pt x="5446" y="18990"/>
                  <a:pt x="5460" y="18973"/>
                </a:cubicBezTo>
                <a:cubicBezTo>
                  <a:pt x="5475" y="18956"/>
                  <a:pt x="5444" y="18933"/>
                  <a:pt x="5395" y="18924"/>
                </a:cubicBezTo>
                <a:cubicBezTo>
                  <a:pt x="5280" y="18901"/>
                  <a:pt x="5279" y="18832"/>
                  <a:pt x="5395" y="18809"/>
                </a:cubicBezTo>
                <a:cubicBezTo>
                  <a:pt x="5445" y="18800"/>
                  <a:pt x="5486" y="18787"/>
                  <a:pt x="5486" y="18782"/>
                </a:cubicBezTo>
                <a:cubicBezTo>
                  <a:pt x="5486" y="18737"/>
                  <a:pt x="5358" y="18560"/>
                  <a:pt x="5326" y="18562"/>
                </a:cubicBezTo>
                <a:cubicBezTo>
                  <a:pt x="5304" y="18563"/>
                  <a:pt x="5283" y="18544"/>
                  <a:pt x="5283" y="18521"/>
                </a:cubicBezTo>
                <a:cubicBezTo>
                  <a:pt x="5283" y="18454"/>
                  <a:pt x="5556" y="18450"/>
                  <a:pt x="5696" y="18515"/>
                </a:cubicBezTo>
                <a:cubicBezTo>
                  <a:pt x="5770" y="18550"/>
                  <a:pt x="5802" y="18556"/>
                  <a:pt x="5769" y="18529"/>
                </a:cubicBezTo>
                <a:cubicBezTo>
                  <a:pt x="5738" y="18503"/>
                  <a:pt x="5711" y="18456"/>
                  <a:pt x="5711" y="18423"/>
                </a:cubicBezTo>
                <a:cubicBezTo>
                  <a:pt x="5711" y="18390"/>
                  <a:pt x="5670" y="18347"/>
                  <a:pt x="5620" y="18328"/>
                </a:cubicBezTo>
                <a:cubicBezTo>
                  <a:pt x="5571" y="18308"/>
                  <a:pt x="5529" y="18265"/>
                  <a:pt x="5529" y="18235"/>
                </a:cubicBezTo>
                <a:cubicBezTo>
                  <a:pt x="5529" y="18205"/>
                  <a:pt x="5497" y="18154"/>
                  <a:pt x="5457" y="18121"/>
                </a:cubicBezTo>
                <a:cubicBezTo>
                  <a:pt x="5373" y="18051"/>
                  <a:pt x="5408" y="17918"/>
                  <a:pt x="5493" y="17982"/>
                </a:cubicBezTo>
                <a:cubicBezTo>
                  <a:pt x="5528" y="18008"/>
                  <a:pt x="5570" y="18010"/>
                  <a:pt x="5627" y="17987"/>
                </a:cubicBezTo>
                <a:cubicBezTo>
                  <a:pt x="5677" y="17967"/>
                  <a:pt x="5701" y="17960"/>
                  <a:pt x="5725" y="17995"/>
                </a:cubicBezTo>
                <a:cubicBezTo>
                  <a:pt x="5715" y="17910"/>
                  <a:pt x="5729" y="17881"/>
                  <a:pt x="5831" y="17851"/>
                </a:cubicBezTo>
                <a:cubicBezTo>
                  <a:pt x="5958" y="17814"/>
                  <a:pt x="5956" y="17815"/>
                  <a:pt x="5856" y="17786"/>
                </a:cubicBezTo>
                <a:cubicBezTo>
                  <a:pt x="5761" y="17758"/>
                  <a:pt x="5716" y="17627"/>
                  <a:pt x="5783" y="17576"/>
                </a:cubicBezTo>
                <a:cubicBezTo>
                  <a:pt x="5815" y="17552"/>
                  <a:pt x="6117" y="17681"/>
                  <a:pt x="6117" y="17718"/>
                </a:cubicBezTo>
                <a:cubicBezTo>
                  <a:pt x="6117" y="17755"/>
                  <a:pt x="6385" y="17790"/>
                  <a:pt x="6447" y="17761"/>
                </a:cubicBezTo>
                <a:cubicBezTo>
                  <a:pt x="6538" y="17719"/>
                  <a:pt x="6620" y="17723"/>
                  <a:pt x="6825" y="17775"/>
                </a:cubicBezTo>
                <a:cubicBezTo>
                  <a:pt x="7024" y="17826"/>
                  <a:pt x="7179" y="17816"/>
                  <a:pt x="7129" y="17756"/>
                </a:cubicBezTo>
                <a:cubicBezTo>
                  <a:pt x="7091" y="17709"/>
                  <a:pt x="7158" y="17691"/>
                  <a:pt x="7427" y="17669"/>
                </a:cubicBezTo>
                <a:cubicBezTo>
                  <a:pt x="7560" y="17658"/>
                  <a:pt x="7689" y="17642"/>
                  <a:pt x="7714" y="17636"/>
                </a:cubicBezTo>
                <a:cubicBezTo>
                  <a:pt x="7792" y="17619"/>
                  <a:pt x="7939" y="17674"/>
                  <a:pt x="7939" y="17720"/>
                </a:cubicBezTo>
                <a:cubicBezTo>
                  <a:pt x="7939" y="17745"/>
                  <a:pt x="7961" y="17771"/>
                  <a:pt x="7989" y="17778"/>
                </a:cubicBezTo>
                <a:cubicBezTo>
                  <a:pt x="8018" y="17785"/>
                  <a:pt x="8037" y="17764"/>
                  <a:pt x="8033" y="17731"/>
                </a:cubicBezTo>
                <a:cubicBezTo>
                  <a:pt x="8028" y="17687"/>
                  <a:pt x="8076" y="17664"/>
                  <a:pt x="8229" y="17644"/>
                </a:cubicBezTo>
                <a:cubicBezTo>
                  <a:pt x="8340" y="17630"/>
                  <a:pt x="8464" y="17626"/>
                  <a:pt x="8505" y="17636"/>
                </a:cubicBezTo>
                <a:cubicBezTo>
                  <a:pt x="8545" y="17646"/>
                  <a:pt x="8589" y="17632"/>
                  <a:pt x="8603" y="17606"/>
                </a:cubicBezTo>
                <a:cubicBezTo>
                  <a:pt x="8617" y="17579"/>
                  <a:pt x="8672" y="17564"/>
                  <a:pt x="8733" y="17571"/>
                </a:cubicBezTo>
                <a:cubicBezTo>
                  <a:pt x="9154" y="17621"/>
                  <a:pt x="9200" y="17622"/>
                  <a:pt x="9118" y="17576"/>
                </a:cubicBezTo>
                <a:cubicBezTo>
                  <a:pt x="9042" y="17534"/>
                  <a:pt x="9043" y="17527"/>
                  <a:pt x="9172" y="17435"/>
                </a:cubicBezTo>
                <a:cubicBezTo>
                  <a:pt x="9273" y="17362"/>
                  <a:pt x="9324" y="17344"/>
                  <a:pt x="9361" y="17372"/>
                </a:cubicBezTo>
                <a:cubicBezTo>
                  <a:pt x="9388" y="17393"/>
                  <a:pt x="9441" y="17401"/>
                  <a:pt x="9477" y="17391"/>
                </a:cubicBezTo>
                <a:cubicBezTo>
                  <a:pt x="9513" y="17381"/>
                  <a:pt x="9586" y="17390"/>
                  <a:pt x="9640" y="17410"/>
                </a:cubicBezTo>
                <a:cubicBezTo>
                  <a:pt x="9793" y="17468"/>
                  <a:pt x="10002" y="17472"/>
                  <a:pt x="10057" y="17418"/>
                </a:cubicBezTo>
                <a:cubicBezTo>
                  <a:pt x="10098" y="17380"/>
                  <a:pt x="10135" y="17377"/>
                  <a:pt x="10239" y="17407"/>
                </a:cubicBezTo>
                <a:cubicBezTo>
                  <a:pt x="10310" y="17428"/>
                  <a:pt x="10444" y="17441"/>
                  <a:pt x="10536" y="17435"/>
                </a:cubicBezTo>
                <a:cubicBezTo>
                  <a:pt x="10629" y="17428"/>
                  <a:pt x="10712" y="17433"/>
                  <a:pt x="10725" y="17448"/>
                </a:cubicBezTo>
                <a:cubicBezTo>
                  <a:pt x="10751" y="17480"/>
                  <a:pt x="10925" y="17457"/>
                  <a:pt x="11004" y="17410"/>
                </a:cubicBezTo>
                <a:cubicBezTo>
                  <a:pt x="11036" y="17391"/>
                  <a:pt x="11066" y="17394"/>
                  <a:pt x="11084" y="17416"/>
                </a:cubicBezTo>
                <a:cubicBezTo>
                  <a:pt x="11101" y="17435"/>
                  <a:pt x="11138" y="17441"/>
                  <a:pt x="11164" y="17429"/>
                </a:cubicBezTo>
                <a:cubicBezTo>
                  <a:pt x="11209" y="17409"/>
                  <a:pt x="11587" y="17380"/>
                  <a:pt x="11988" y="17369"/>
                </a:cubicBezTo>
                <a:cubicBezTo>
                  <a:pt x="12087" y="17367"/>
                  <a:pt x="12181" y="17344"/>
                  <a:pt x="12202" y="17320"/>
                </a:cubicBezTo>
                <a:cubicBezTo>
                  <a:pt x="12223" y="17295"/>
                  <a:pt x="12277" y="17286"/>
                  <a:pt x="12329" y="17299"/>
                </a:cubicBezTo>
                <a:cubicBezTo>
                  <a:pt x="12378" y="17310"/>
                  <a:pt x="12443" y="17304"/>
                  <a:pt x="12474" y="17285"/>
                </a:cubicBezTo>
                <a:cubicBezTo>
                  <a:pt x="12528" y="17251"/>
                  <a:pt x="12706" y="17228"/>
                  <a:pt x="12822" y="17233"/>
                </a:cubicBezTo>
                <a:cubicBezTo>
                  <a:pt x="12861" y="17235"/>
                  <a:pt x="12892" y="17239"/>
                  <a:pt x="12909" y="17247"/>
                </a:cubicBezTo>
                <a:cubicBezTo>
                  <a:pt x="12954" y="17268"/>
                  <a:pt x="12978" y="17346"/>
                  <a:pt x="12978" y="17416"/>
                </a:cubicBezTo>
                <a:cubicBezTo>
                  <a:pt x="13011" y="17433"/>
                  <a:pt x="13049" y="17424"/>
                  <a:pt x="13116" y="17377"/>
                </a:cubicBezTo>
                <a:cubicBezTo>
                  <a:pt x="13211" y="17311"/>
                  <a:pt x="13235" y="17308"/>
                  <a:pt x="13424" y="17348"/>
                </a:cubicBezTo>
                <a:cubicBezTo>
                  <a:pt x="13537" y="17371"/>
                  <a:pt x="13719" y="17382"/>
                  <a:pt x="13831" y="17372"/>
                </a:cubicBezTo>
                <a:cubicBezTo>
                  <a:pt x="13989" y="17359"/>
                  <a:pt x="14059" y="17372"/>
                  <a:pt x="14136" y="17421"/>
                </a:cubicBezTo>
                <a:lnTo>
                  <a:pt x="14234" y="17484"/>
                </a:lnTo>
                <a:lnTo>
                  <a:pt x="14099" y="17568"/>
                </a:lnTo>
                <a:cubicBezTo>
                  <a:pt x="13991" y="17636"/>
                  <a:pt x="13958" y="17642"/>
                  <a:pt x="13922" y="17606"/>
                </a:cubicBezTo>
                <a:cubicBezTo>
                  <a:pt x="13897" y="17581"/>
                  <a:pt x="13848" y="17568"/>
                  <a:pt x="13816" y="17576"/>
                </a:cubicBezTo>
                <a:cubicBezTo>
                  <a:pt x="13785" y="17584"/>
                  <a:pt x="13727" y="17571"/>
                  <a:pt x="13686" y="17546"/>
                </a:cubicBezTo>
                <a:cubicBezTo>
                  <a:pt x="13645" y="17521"/>
                  <a:pt x="13625" y="17517"/>
                  <a:pt x="13642" y="17538"/>
                </a:cubicBezTo>
                <a:cubicBezTo>
                  <a:pt x="13659" y="17559"/>
                  <a:pt x="13627" y="17600"/>
                  <a:pt x="13570" y="17628"/>
                </a:cubicBezTo>
                <a:cubicBezTo>
                  <a:pt x="13541" y="17642"/>
                  <a:pt x="13524" y="17645"/>
                  <a:pt x="13504" y="17650"/>
                </a:cubicBezTo>
                <a:cubicBezTo>
                  <a:pt x="13618" y="17620"/>
                  <a:pt x="13712" y="17632"/>
                  <a:pt x="13940" y="17710"/>
                </a:cubicBezTo>
                <a:cubicBezTo>
                  <a:pt x="14085" y="17759"/>
                  <a:pt x="14088" y="17764"/>
                  <a:pt x="14009" y="17808"/>
                </a:cubicBezTo>
                <a:cubicBezTo>
                  <a:pt x="13962" y="17833"/>
                  <a:pt x="13949" y="17854"/>
                  <a:pt x="13980" y="17854"/>
                </a:cubicBezTo>
                <a:cubicBezTo>
                  <a:pt x="14032" y="17854"/>
                  <a:pt x="14143" y="18014"/>
                  <a:pt x="14128" y="18066"/>
                </a:cubicBezTo>
                <a:cubicBezTo>
                  <a:pt x="14124" y="18080"/>
                  <a:pt x="14152" y="18091"/>
                  <a:pt x="14190" y="18091"/>
                </a:cubicBezTo>
                <a:cubicBezTo>
                  <a:pt x="14228" y="18091"/>
                  <a:pt x="14272" y="18112"/>
                  <a:pt x="14284" y="18137"/>
                </a:cubicBezTo>
                <a:cubicBezTo>
                  <a:pt x="14314" y="18194"/>
                  <a:pt x="14604" y="18203"/>
                  <a:pt x="14651" y="18148"/>
                </a:cubicBezTo>
                <a:cubicBezTo>
                  <a:pt x="14670" y="18125"/>
                  <a:pt x="14688" y="18017"/>
                  <a:pt x="14691" y="17906"/>
                </a:cubicBezTo>
                <a:cubicBezTo>
                  <a:pt x="14699" y="17601"/>
                  <a:pt x="14939" y="17257"/>
                  <a:pt x="15155" y="17239"/>
                </a:cubicBezTo>
                <a:cubicBezTo>
                  <a:pt x="15252" y="17230"/>
                  <a:pt x="15264" y="17244"/>
                  <a:pt x="15275" y="17356"/>
                </a:cubicBezTo>
                <a:cubicBezTo>
                  <a:pt x="15281" y="17425"/>
                  <a:pt x="15270" y="17489"/>
                  <a:pt x="15246" y="17500"/>
                </a:cubicBezTo>
                <a:cubicBezTo>
                  <a:pt x="15222" y="17511"/>
                  <a:pt x="15213" y="17536"/>
                  <a:pt x="15228" y="17554"/>
                </a:cubicBezTo>
                <a:cubicBezTo>
                  <a:pt x="15243" y="17573"/>
                  <a:pt x="15230" y="17608"/>
                  <a:pt x="15202" y="17633"/>
                </a:cubicBezTo>
                <a:cubicBezTo>
                  <a:pt x="15168" y="17665"/>
                  <a:pt x="15167" y="17687"/>
                  <a:pt x="15199" y="17701"/>
                </a:cubicBezTo>
                <a:cubicBezTo>
                  <a:pt x="15229" y="17716"/>
                  <a:pt x="15222" y="17750"/>
                  <a:pt x="15177" y="17802"/>
                </a:cubicBezTo>
                <a:cubicBezTo>
                  <a:pt x="15112" y="17876"/>
                  <a:pt x="15115" y="17888"/>
                  <a:pt x="15220" y="17974"/>
                </a:cubicBezTo>
                <a:cubicBezTo>
                  <a:pt x="15308" y="18045"/>
                  <a:pt x="15323" y="18079"/>
                  <a:pt x="15289" y="18126"/>
                </a:cubicBezTo>
                <a:cubicBezTo>
                  <a:pt x="15260" y="18167"/>
                  <a:pt x="15264" y="18196"/>
                  <a:pt x="15297" y="18211"/>
                </a:cubicBezTo>
                <a:cubicBezTo>
                  <a:pt x="15323" y="18223"/>
                  <a:pt x="15336" y="18273"/>
                  <a:pt x="15329" y="18322"/>
                </a:cubicBezTo>
                <a:cubicBezTo>
                  <a:pt x="15322" y="18371"/>
                  <a:pt x="15336" y="18434"/>
                  <a:pt x="15358" y="18461"/>
                </a:cubicBezTo>
                <a:cubicBezTo>
                  <a:pt x="15385" y="18494"/>
                  <a:pt x="15376" y="18519"/>
                  <a:pt x="15326" y="18543"/>
                </a:cubicBezTo>
                <a:cubicBezTo>
                  <a:pt x="15259" y="18574"/>
                  <a:pt x="15262" y="18586"/>
                  <a:pt x="15358" y="18662"/>
                </a:cubicBezTo>
                <a:cubicBezTo>
                  <a:pt x="15480" y="18759"/>
                  <a:pt x="15512" y="18885"/>
                  <a:pt x="15442" y="18984"/>
                </a:cubicBezTo>
                <a:cubicBezTo>
                  <a:pt x="15416" y="19021"/>
                  <a:pt x="15392" y="19114"/>
                  <a:pt x="15387" y="19188"/>
                </a:cubicBezTo>
                <a:cubicBezTo>
                  <a:pt x="15367" y="19507"/>
                  <a:pt x="15248" y="19721"/>
                  <a:pt x="15210" y="19509"/>
                </a:cubicBezTo>
                <a:cubicBezTo>
                  <a:pt x="15201" y="19463"/>
                  <a:pt x="15166" y="19401"/>
                  <a:pt x="15133" y="19373"/>
                </a:cubicBezTo>
                <a:cubicBezTo>
                  <a:pt x="15072" y="19321"/>
                  <a:pt x="14994" y="19086"/>
                  <a:pt x="15014" y="19011"/>
                </a:cubicBezTo>
                <a:cubicBezTo>
                  <a:pt x="15020" y="18988"/>
                  <a:pt x="15009" y="18967"/>
                  <a:pt x="14988" y="18967"/>
                </a:cubicBezTo>
                <a:cubicBezTo>
                  <a:pt x="14934" y="18967"/>
                  <a:pt x="14843" y="19173"/>
                  <a:pt x="14843" y="19297"/>
                </a:cubicBezTo>
                <a:cubicBezTo>
                  <a:pt x="14843" y="19355"/>
                  <a:pt x="14820" y="19413"/>
                  <a:pt x="14796" y="19425"/>
                </a:cubicBezTo>
                <a:cubicBezTo>
                  <a:pt x="14770" y="19437"/>
                  <a:pt x="14791" y="19485"/>
                  <a:pt x="14847" y="19542"/>
                </a:cubicBezTo>
                <a:cubicBezTo>
                  <a:pt x="14899" y="19595"/>
                  <a:pt x="14931" y="19651"/>
                  <a:pt x="14916" y="19670"/>
                </a:cubicBezTo>
                <a:cubicBezTo>
                  <a:pt x="14875" y="19720"/>
                  <a:pt x="14930" y="19811"/>
                  <a:pt x="15003" y="19811"/>
                </a:cubicBezTo>
                <a:cubicBezTo>
                  <a:pt x="15037" y="19811"/>
                  <a:pt x="15068" y="19782"/>
                  <a:pt x="15068" y="19746"/>
                </a:cubicBezTo>
                <a:cubicBezTo>
                  <a:pt x="15068" y="19668"/>
                  <a:pt x="15140" y="19627"/>
                  <a:pt x="15184" y="19681"/>
                </a:cubicBezTo>
                <a:cubicBezTo>
                  <a:pt x="15201" y="19702"/>
                  <a:pt x="15221" y="19843"/>
                  <a:pt x="15228" y="19996"/>
                </a:cubicBezTo>
                <a:cubicBezTo>
                  <a:pt x="15234" y="20150"/>
                  <a:pt x="15251" y="20309"/>
                  <a:pt x="15268" y="20348"/>
                </a:cubicBezTo>
                <a:cubicBezTo>
                  <a:pt x="15301" y="20426"/>
                  <a:pt x="15427" y="20446"/>
                  <a:pt x="15427" y="20372"/>
                </a:cubicBezTo>
                <a:cubicBezTo>
                  <a:pt x="15427" y="20347"/>
                  <a:pt x="15459" y="20308"/>
                  <a:pt x="15496" y="20285"/>
                </a:cubicBezTo>
                <a:cubicBezTo>
                  <a:pt x="15550" y="20251"/>
                  <a:pt x="15582" y="20254"/>
                  <a:pt x="15667" y="20296"/>
                </a:cubicBezTo>
                <a:cubicBezTo>
                  <a:pt x="15760" y="20342"/>
                  <a:pt x="15773" y="20373"/>
                  <a:pt x="15776" y="20576"/>
                </a:cubicBezTo>
                <a:cubicBezTo>
                  <a:pt x="15780" y="20925"/>
                  <a:pt x="15772" y="20915"/>
                  <a:pt x="15913" y="20813"/>
                </a:cubicBezTo>
                <a:cubicBezTo>
                  <a:pt x="16038" y="20724"/>
                  <a:pt x="16043" y="20722"/>
                  <a:pt x="16120" y="20786"/>
                </a:cubicBezTo>
                <a:cubicBezTo>
                  <a:pt x="16172" y="20829"/>
                  <a:pt x="16182" y="20858"/>
                  <a:pt x="16149" y="20873"/>
                </a:cubicBezTo>
                <a:cubicBezTo>
                  <a:pt x="16082" y="20904"/>
                  <a:pt x="16132" y="20957"/>
                  <a:pt x="16269" y="20996"/>
                </a:cubicBezTo>
                <a:lnTo>
                  <a:pt x="16385" y="21028"/>
                </a:lnTo>
                <a:lnTo>
                  <a:pt x="16258" y="21129"/>
                </a:lnTo>
                <a:cubicBezTo>
                  <a:pt x="16163" y="21203"/>
                  <a:pt x="16105" y="21223"/>
                  <a:pt x="16026" y="21208"/>
                </a:cubicBezTo>
                <a:cubicBezTo>
                  <a:pt x="15968" y="21197"/>
                  <a:pt x="15895" y="21204"/>
                  <a:pt x="15863" y="21224"/>
                </a:cubicBezTo>
                <a:cubicBezTo>
                  <a:pt x="15830" y="21245"/>
                  <a:pt x="15760" y="21267"/>
                  <a:pt x="15707" y="21273"/>
                </a:cubicBezTo>
                <a:cubicBezTo>
                  <a:pt x="15573" y="21289"/>
                  <a:pt x="15558" y="21306"/>
                  <a:pt x="15543" y="21464"/>
                </a:cubicBezTo>
                <a:lnTo>
                  <a:pt x="15532" y="21586"/>
                </a:lnTo>
                <a:cubicBezTo>
                  <a:pt x="15911" y="21598"/>
                  <a:pt x="16663" y="21600"/>
                  <a:pt x="18395" y="21600"/>
                </a:cubicBezTo>
                <a:lnTo>
                  <a:pt x="21588" y="21600"/>
                </a:lnTo>
                <a:lnTo>
                  <a:pt x="21588" y="20808"/>
                </a:lnTo>
                <a:cubicBezTo>
                  <a:pt x="21588" y="20291"/>
                  <a:pt x="21574" y="20016"/>
                  <a:pt x="21544" y="20016"/>
                </a:cubicBezTo>
                <a:cubicBezTo>
                  <a:pt x="21519" y="20016"/>
                  <a:pt x="21418" y="20053"/>
                  <a:pt x="21319" y="20100"/>
                </a:cubicBezTo>
                <a:cubicBezTo>
                  <a:pt x="21171" y="20170"/>
                  <a:pt x="21134" y="20176"/>
                  <a:pt x="21113" y="20135"/>
                </a:cubicBezTo>
                <a:cubicBezTo>
                  <a:pt x="21099" y="20108"/>
                  <a:pt x="21103" y="20069"/>
                  <a:pt x="21120" y="20048"/>
                </a:cubicBezTo>
                <a:cubicBezTo>
                  <a:pt x="21167" y="19992"/>
                  <a:pt x="20913" y="19808"/>
                  <a:pt x="20819" y="19830"/>
                </a:cubicBezTo>
                <a:cubicBezTo>
                  <a:pt x="20765" y="19843"/>
                  <a:pt x="20717" y="19818"/>
                  <a:pt x="20663" y="19749"/>
                </a:cubicBezTo>
                <a:cubicBezTo>
                  <a:pt x="20619" y="19693"/>
                  <a:pt x="20571" y="19654"/>
                  <a:pt x="20554" y="19662"/>
                </a:cubicBezTo>
                <a:cubicBezTo>
                  <a:pt x="20537" y="19669"/>
                  <a:pt x="20486" y="19644"/>
                  <a:pt x="20441" y="19607"/>
                </a:cubicBezTo>
                <a:cubicBezTo>
                  <a:pt x="20397" y="19570"/>
                  <a:pt x="20338" y="19542"/>
                  <a:pt x="20311" y="19542"/>
                </a:cubicBezTo>
                <a:cubicBezTo>
                  <a:pt x="20284" y="19541"/>
                  <a:pt x="20203" y="19503"/>
                  <a:pt x="20129" y="19457"/>
                </a:cubicBezTo>
                <a:cubicBezTo>
                  <a:pt x="19959" y="19353"/>
                  <a:pt x="20026" y="19288"/>
                  <a:pt x="20318" y="19275"/>
                </a:cubicBezTo>
                <a:cubicBezTo>
                  <a:pt x="20350" y="19274"/>
                  <a:pt x="20376" y="19227"/>
                  <a:pt x="20376" y="19172"/>
                </a:cubicBezTo>
                <a:cubicBezTo>
                  <a:pt x="20376" y="19093"/>
                  <a:pt x="20395" y="19058"/>
                  <a:pt x="20434" y="19060"/>
                </a:cubicBezTo>
                <a:cubicBezTo>
                  <a:pt x="20430" y="19057"/>
                  <a:pt x="20424" y="19059"/>
                  <a:pt x="20420" y="19054"/>
                </a:cubicBezTo>
                <a:cubicBezTo>
                  <a:pt x="20356" y="18997"/>
                  <a:pt x="20401" y="18921"/>
                  <a:pt x="20478" y="18956"/>
                </a:cubicBezTo>
                <a:cubicBezTo>
                  <a:pt x="20507" y="18970"/>
                  <a:pt x="20500" y="18945"/>
                  <a:pt x="20460" y="18899"/>
                </a:cubicBezTo>
                <a:cubicBezTo>
                  <a:pt x="20379" y="18807"/>
                  <a:pt x="20264" y="18788"/>
                  <a:pt x="20264" y="18867"/>
                </a:cubicBezTo>
                <a:cubicBezTo>
                  <a:pt x="20264" y="18924"/>
                  <a:pt x="20025" y="18947"/>
                  <a:pt x="19941" y="18897"/>
                </a:cubicBezTo>
                <a:cubicBezTo>
                  <a:pt x="19909" y="18878"/>
                  <a:pt x="19877" y="18875"/>
                  <a:pt x="19861" y="18894"/>
                </a:cubicBezTo>
                <a:cubicBezTo>
                  <a:pt x="19847" y="18911"/>
                  <a:pt x="19785" y="18927"/>
                  <a:pt x="19723" y="18927"/>
                </a:cubicBezTo>
                <a:cubicBezTo>
                  <a:pt x="19643" y="18927"/>
                  <a:pt x="19587" y="18893"/>
                  <a:pt x="19524" y="18812"/>
                </a:cubicBezTo>
                <a:cubicBezTo>
                  <a:pt x="19460" y="18732"/>
                  <a:pt x="19403" y="18698"/>
                  <a:pt x="19324" y="18698"/>
                </a:cubicBezTo>
                <a:cubicBezTo>
                  <a:pt x="19263" y="18698"/>
                  <a:pt x="19198" y="18684"/>
                  <a:pt x="19182" y="18665"/>
                </a:cubicBezTo>
                <a:cubicBezTo>
                  <a:pt x="19167" y="18647"/>
                  <a:pt x="19135" y="18630"/>
                  <a:pt x="19110" y="18630"/>
                </a:cubicBezTo>
                <a:cubicBezTo>
                  <a:pt x="19085" y="18630"/>
                  <a:pt x="19156" y="18710"/>
                  <a:pt x="19270" y="18807"/>
                </a:cubicBezTo>
                <a:cubicBezTo>
                  <a:pt x="19383" y="18904"/>
                  <a:pt x="19476" y="18996"/>
                  <a:pt x="19476" y="19011"/>
                </a:cubicBezTo>
                <a:cubicBezTo>
                  <a:pt x="19476" y="19057"/>
                  <a:pt x="19338" y="19081"/>
                  <a:pt x="19288" y="19044"/>
                </a:cubicBezTo>
                <a:cubicBezTo>
                  <a:pt x="19262" y="19024"/>
                  <a:pt x="19210" y="19014"/>
                  <a:pt x="19175" y="19025"/>
                </a:cubicBezTo>
                <a:cubicBezTo>
                  <a:pt x="19136" y="19036"/>
                  <a:pt x="18989" y="18950"/>
                  <a:pt x="18794" y="18801"/>
                </a:cubicBezTo>
                <a:cubicBezTo>
                  <a:pt x="18619" y="18668"/>
                  <a:pt x="18466" y="18568"/>
                  <a:pt x="18453" y="18578"/>
                </a:cubicBezTo>
                <a:cubicBezTo>
                  <a:pt x="18440" y="18588"/>
                  <a:pt x="18366" y="18558"/>
                  <a:pt x="18286" y="18513"/>
                </a:cubicBezTo>
                <a:cubicBezTo>
                  <a:pt x="18115" y="18415"/>
                  <a:pt x="18087" y="18411"/>
                  <a:pt x="18014" y="18486"/>
                </a:cubicBezTo>
                <a:cubicBezTo>
                  <a:pt x="17964" y="18537"/>
                  <a:pt x="17952" y="18536"/>
                  <a:pt x="17887" y="18461"/>
                </a:cubicBezTo>
                <a:cubicBezTo>
                  <a:pt x="17848" y="18416"/>
                  <a:pt x="17806" y="18331"/>
                  <a:pt x="17793" y="18273"/>
                </a:cubicBezTo>
                <a:cubicBezTo>
                  <a:pt x="17779" y="18216"/>
                  <a:pt x="17732" y="18109"/>
                  <a:pt x="17691" y="18036"/>
                </a:cubicBezTo>
                <a:cubicBezTo>
                  <a:pt x="17650" y="17964"/>
                  <a:pt x="17614" y="17800"/>
                  <a:pt x="17608" y="17674"/>
                </a:cubicBezTo>
                <a:cubicBezTo>
                  <a:pt x="17602" y="17548"/>
                  <a:pt x="17583" y="17435"/>
                  <a:pt x="17568" y="17424"/>
                </a:cubicBezTo>
                <a:cubicBezTo>
                  <a:pt x="17553" y="17412"/>
                  <a:pt x="17564" y="17385"/>
                  <a:pt x="17590" y="17361"/>
                </a:cubicBezTo>
                <a:cubicBezTo>
                  <a:pt x="17624" y="17330"/>
                  <a:pt x="17604" y="17268"/>
                  <a:pt x="17521" y="17135"/>
                </a:cubicBezTo>
                <a:cubicBezTo>
                  <a:pt x="17457" y="17035"/>
                  <a:pt x="17405" y="16923"/>
                  <a:pt x="17405" y="16885"/>
                </a:cubicBezTo>
                <a:cubicBezTo>
                  <a:pt x="17405" y="16847"/>
                  <a:pt x="17376" y="16808"/>
                  <a:pt x="17339" y="16798"/>
                </a:cubicBezTo>
                <a:cubicBezTo>
                  <a:pt x="17301" y="16787"/>
                  <a:pt x="17284" y="16754"/>
                  <a:pt x="17299" y="16724"/>
                </a:cubicBezTo>
                <a:cubicBezTo>
                  <a:pt x="17314" y="16695"/>
                  <a:pt x="17303" y="16650"/>
                  <a:pt x="17274" y="16623"/>
                </a:cubicBezTo>
                <a:cubicBezTo>
                  <a:pt x="17210" y="16565"/>
                  <a:pt x="17228" y="16417"/>
                  <a:pt x="17299" y="16427"/>
                </a:cubicBezTo>
                <a:cubicBezTo>
                  <a:pt x="17366" y="16437"/>
                  <a:pt x="17327" y="16315"/>
                  <a:pt x="17245" y="16264"/>
                </a:cubicBezTo>
                <a:cubicBezTo>
                  <a:pt x="17210" y="16242"/>
                  <a:pt x="17115" y="16201"/>
                  <a:pt x="17035" y="16171"/>
                </a:cubicBezTo>
                <a:cubicBezTo>
                  <a:pt x="16872" y="16110"/>
                  <a:pt x="16853" y="16073"/>
                  <a:pt x="16962" y="16022"/>
                </a:cubicBezTo>
                <a:cubicBezTo>
                  <a:pt x="17017" y="15996"/>
                  <a:pt x="17096" y="16004"/>
                  <a:pt x="17267" y="16057"/>
                </a:cubicBezTo>
                <a:lnTo>
                  <a:pt x="17499" y="16131"/>
                </a:lnTo>
                <a:lnTo>
                  <a:pt x="17542" y="16046"/>
                </a:lnTo>
                <a:cubicBezTo>
                  <a:pt x="17548" y="16035"/>
                  <a:pt x="17557" y="16029"/>
                  <a:pt x="17564" y="16019"/>
                </a:cubicBezTo>
                <a:cubicBezTo>
                  <a:pt x="17567" y="15999"/>
                  <a:pt x="17578" y="15985"/>
                  <a:pt x="17601" y="15981"/>
                </a:cubicBezTo>
                <a:cubicBezTo>
                  <a:pt x="17611" y="15974"/>
                  <a:pt x="17621" y="15965"/>
                  <a:pt x="17630" y="15965"/>
                </a:cubicBezTo>
                <a:cubicBezTo>
                  <a:pt x="17654" y="15965"/>
                  <a:pt x="17663" y="15944"/>
                  <a:pt x="17651" y="15921"/>
                </a:cubicBezTo>
                <a:cubicBezTo>
                  <a:pt x="17630" y="15877"/>
                  <a:pt x="17588" y="15687"/>
                  <a:pt x="17575" y="15583"/>
                </a:cubicBezTo>
                <a:cubicBezTo>
                  <a:pt x="17571" y="15551"/>
                  <a:pt x="17546" y="15526"/>
                  <a:pt x="17521" y="15526"/>
                </a:cubicBezTo>
                <a:cubicBezTo>
                  <a:pt x="17495" y="15526"/>
                  <a:pt x="17397" y="15471"/>
                  <a:pt x="17303" y="15406"/>
                </a:cubicBezTo>
                <a:cubicBezTo>
                  <a:pt x="17209" y="15342"/>
                  <a:pt x="17100" y="15289"/>
                  <a:pt x="17064" y="15289"/>
                </a:cubicBezTo>
                <a:cubicBezTo>
                  <a:pt x="17027" y="15289"/>
                  <a:pt x="16926" y="15235"/>
                  <a:pt x="16839" y="15170"/>
                </a:cubicBezTo>
                <a:cubicBezTo>
                  <a:pt x="16720" y="15081"/>
                  <a:pt x="16683" y="15028"/>
                  <a:pt x="16693" y="14960"/>
                </a:cubicBezTo>
                <a:cubicBezTo>
                  <a:pt x="16707" y="14875"/>
                  <a:pt x="16698" y="14867"/>
                  <a:pt x="16556" y="14876"/>
                </a:cubicBezTo>
                <a:cubicBezTo>
                  <a:pt x="16386" y="14886"/>
                  <a:pt x="16236" y="14810"/>
                  <a:pt x="16236" y="14712"/>
                </a:cubicBezTo>
                <a:cubicBezTo>
                  <a:pt x="16236" y="14631"/>
                  <a:pt x="16166" y="14605"/>
                  <a:pt x="16062" y="14647"/>
                </a:cubicBezTo>
                <a:cubicBezTo>
                  <a:pt x="15992" y="14675"/>
                  <a:pt x="15964" y="14664"/>
                  <a:pt x="15906" y="14598"/>
                </a:cubicBezTo>
                <a:cubicBezTo>
                  <a:pt x="15864" y="14550"/>
                  <a:pt x="15852" y="14509"/>
                  <a:pt x="15877" y="14497"/>
                </a:cubicBezTo>
                <a:cubicBezTo>
                  <a:pt x="15946" y="14465"/>
                  <a:pt x="15754" y="14345"/>
                  <a:pt x="15634" y="14345"/>
                </a:cubicBezTo>
                <a:cubicBezTo>
                  <a:pt x="15514" y="14345"/>
                  <a:pt x="15441" y="14294"/>
                  <a:pt x="15514" y="14260"/>
                </a:cubicBezTo>
                <a:cubicBezTo>
                  <a:pt x="15589" y="14226"/>
                  <a:pt x="15572" y="14196"/>
                  <a:pt x="15409" y="14113"/>
                </a:cubicBezTo>
                <a:cubicBezTo>
                  <a:pt x="15312" y="14063"/>
                  <a:pt x="15262" y="14017"/>
                  <a:pt x="15278" y="13985"/>
                </a:cubicBezTo>
                <a:cubicBezTo>
                  <a:pt x="15292" y="13958"/>
                  <a:pt x="15262" y="13902"/>
                  <a:pt x="15210" y="13860"/>
                </a:cubicBezTo>
                <a:cubicBezTo>
                  <a:pt x="15157" y="13818"/>
                  <a:pt x="15125" y="13769"/>
                  <a:pt x="15144" y="13754"/>
                </a:cubicBezTo>
                <a:cubicBezTo>
                  <a:pt x="15163" y="13738"/>
                  <a:pt x="15156" y="13734"/>
                  <a:pt x="15130" y="13746"/>
                </a:cubicBezTo>
                <a:cubicBezTo>
                  <a:pt x="15079" y="13767"/>
                  <a:pt x="14752" y="13473"/>
                  <a:pt x="14752" y="13405"/>
                </a:cubicBezTo>
                <a:cubicBezTo>
                  <a:pt x="14752" y="13384"/>
                  <a:pt x="14729" y="13365"/>
                  <a:pt x="14698" y="13365"/>
                </a:cubicBezTo>
                <a:cubicBezTo>
                  <a:pt x="14667" y="13364"/>
                  <a:pt x="14572" y="13322"/>
                  <a:pt x="14488" y="13269"/>
                </a:cubicBezTo>
                <a:cubicBezTo>
                  <a:pt x="14390" y="13208"/>
                  <a:pt x="14357" y="13159"/>
                  <a:pt x="14375" y="13122"/>
                </a:cubicBezTo>
                <a:cubicBezTo>
                  <a:pt x="14342" y="13091"/>
                  <a:pt x="14306" y="13059"/>
                  <a:pt x="14270" y="13041"/>
                </a:cubicBezTo>
                <a:cubicBezTo>
                  <a:pt x="14230" y="13021"/>
                  <a:pt x="14209" y="13001"/>
                  <a:pt x="14201" y="12983"/>
                </a:cubicBezTo>
                <a:cubicBezTo>
                  <a:pt x="14099" y="12919"/>
                  <a:pt x="14008" y="12824"/>
                  <a:pt x="13951" y="12698"/>
                </a:cubicBezTo>
                <a:cubicBezTo>
                  <a:pt x="13923" y="12636"/>
                  <a:pt x="13862" y="12542"/>
                  <a:pt x="13813" y="12491"/>
                </a:cubicBezTo>
                <a:cubicBezTo>
                  <a:pt x="13743" y="12417"/>
                  <a:pt x="13717" y="12325"/>
                  <a:pt x="13700" y="12063"/>
                </a:cubicBezTo>
                <a:cubicBezTo>
                  <a:pt x="13671" y="11627"/>
                  <a:pt x="13633" y="11400"/>
                  <a:pt x="13584" y="11364"/>
                </a:cubicBezTo>
                <a:cubicBezTo>
                  <a:pt x="13562" y="11347"/>
                  <a:pt x="13500" y="11314"/>
                  <a:pt x="13443" y="11293"/>
                </a:cubicBezTo>
                <a:cubicBezTo>
                  <a:pt x="13385" y="11271"/>
                  <a:pt x="13308" y="11213"/>
                  <a:pt x="13276" y="11162"/>
                </a:cubicBezTo>
                <a:cubicBezTo>
                  <a:pt x="13221" y="11077"/>
                  <a:pt x="13170" y="11053"/>
                  <a:pt x="13069" y="11067"/>
                </a:cubicBezTo>
                <a:cubicBezTo>
                  <a:pt x="13047" y="11070"/>
                  <a:pt x="13002" y="11066"/>
                  <a:pt x="12967" y="11056"/>
                </a:cubicBezTo>
                <a:cubicBezTo>
                  <a:pt x="12920" y="11042"/>
                  <a:pt x="12944" y="10998"/>
                  <a:pt x="13065" y="10879"/>
                </a:cubicBezTo>
                <a:cubicBezTo>
                  <a:pt x="13068" y="10876"/>
                  <a:pt x="13070" y="10874"/>
                  <a:pt x="13073" y="10871"/>
                </a:cubicBezTo>
                <a:cubicBezTo>
                  <a:pt x="13039" y="10841"/>
                  <a:pt x="13053" y="10813"/>
                  <a:pt x="13109" y="10732"/>
                </a:cubicBezTo>
                <a:cubicBezTo>
                  <a:pt x="13182" y="10626"/>
                  <a:pt x="13305" y="10563"/>
                  <a:pt x="13435" y="10563"/>
                </a:cubicBezTo>
                <a:cubicBezTo>
                  <a:pt x="13480" y="10563"/>
                  <a:pt x="13578" y="10508"/>
                  <a:pt x="13657" y="10438"/>
                </a:cubicBezTo>
                <a:cubicBezTo>
                  <a:pt x="13719" y="10383"/>
                  <a:pt x="13753" y="10355"/>
                  <a:pt x="13776" y="10345"/>
                </a:cubicBezTo>
                <a:cubicBezTo>
                  <a:pt x="13845" y="10182"/>
                  <a:pt x="13862" y="9898"/>
                  <a:pt x="13780" y="9874"/>
                </a:cubicBezTo>
                <a:cubicBezTo>
                  <a:pt x="13689" y="9848"/>
                  <a:pt x="13701" y="9795"/>
                  <a:pt x="13809" y="9752"/>
                </a:cubicBezTo>
                <a:cubicBezTo>
                  <a:pt x="13889" y="9720"/>
                  <a:pt x="13908" y="9725"/>
                  <a:pt x="13932" y="9793"/>
                </a:cubicBezTo>
                <a:cubicBezTo>
                  <a:pt x="13960" y="9867"/>
                  <a:pt x="13965" y="9867"/>
                  <a:pt x="13990" y="9771"/>
                </a:cubicBezTo>
                <a:cubicBezTo>
                  <a:pt x="14005" y="9715"/>
                  <a:pt x="13996" y="9650"/>
                  <a:pt x="13972" y="9627"/>
                </a:cubicBezTo>
                <a:cubicBezTo>
                  <a:pt x="13949" y="9603"/>
                  <a:pt x="13943" y="9575"/>
                  <a:pt x="13958" y="9564"/>
                </a:cubicBezTo>
                <a:cubicBezTo>
                  <a:pt x="13973" y="9553"/>
                  <a:pt x="13947" y="9502"/>
                  <a:pt x="13900" y="9452"/>
                </a:cubicBezTo>
                <a:cubicBezTo>
                  <a:pt x="13845" y="9395"/>
                  <a:pt x="13821" y="9333"/>
                  <a:pt x="13838" y="9284"/>
                </a:cubicBezTo>
                <a:cubicBezTo>
                  <a:pt x="13856" y="9231"/>
                  <a:pt x="13841" y="9196"/>
                  <a:pt x="13791" y="9175"/>
                </a:cubicBezTo>
                <a:cubicBezTo>
                  <a:pt x="13750" y="9158"/>
                  <a:pt x="13718" y="9117"/>
                  <a:pt x="13718" y="9085"/>
                </a:cubicBezTo>
                <a:cubicBezTo>
                  <a:pt x="13718" y="9052"/>
                  <a:pt x="13668" y="8974"/>
                  <a:pt x="13606" y="8911"/>
                </a:cubicBezTo>
                <a:cubicBezTo>
                  <a:pt x="13544" y="8848"/>
                  <a:pt x="13504" y="8773"/>
                  <a:pt x="13515" y="8745"/>
                </a:cubicBezTo>
                <a:cubicBezTo>
                  <a:pt x="13539" y="8684"/>
                  <a:pt x="13420" y="8549"/>
                  <a:pt x="13374" y="8584"/>
                </a:cubicBezTo>
                <a:cubicBezTo>
                  <a:pt x="13314" y="8629"/>
                  <a:pt x="12996" y="8361"/>
                  <a:pt x="12996" y="8265"/>
                </a:cubicBezTo>
                <a:cubicBezTo>
                  <a:pt x="12996" y="8216"/>
                  <a:pt x="12969" y="8159"/>
                  <a:pt x="12935" y="8137"/>
                </a:cubicBezTo>
                <a:cubicBezTo>
                  <a:pt x="12900" y="8116"/>
                  <a:pt x="12882" y="8067"/>
                  <a:pt x="12895" y="8031"/>
                </a:cubicBezTo>
                <a:cubicBezTo>
                  <a:pt x="12907" y="7995"/>
                  <a:pt x="12870" y="7894"/>
                  <a:pt x="12811" y="7805"/>
                </a:cubicBezTo>
                <a:cubicBezTo>
                  <a:pt x="12720" y="7666"/>
                  <a:pt x="12706" y="7588"/>
                  <a:pt x="12699" y="7239"/>
                </a:cubicBezTo>
                <a:cubicBezTo>
                  <a:pt x="12689" y="6813"/>
                  <a:pt x="12674" y="6713"/>
                  <a:pt x="12594" y="6411"/>
                </a:cubicBezTo>
                <a:cubicBezTo>
                  <a:pt x="12566" y="6309"/>
                  <a:pt x="12534" y="6129"/>
                  <a:pt x="12521" y="6008"/>
                </a:cubicBezTo>
                <a:cubicBezTo>
                  <a:pt x="12508" y="5888"/>
                  <a:pt x="12472" y="5667"/>
                  <a:pt x="12438" y="5518"/>
                </a:cubicBezTo>
                <a:cubicBezTo>
                  <a:pt x="12381" y="5275"/>
                  <a:pt x="12380" y="5246"/>
                  <a:pt x="12463" y="5148"/>
                </a:cubicBezTo>
                <a:cubicBezTo>
                  <a:pt x="12392" y="4984"/>
                  <a:pt x="12321" y="4727"/>
                  <a:pt x="12292" y="4468"/>
                </a:cubicBezTo>
                <a:cubicBezTo>
                  <a:pt x="12275" y="4305"/>
                  <a:pt x="12292" y="4233"/>
                  <a:pt x="12361" y="4130"/>
                </a:cubicBezTo>
                <a:cubicBezTo>
                  <a:pt x="12481" y="3953"/>
                  <a:pt x="12555" y="3655"/>
                  <a:pt x="12528" y="3474"/>
                </a:cubicBezTo>
                <a:cubicBezTo>
                  <a:pt x="12493" y="3240"/>
                  <a:pt x="12452" y="3091"/>
                  <a:pt x="12412" y="3055"/>
                </a:cubicBezTo>
                <a:cubicBezTo>
                  <a:pt x="12320" y="2969"/>
                  <a:pt x="12241" y="2665"/>
                  <a:pt x="12282" y="2559"/>
                </a:cubicBezTo>
                <a:cubicBezTo>
                  <a:pt x="12304" y="2500"/>
                  <a:pt x="12319" y="2138"/>
                  <a:pt x="12318" y="1756"/>
                </a:cubicBezTo>
                <a:cubicBezTo>
                  <a:pt x="12315" y="942"/>
                  <a:pt x="12352" y="417"/>
                  <a:pt x="12419" y="316"/>
                </a:cubicBezTo>
                <a:cubicBezTo>
                  <a:pt x="12454" y="264"/>
                  <a:pt x="12454" y="208"/>
                  <a:pt x="12416" y="120"/>
                </a:cubicBezTo>
                <a:lnTo>
                  <a:pt x="12361" y="0"/>
                </a:lnTo>
                <a:lnTo>
                  <a:pt x="11922" y="0"/>
                </a:lnTo>
                <a:close/>
                <a:moveTo>
                  <a:pt x="2427" y="22"/>
                </a:moveTo>
                <a:cubicBezTo>
                  <a:pt x="2006" y="26"/>
                  <a:pt x="1139" y="28"/>
                  <a:pt x="1143" y="33"/>
                </a:cubicBezTo>
                <a:cubicBezTo>
                  <a:pt x="1147" y="37"/>
                  <a:pt x="1144" y="43"/>
                  <a:pt x="1143" y="49"/>
                </a:cubicBezTo>
                <a:cubicBezTo>
                  <a:pt x="1161" y="51"/>
                  <a:pt x="1169" y="49"/>
                  <a:pt x="1190" y="52"/>
                </a:cubicBezTo>
                <a:cubicBezTo>
                  <a:pt x="1382" y="73"/>
                  <a:pt x="1499" y="148"/>
                  <a:pt x="1509" y="240"/>
                </a:cubicBezTo>
                <a:cubicBezTo>
                  <a:pt x="1545" y="278"/>
                  <a:pt x="1574" y="321"/>
                  <a:pt x="1596" y="368"/>
                </a:cubicBezTo>
                <a:cubicBezTo>
                  <a:pt x="1614" y="403"/>
                  <a:pt x="1638" y="439"/>
                  <a:pt x="1658" y="476"/>
                </a:cubicBezTo>
                <a:cubicBezTo>
                  <a:pt x="1692" y="520"/>
                  <a:pt x="1717" y="567"/>
                  <a:pt x="1734" y="613"/>
                </a:cubicBezTo>
                <a:cubicBezTo>
                  <a:pt x="1804" y="729"/>
                  <a:pt x="1861" y="808"/>
                  <a:pt x="1901" y="849"/>
                </a:cubicBezTo>
                <a:cubicBezTo>
                  <a:pt x="1932" y="871"/>
                  <a:pt x="1952" y="894"/>
                  <a:pt x="1963" y="920"/>
                </a:cubicBezTo>
                <a:cubicBezTo>
                  <a:pt x="1966" y="925"/>
                  <a:pt x="1968" y="931"/>
                  <a:pt x="1970" y="937"/>
                </a:cubicBezTo>
                <a:cubicBezTo>
                  <a:pt x="1972" y="944"/>
                  <a:pt x="1977" y="951"/>
                  <a:pt x="1977" y="958"/>
                </a:cubicBezTo>
                <a:cubicBezTo>
                  <a:pt x="1977" y="976"/>
                  <a:pt x="1984" y="994"/>
                  <a:pt x="1996" y="1010"/>
                </a:cubicBezTo>
                <a:cubicBezTo>
                  <a:pt x="2030" y="1059"/>
                  <a:pt x="2107" y="1095"/>
                  <a:pt x="2144" y="1067"/>
                </a:cubicBezTo>
                <a:cubicBezTo>
                  <a:pt x="2171" y="1047"/>
                  <a:pt x="2169" y="745"/>
                  <a:pt x="2141" y="591"/>
                </a:cubicBezTo>
                <a:cubicBezTo>
                  <a:pt x="2127" y="518"/>
                  <a:pt x="2134" y="441"/>
                  <a:pt x="2159" y="419"/>
                </a:cubicBezTo>
                <a:cubicBezTo>
                  <a:pt x="2183" y="397"/>
                  <a:pt x="2198" y="344"/>
                  <a:pt x="2191" y="299"/>
                </a:cubicBezTo>
                <a:cubicBezTo>
                  <a:pt x="2184" y="247"/>
                  <a:pt x="2202" y="218"/>
                  <a:pt x="2246" y="218"/>
                </a:cubicBezTo>
                <a:cubicBezTo>
                  <a:pt x="2361" y="216"/>
                  <a:pt x="2427" y="167"/>
                  <a:pt x="2427" y="82"/>
                </a:cubicBezTo>
                <a:lnTo>
                  <a:pt x="2427" y="22"/>
                </a:lnTo>
                <a:close/>
                <a:moveTo>
                  <a:pt x="1970" y="449"/>
                </a:moveTo>
                <a:cubicBezTo>
                  <a:pt x="1984" y="451"/>
                  <a:pt x="1995" y="464"/>
                  <a:pt x="2006" y="487"/>
                </a:cubicBezTo>
                <a:cubicBezTo>
                  <a:pt x="2047" y="566"/>
                  <a:pt x="1961" y="624"/>
                  <a:pt x="1894" y="564"/>
                </a:cubicBezTo>
                <a:cubicBezTo>
                  <a:pt x="1853" y="527"/>
                  <a:pt x="1856" y="506"/>
                  <a:pt x="1908" y="474"/>
                </a:cubicBezTo>
                <a:cubicBezTo>
                  <a:pt x="1936" y="457"/>
                  <a:pt x="1956" y="447"/>
                  <a:pt x="1970" y="449"/>
                </a:cubicBezTo>
                <a:close/>
                <a:moveTo>
                  <a:pt x="653" y="1233"/>
                </a:moveTo>
                <a:cubicBezTo>
                  <a:pt x="647" y="1242"/>
                  <a:pt x="637" y="1251"/>
                  <a:pt x="610" y="1266"/>
                </a:cubicBezTo>
                <a:cubicBezTo>
                  <a:pt x="544" y="1302"/>
                  <a:pt x="533" y="1392"/>
                  <a:pt x="515" y="1895"/>
                </a:cubicBezTo>
                <a:cubicBezTo>
                  <a:pt x="504" y="2217"/>
                  <a:pt x="483" y="2532"/>
                  <a:pt x="468" y="2597"/>
                </a:cubicBezTo>
                <a:cubicBezTo>
                  <a:pt x="450" y="2677"/>
                  <a:pt x="455" y="2705"/>
                  <a:pt x="486" y="2682"/>
                </a:cubicBezTo>
                <a:cubicBezTo>
                  <a:pt x="511" y="2663"/>
                  <a:pt x="540" y="2504"/>
                  <a:pt x="548" y="2328"/>
                </a:cubicBezTo>
                <a:cubicBezTo>
                  <a:pt x="559" y="2070"/>
                  <a:pt x="573" y="2006"/>
                  <a:pt x="628" y="2006"/>
                </a:cubicBezTo>
                <a:cubicBezTo>
                  <a:pt x="638" y="2006"/>
                  <a:pt x="646" y="2023"/>
                  <a:pt x="653" y="2050"/>
                </a:cubicBezTo>
                <a:lnTo>
                  <a:pt x="653" y="1233"/>
                </a:lnTo>
                <a:close/>
                <a:moveTo>
                  <a:pt x="490" y="2785"/>
                </a:moveTo>
                <a:cubicBezTo>
                  <a:pt x="467" y="2795"/>
                  <a:pt x="450" y="2826"/>
                  <a:pt x="450" y="2853"/>
                </a:cubicBezTo>
                <a:cubicBezTo>
                  <a:pt x="450" y="2923"/>
                  <a:pt x="477" y="2913"/>
                  <a:pt x="504" y="2834"/>
                </a:cubicBezTo>
                <a:cubicBezTo>
                  <a:pt x="517" y="2797"/>
                  <a:pt x="512" y="2775"/>
                  <a:pt x="490" y="2785"/>
                </a:cubicBezTo>
                <a:close/>
                <a:moveTo>
                  <a:pt x="461" y="2981"/>
                </a:moveTo>
                <a:cubicBezTo>
                  <a:pt x="456" y="2985"/>
                  <a:pt x="455" y="2997"/>
                  <a:pt x="454" y="3016"/>
                </a:cubicBezTo>
                <a:cubicBezTo>
                  <a:pt x="452" y="3052"/>
                  <a:pt x="460" y="3071"/>
                  <a:pt x="475" y="3060"/>
                </a:cubicBezTo>
                <a:cubicBezTo>
                  <a:pt x="490" y="3049"/>
                  <a:pt x="492" y="3022"/>
                  <a:pt x="479" y="2997"/>
                </a:cubicBezTo>
                <a:cubicBezTo>
                  <a:pt x="472" y="2984"/>
                  <a:pt x="466" y="2978"/>
                  <a:pt x="461" y="2981"/>
                </a:cubicBezTo>
                <a:close/>
                <a:moveTo>
                  <a:pt x="472" y="3202"/>
                </a:moveTo>
                <a:cubicBezTo>
                  <a:pt x="464" y="3198"/>
                  <a:pt x="457" y="3224"/>
                  <a:pt x="457" y="3272"/>
                </a:cubicBezTo>
                <a:cubicBezTo>
                  <a:pt x="457" y="3337"/>
                  <a:pt x="468" y="3365"/>
                  <a:pt x="479" y="3332"/>
                </a:cubicBezTo>
                <a:cubicBezTo>
                  <a:pt x="490" y="3300"/>
                  <a:pt x="490" y="3248"/>
                  <a:pt x="479" y="3215"/>
                </a:cubicBezTo>
                <a:cubicBezTo>
                  <a:pt x="476" y="3207"/>
                  <a:pt x="474" y="3203"/>
                  <a:pt x="472" y="3202"/>
                </a:cubicBezTo>
                <a:close/>
                <a:moveTo>
                  <a:pt x="446" y="3526"/>
                </a:moveTo>
                <a:cubicBezTo>
                  <a:pt x="418" y="3513"/>
                  <a:pt x="404" y="3543"/>
                  <a:pt x="410" y="3605"/>
                </a:cubicBezTo>
                <a:cubicBezTo>
                  <a:pt x="416" y="3660"/>
                  <a:pt x="438" y="3701"/>
                  <a:pt x="457" y="3692"/>
                </a:cubicBezTo>
                <a:cubicBezTo>
                  <a:pt x="508" y="3668"/>
                  <a:pt x="501" y="3551"/>
                  <a:pt x="446" y="3526"/>
                </a:cubicBezTo>
                <a:close/>
                <a:moveTo>
                  <a:pt x="425" y="3773"/>
                </a:moveTo>
                <a:cubicBezTo>
                  <a:pt x="417" y="3770"/>
                  <a:pt x="414" y="3798"/>
                  <a:pt x="414" y="3847"/>
                </a:cubicBezTo>
                <a:cubicBezTo>
                  <a:pt x="414" y="3912"/>
                  <a:pt x="424" y="3939"/>
                  <a:pt x="435" y="3907"/>
                </a:cubicBezTo>
                <a:cubicBezTo>
                  <a:pt x="447" y="3874"/>
                  <a:pt x="447" y="3819"/>
                  <a:pt x="435" y="3787"/>
                </a:cubicBezTo>
                <a:cubicBezTo>
                  <a:pt x="433" y="3779"/>
                  <a:pt x="427" y="3774"/>
                  <a:pt x="425" y="3773"/>
                </a:cubicBezTo>
                <a:close/>
                <a:moveTo>
                  <a:pt x="377" y="4484"/>
                </a:moveTo>
                <a:cubicBezTo>
                  <a:pt x="373" y="4485"/>
                  <a:pt x="368" y="4490"/>
                  <a:pt x="363" y="4500"/>
                </a:cubicBezTo>
                <a:cubicBezTo>
                  <a:pt x="345" y="4535"/>
                  <a:pt x="338" y="4608"/>
                  <a:pt x="348" y="4661"/>
                </a:cubicBezTo>
                <a:cubicBezTo>
                  <a:pt x="377" y="4808"/>
                  <a:pt x="403" y="4777"/>
                  <a:pt x="399" y="4598"/>
                </a:cubicBezTo>
                <a:cubicBezTo>
                  <a:pt x="398" y="4519"/>
                  <a:pt x="390" y="4481"/>
                  <a:pt x="377" y="4484"/>
                </a:cubicBezTo>
                <a:close/>
                <a:moveTo>
                  <a:pt x="2206" y="4947"/>
                </a:moveTo>
                <a:cubicBezTo>
                  <a:pt x="2205" y="4951"/>
                  <a:pt x="2202" y="4952"/>
                  <a:pt x="2202" y="4958"/>
                </a:cubicBezTo>
                <a:cubicBezTo>
                  <a:pt x="2202" y="4973"/>
                  <a:pt x="2205" y="4987"/>
                  <a:pt x="2210" y="4996"/>
                </a:cubicBezTo>
                <a:cubicBezTo>
                  <a:pt x="2225" y="4989"/>
                  <a:pt x="2246" y="4979"/>
                  <a:pt x="2246" y="4977"/>
                </a:cubicBezTo>
                <a:cubicBezTo>
                  <a:pt x="2246" y="4974"/>
                  <a:pt x="2224" y="4959"/>
                  <a:pt x="2206" y="4947"/>
                </a:cubicBezTo>
                <a:close/>
                <a:moveTo>
                  <a:pt x="381" y="5045"/>
                </a:moveTo>
                <a:cubicBezTo>
                  <a:pt x="376" y="5045"/>
                  <a:pt x="369" y="5049"/>
                  <a:pt x="363" y="5056"/>
                </a:cubicBezTo>
                <a:cubicBezTo>
                  <a:pt x="342" y="5080"/>
                  <a:pt x="337" y="5138"/>
                  <a:pt x="348" y="5184"/>
                </a:cubicBezTo>
                <a:cubicBezTo>
                  <a:pt x="379" y="5304"/>
                  <a:pt x="404" y="5282"/>
                  <a:pt x="403" y="5137"/>
                </a:cubicBezTo>
                <a:cubicBezTo>
                  <a:pt x="402" y="5077"/>
                  <a:pt x="395" y="5045"/>
                  <a:pt x="381" y="5045"/>
                </a:cubicBezTo>
                <a:close/>
                <a:moveTo>
                  <a:pt x="15482" y="5061"/>
                </a:moveTo>
                <a:cubicBezTo>
                  <a:pt x="15385" y="5061"/>
                  <a:pt x="15375" y="5071"/>
                  <a:pt x="15427" y="5096"/>
                </a:cubicBezTo>
                <a:cubicBezTo>
                  <a:pt x="15515" y="5139"/>
                  <a:pt x="15609" y="5139"/>
                  <a:pt x="15609" y="5096"/>
                </a:cubicBezTo>
                <a:cubicBezTo>
                  <a:pt x="15609" y="5078"/>
                  <a:pt x="15550" y="5061"/>
                  <a:pt x="15482" y="5061"/>
                </a:cubicBezTo>
                <a:close/>
                <a:moveTo>
                  <a:pt x="16784" y="5066"/>
                </a:moveTo>
                <a:cubicBezTo>
                  <a:pt x="16653" y="5065"/>
                  <a:pt x="16558" y="5073"/>
                  <a:pt x="16570" y="5088"/>
                </a:cubicBezTo>
                <a:cubicBezTo>
                  <a:pt x="16582" y="5103"/>
                  <a:pt x="16668" y="5112"/>
                  <a:pt x="16762" y="5105"/>
                </a:cubicBezTo>
                <a:cubicBezTo>
                  <a:pt x="17035" y="5084"/>
                  <a:pt x="17043" y="5069"/>
                  <a:pt x="16784" y="5066"/>
                </a:cubicBezTo>
                <a:close/>
                <a:moveTo>
                  <a:pt x="14945" y="5072"/>
                </a:moveTo>
                <a:cubicBezTo>
                  <a:pt x="14901" y="5081"/>
                  <a:pt x="14925" y="5088"/>
                  <a:pt x="14999" y="5088"/>
                </a:cubicBezTo>
                <a:cubicBezTo>
                  <a:pt x="15073" y="5089"/>
                  <a:pt x="15109" y="5084"/>
                  <a:pt x="15079" y="5075"/>
                </a:cubicBezTo>
                <a:cubicBezTo>
                  <a:pt x="15048" y="5065"/>
                  <a:pt x="14988" y="5063"/>
                  <a:pt x="14945" y="5072"/>
                </a:cubicBezTo>
                <a:close/>
                <a:moveTo>
                  <a:pt x="16182" y="5072"/>
                </a:moveTo>
                <a:cubicBezTo>
                  <a:pt x="16146" y="5083"/>
                  <a:pt x="16159" y="5092"/>
                  <a:pt x="16211" y="5094"/>
                </a:cubicBezTo>
                <a:cubicBezTo>
                  <a:pt x="16258" y="5095"/>
                  <a:pt x="16284" y="5086"/>
                  <a:pt x="16269" y="5075"/>
                </a:cubicBezTo>
                <a:cubicBezTo>
                  <a:pt x="16254" y="5063"/>
                  <a:pt x="16214" y="5062"/>
                  <a:pt x="16182" y="5072"/>
                </a:cubicBezTo>
                <a:close/>
                <a:moveTo>
                  <a:pt x="14067" y="5075"/>
                </a:moveTo>
                <a:cubicBezTo>
                  <a:pt x="14036" y="5084"/>
                  <a:pt x="14059" y="5091"/>
                  <a:pt x="14121" y="5091"/>
                </a:cubicBezTo>
                <a:cubicBezTo>
                  <a:pt x="14183" y="5091"/>
                  <a:pt x="14210" y="5084"/>
                  <a:pt x="14179" y="5075"/>
                </a:cubicBezTo>
                <a:cubicBezTo>
                  <a:pt x="14148" y="5065"/>
                  <a:pt x="14098" y="5065"/>
                  <a:pt x="14067" y="5075"/>
                </a:cubicBezTo>
                <a:close/>
                <a:moveTo>
                  <a:pt x="15783" y="5086"/>
                </a:moveTo>
                <a:cubicBezTo>
                  <a:pt x="15749" y="5088"/>
                  <a:pt x="15716" y="5092"/>
                  <a:pt x="15696" y="5102"/>
                </a:cubicBezTo>
                <a:cubicBezTo>
                  <a:pt x="15637" y="5131"/>
                  <a:pt x="15641" y="5132"/>
                  <a:pt x="15703" y="5118"/>
                </a:cubicBezTo>
                <a:cubicBezTo>
                  <a:pt x="15742" y="5109"/>
                  <a:pt x="15802" y="5115"/>
                  <a:pt x="15837" y="5132"/>
                </a:cubicBezTo>
                <a:cubicBezTo>
                  <a:pt x="15918" y="5170"/>
                  <a:pt x="15955" y="5172"/>
                  <a:pt x="15986" y="5135"/>
                </a:cubicBezTo>
                <a:cubicBezTo>
                  <a:pt x="16013" y="5102"/>
                  <a:pt x="15884" y="5079"/>
                  <a:pt x="15783" y="5086"/>
                </a:cubicBezTo>
                <a:close/>
                <a:moveTo>
                  <a:pt x="21127" y="5175"/>
                </a:moveTo>
                <a:cubicBezTo>
                  <a:pt x="21119" y="5173"/>
                  <a:pt x="21107" y="5175"/>
                  <a:pt x="21095" y="5181"/>
                </a:cubicBezTo>
                <a:cubicBezTo>
                  <a:pt x="21070" y="5192"/>
                  <a:pt x="21051" y="5217"/>
                  <a:pt x="21051" y="5235"/>
                </a:cubicBezTo>
                <a:cubicBezTo>
                  <a:pt x="21051" y="5254"/>
                  <a:pt x="21070" y="5260"/>
                  <a:pt x="21095" y="5249"/>
                </a:cubicBezTo>
                <a:cubicBezTo>
                  <a:pt x="21119" y="5237"/>
                  <a:pt x="21138" y="5210"/>
                  <a:pt x="21138" y="5192"/>
                </a:cubicBezTo>
                <a:cubicBezTo>
                  <a:pt x="21138" y="5182"/>
                  <a:pt x="21135" y="5178"/>
                  <a:pt x="21127" y="5175"/>
                </a:cubicBezTo>
                <a:close/>
                <a:moveTo>
                  <a:pt x="20844" y="5192"/>
                </a:moveTo>
                <a:cubicBezTo>
                  <a:pt x="20842" y="5199"/>
                  <a:pt x="20841" y="5206"/>
                  <a:pt x="20830" y="5211"/>
                </a:cubicBezTo>
                <a:cubicBezTo>
                  <a:pt x="20810" y="5220"/>
                  <a:pt x="20802" y="5240"/>
                  <a:pt x="20804" y="5260"/>
                </a:cubicBezTo>
                <a:lnTo>
                  <a:pt x="20877" y="5203"/>
                </a:lnTo>
                <a:lnTo>
                  <a:pt x="20844" y="5192"/>
                </a:lnTo>
                <a:close/>
                <a:moveTo>
                  <a:pt x="16011" y="5265"/>
                </a:moveTo>
                <a:cubicBezTo>
                  <a:pt x="16009" y="5267"/>
                  <a:pt x="16024" y="5281"/>
                  <a:pt x="16044" y="5301"/>
                </a:cubicBezTo>
                <a:cubicBezTo>
                  <a:pt x="16065" y="5300"/>
                  <a:pt x="16084" y="5307"/>
                  <a:pt x="16102" y="5320"/>
                </a:cubicBezTo>
                <a:cubicBezTo>
                  <a:pt x="16089" y="5310"/>
                  <a:pt x="16088" y="5306"/>
                  <a:pt x="16069" y="5295"/>
                </a:cubicBezTo>
                <a:cubicBezTo>
                  <a:pt x="16034" y="5274"/>
                  <a:pt x="16014" y="5263"/>
                  <a:pt x="16011" y="5265"/>
                </a:cubicBezTo>
                <a:close/>
                <a:moveTo>
                  <a:pt x="16820" y="5265"/>
                </a:moveTo>
                <a:cubicBezTo>
                  <a:pt x="16794" y="5265"/>
                  <a:pt x="16783" y="5279"/>
                  <a:pt x="16799" y="5298"/>
                </a:cubicBezTo>
                <a:cubicBezTo>
                  <a:pt x="16814" y="5316"/>
                  <a:pt x="16835" y="5333"/>
                  <a:pt x="16846" y="5333"/>
                </a:cubicBezTo>
                <a:cubicBezTo>
                  <a:pt x="16857" y="5333"/>
                  <a:pt x="16868" y="5316"/>
                  <a:pt x="16868" y="5298"/>
                </a:cubicBezTo>
                <a:cubicBezTo>
                  <a:pt x="16868" y="5279"/>
                  <a:pt x="16847" y="5265"/>
                  <a:pt x="16820" y="5265"/>
                </a:cubicBezTo>
                <a:close/>
                <a:moveTo>
                  <a:pt x="16106" y="5322"/>
                </a:moveTo>
                <a:cubicBezTo>
                  <a:pt x="16119" y="5333"/>
                  <a:pt x="16122" y="5349"/>
                  <a:pt x="16124" y="5363"/>
                </a:cubicBezTo>
                <a:cubicBezTo>
                  <a:pt x="16138" y="5369"/>
                  <a:pt x="16146" y="5365"/>
                  <a:pt x="16146" y="5352"/>
                </a:cubicBezTo>
                <a:cubicBezTo>
                  <a:pt x="16146" y="5349"/>
                  <a:pt x="16121" y="5334"/>
                  <a:pt x="16106" y="5322"/>
                </a:cubicBezTo>
                <a:close/>
                <a:moveTo>
                  <a:pt x="19066" y="5366"/>
                </a:moveTo>
                <a:cubicBezTo>
                  <a:pt x="19038" y="5371"/>
                  <a:pt x="19009" y="5379"/>
                  <a:pt x="18983" y="5380"/>
                </a:cubicBezTo>
                <a:cubicBezTo>
                  <a:pt x="18930" y="5382"/>
                  <a:pt x="18874" y="5391"/>
                  <a:pt x="18827" y="5401"/>
                </a:cubicBezTo>
                <a:cubicBezTo>
                  <a:pt x="18844" y="5418"/>
                  <a:pt x="18873" y="5425"/>
                  <a:pt x="18896" y="5415"/>
                </a:cubicBezTo>
                <a:cubicBezTo>
                  <a:pt x="18920" y="5404"/>
                  <a:pt x="18974" y="5413"/>
                  <a:pt x="19012" y="5437"/>
                </a:cubicBezTo>
                <a:cubicBezTo>
                  <a:pt x="19072" y="5474"/>
                  <a:pt x="19076" y="5470"/>
                  <a:pt x="19063" y="5399"/>
                </a:cubicBezTo>
                <a:cubicBezTo>
                  <a:pt x="19060" y="5384"/>
                  <a:pt x="19065" y="5377"/>
                  <a:pt x="19066" y="5366"/>
                </a:cubicBezTo>
                <a:close/>
                <a:moveTo>
                  <a:pt x="16265" y="5415"/>
                </a:moveTo>
                <a:cubicBezTo>
                  <a:pt x="16203" y="5414"/>
                  <a:pt x="16146" y="5433"/>
                  <a:pt x="16131" y="5475"/>
                </a:cubicBezTo>
                <a:cubicBezTo>
                  <a:pt x="16121" y="5505"/>
                  <a:pt x="16098" y="5517"/>
                  <a:pt x="16073" y="5521"/>
                </a:cubicBezTo>
                <a:cubicBezTo>
                  <a:pt x="16073" y="5530"/>
                  <a:pt x="16075" y="5541"/>
                  <a:pt x="16069" y="5548"/>
                </a:cubicBezTo>
                <a:cubicBezTo>
                  <a:pt x="16054" y="5569"/>
                  <a:pt x="16060" y="5573"/>
                  <a:pt x="16080" y="5559"/>
                </a:cubicBezTo>
                <a:cubicBezTo>
                  <a:pt x="16101" y="5546"/>
                  <a:pt x="16141" y="5552"/>
                  <a:pt x="16171" y="5570"/>
                </a:cubicBezTo>
                <a:cubicBezTo>
                  <a:pt x="16211" y="5595"/>
                  <a:pt x="16222" y="5579"/>
                  <a:pt x="16218" y="5510"/>
                </a:cubicBezTo>
                <a:cubicBezTo>
                  <a:pt x="16215" y="5460"/>
                  <a:pt x="16244" y="5432"/>
                  <a:pt x="16280" y="5418"/>
                </a:cubicBezTo>
                <a:cubicBezTo>
                  <a:pt x="16275" y="5417"/>
                  <a:pt x="16270" y="5415"/>
                  <a:pt x="16265" y="5415"/>
                </a:cubicBezTo>
                <a:close/>
                <a:moveTo>
                  <a:pt x="20695" y="5426"/>
                </a:moveTo>
                <a:cubicBezTo>
                  <a:pt x="20716" y="5443"/>
                  <a:pt x="20701" y="5452"/>
                  <a:pt x="20659" y="5453"/>
                </a:cubicBezTo>
                <a:cubicBezTo>
                  <a:pt x="20671" y="5444"/>
                  <a:pt x="20674" y="5448"/>
                  <a:pt x="20688" y="5437"/>
                </a:cubicBezTo>
                <a:cubicBezTo>
                  <a:pt x="20692" y="5434"/>
                  <a:pt x="20692" y="5429"/>
                  <a:pt x="20695" y="5426"/>
                </a:cubicBezTo>
                <a:close/>
                <a:moveTo>
                  <a:pt x="16617" y="5488"/>
                </a:moveTo>
                <a:cubicBezTo>
                  <a:pt x="16596" y="5506"/>
                  <a:pt x="16574" y="5518"/>
                  <a:pt x="16552" y="5524"/>
                </a:cubicBezTo>
                <a:cubicBezTo>
                  <a:pt x="16607" y="5565"/>
                  <a:pt x="16644" y="5576"/>
                  <a:pt x="16617" y="5524"/>
                </a:cubicBezTo>
                <a:cubicBezTo>
                  <a:pt x="16613" y="5515"/>
                  <a:pt x="16614" y="5502"/>
                  <a:pt x="16617" y="5488"/>
                </a:cubicBezTo>
                <a:close/>
                <a:moveTo>
                  <a:pt x="15863" y="5576"/>
                </a:moveTo>
                <a:lnTo>
                  <a:pt x="15808" y="5608"/>
                </a:lnTo>
                <a:cubicBezTo>
                  <a:pt x="15807" y="5618"/>
                  <a:pt x="15812" y="5626"/>
                  <a:pt x="15823" y="5633"/>
                </a:cubicBezTo>
                <a:cubicBezTo>
                  <a:pt x="15824" y="5630"/>
                  <a:pt x="15824" y="5627"/>
                  <a:pt x="15826" y="5625"/>
                </a:cubicBezTo>
                <a:cubicBezTo>
                  <a:pt x="15840" y="5615"/>
                  <a:pt x="15854" y="5596"/>
                  <a:pt x="15863" y="5576"/>
                </a:cubicBezTo>
                <a:close/>
                <a:moveTo>
                  <a:pt x="17267" y="5905"/>
                </a:moveTo>
                <a:cubicBezTo>
                  <a:pt x="17244" y="5905"/>
                  <a:pt x="17251" y="5937"/>
                  <a:pt x="17281" y="5973"/>
                </a:cubicBezTo>
                <a:cubicBezTo>
                  <a:pt x="17311" y="6009"/>
                  <a:pt x="17343" y="6033"/>
                  <a:pt x="17350" y="6028"/>
                </a:cubicBezTo>
                <a:cubicBezTo>
                  <a:pt x="17377" y="6008"/>
                  <a:pt x="17307" y="5905"/>
                  <a:pt x="17267" y="5905"/>
                </a:cubicBezTo>
                <a:close/>
                <a:moveTo>
                  <a:pt x="14959" y="5940"/>
                </a:moveTo>
                <a:cubicBezTo>
                  <a:pt x="14929" y="5940"/>
                  <a:pt x="14908" y="5956"/>
                  <a:pt x="14898" y="5976"/>
                </a:cubicBezTo>
                <a:cubicBezTo>
                  <a:pt x="14922" y="5984"/>
                  <a:pt x="14964" y="5991"/>
                  <a:pt x="14995" y="6000"/>
                </a:cubicBezTo>
                <a:cubicBezTo>
                  <a:pt x="15002" y="5994"/>
                  <a:pt x="15010" y="5987"/>
                  <a:pt x="15014" y="5979"/>
                </a:cubicBezTo>
                <a:cubicBezTo>
                  <a:pt x="15023" y="5956"/>
                  <a:pt x="14998" y="5940"/>
                  <a:pt x="14959" y="5940"/>
                </a:cubicBezTo>
                <a:close/>
                <a:moveTo>
                  <a:pt x="13098" y="6632"/>
                </a:moveTo>
                <a:cubicBezTo>
                  <a:pt x="13064" y="6639"/>
                  <a:pt x="13043" y="6665"/>
                  <a:pt x="13043" y="6705"/>
                </a:cubicBezTo>
                <a:cubicBezTo>
                  <a:pt x="13043" y="6739"/>
                  <a:pt x="13070" y="6749"/>
                  <a:pt x="13116" y="6735"/>
                </a:cubicBezTo>
                <a:cubicBezTo>
                  <a:pt x="13151" y="6725"/>
                  <a:pt x="13206" y="6721"/>
                  <a:pt x="13247" y="6719"/>
                </a:cubicBezTo>
                <a:cubicBezTo>
                  <a:pt x="13247" y="6718"/>
                  <a:pt x="13247" y="6717"/>
                  <a:pt x="13247" y="6716"/>
                </a:cubicBezTo>
                <a:cubicBezTo>
                  <a:pt x="13247" y="6704"/>
                  <a:pt x="13254" y="6693"/>
                  <a:pt x="13265" y="6684"/>
                </a:cubicBezTo>
                <a:cubicBezTo>
                  <a:pt x="13254" y="6677"/>
                  <a:pt x="13251" y="6675"/>
                  <a:pt x="13232" y="6665"/>
                </a:cubicBezTo>
                <a:cubicBezTo>
                  <a:pt x="13177" y="6636"/>
                  <a:pt x="13132" y="6625"/>
                  <a:pt x="13098" y="6632"/>
                </a:cubicBezTo>
                <a:close/>
                <a:moveTo>
                  <a:pt x="14404" y="6931"/>
                </a:moveTo>
                <a:cubicBezTo>
                  <a:pt x="14399" y="6935"/>
                  <a:pt x="14398" y="6947"/>
                  <a:pt x="14397" y="6967"/>
                </a:cubicBezTo>
                <a:cubicBezTo>
                  <a:pt x="14395" y="7002"/>
                  <a:pt x="14404" y="7022"/>
                  <a:pt x="14419" y="7010"/>
                </a:cubicBezTo>
                <a:cubicBezTo>
                  <a:pt x="14434" y="6999"/>
                  <a:pt x="14435" y="6969"/>
                  <a:pt x="14422" y="6945"/>
                </a:cubicBezTo>
                <a:cubicBezTo>
                  <a:pt x="14415" y="6932"/>
                  <a:pt x="14409" y="6928"/>
                  <a:pt x="14404" y="6931"/>
                </a:cubicBezTo>
                <a:close/>
                <a:moveTo>
                  <a:pt x="14723" y="7261"/>
                </a:moveTo>
                <a:cubicBezTo>
                  <a:pt x="14709" y="7254"/>
                  <a:pt x="14673" y="7264"/>
                  <a:pt x="14622" y="7288"/>
                </a:cubicBezTo>
                <a:cubicBezTo>
                  <a:pt x="14588" y="7304"/>
                  <a:pt x="14576" y="7333"/>
                  <a:pt x="14593" y="7353"/>
                </a:cubicBezTo>
                <a:cubicBezTo>
                  <a:pt x="14636" y="7405"/>
                  <a:pt x="14654" y="7401"/>
                  <a:pt x="14709" y="7323"/>
                </a:cubicBezTo>
                <a:cubicBezTo>
                  <a:pt x="14734" y="7288"/>
                  <a:pt x="14738" y="7267"/>
                  <a:pt x="14723" y="7261"/>
                </a:cubicBezTo>
                <a:close/>
                <a:moveTo>
                  <a:pt x="13214" y="7465"/>
                </a:moveTo>
                <a:cubicBezTo>
                  <a:pt x="13199" y="7469"/>
                  <a:pt x="13182" y="7478"/>
                  <a:pt x="13167" y="7489"/>
                </a:cubicBezTo>
                <a:cubicBezTo>
                  <a:pt x="13123" y="7523"/>
                  <a:pt x="13128" y="7524"/>
                  <a:pt x="13192" y="7506"/>
                </a:cubicBezTo>
                <a:cubicBezTo>
                  <a:pt x="13237" y="7493"/>
                  <a:pt x="13261" y="7475"/>
                  <a:pt x="13247" y="7465"/>
                </a:cubicBezTo>
                <a:cubicBezTo>
                  <a:pt x="13240" y="7460"/>
                  <a:pt x="13229" y="7461"/>
                  <a:pt x="13214" y="7465"/>
                </a:cubicBezTo>
                <a:close/>
                <a:moveTo>
                  <a:pt x="14332" y="7473"/>
                </a:moveTo>
                <a:cubicBezTo>
                  <a:pt x="14309" y="7479"/>
                  <a:pt x="14286" y="7491"/>
                  <a:pt x="14266" y="7506"/>
                </a:cubicBezTo>
                <a:cubicBezTo>
                  <a:pt x="14199" y="7556"/>
                  <a:pt x="14202" y="7560"/>
                  <a:pt x="14292" y="7560"/>
                </a:cubicBezTo>
                <a:cubicBezTo>
                  <a:pt x="14404" y="7560"/>
                  <a:pt x="14463" y="7507"/>
                  <a:pt x="14390" y="7473"/>
                </a:cubicBezTo>
                <a:cubicBezTo>
                  <a:pt x="14376" y="7467"/>
                  <a:pt x="14354" y="7467"/>
                  <a:pt x="14332" y="7473"/>
                </a:cubicBezTo>
                <a:close/>
                <a:moveTo>
                  <a:pt x="15148" y="7596"/>
                </a:moveTo>
                <a:cubicBezTo>
                  <a:pt x="15125" y="7596"/>
                  <a:pt x="15112" y="7607"/>
                  <a:pt x="15112" y="7628"/>
                </a:cubicBezTo>
                <a:cubicBezTo>
                  <a:pt x="15112" y="7647"/>
                  <a:pt x="15158" y="7661"/>
                  <a:pt x="15213" y="7661"/>
                </a:cubicBezTo>
                <a:cubicBezTo>
                  <a:pt x="15295" y="7661"/>
                  <a:pt x="15300" y="7655"/>
                  <a:pt x="15246" y="7628"/>
                </a:cubicBezTo>
                <a:cubicBezTo>
                  <a:pt x="15202" y="7607"/>
                  <a:pt x="15171" y="7596"/>
                  <a:pt x="15148" y="7596"/>
                </a:cubicBezTo>
                <a:close/>
                <a:moveTo>
                  <a:pt x="14284" y="8031"/>
                </a:moveTo>
                <a:cubicBezTo>
                  <a:pt x="14238" y="8031"/>
                  <a:pt x="14288" y="8202"/>
                  <a:pt x="14339" y="8216"/>
                </a:cubicBezTo>
                <a:cubicBezTo>
                  <a:pt x="14371" y="8226"/>
                  <a:pt x="14382" y="8253"/>
                  <a:pt x="14364" y="8276"/>
                </a:cubicBezTo>
                <a:cubicBezTo>
                  <a:pt x="14340" y="8308"/>
                  <a:pt x="14348" y="8311"/>
                  <a:pt x="14390" y="8282"/>
                </a:cubicBezTo>
                <a:cubicBezTo>
                  <a:pt x="14433" y="8252"/>
                  <a:pt x="14429" y="8220"/>
                  <a:pt x="14371" y="8137"/>
                </a:cubicBezTo>
                <a:cubicBezTo>
                  <a:pt x="14332" y="8080"/>
                  <a:pt x="14293" y="8031"/>
                  <a:pt x="14284" y="8031"/>
                </a:cubicBezTo>
                <a:close/>
                <a:moveTo>
                  <a:pt x="14974" y="8067"/>
                </a:moveTo>
                <a:cubicBezTo>
                  <a:pt x="14948" y="8067"/>
                  <a:pt x="14940" y="8081"/>
                  <a:pt x="14956" y="8099"/>
                </a:cubicBezTo>
                <a:cubicBezTo>
                  <a:pt x="14971" y="8118"/>
                  <a:pt x="14992" y="8135"/>
                  <a:pt x="15003" y="8135"/>
                </a:cubicBezTo>
                <a:cubicBezTo>
                  <a:pt x="15014" y="8135"/>
                  <a:pt x="15021" y="8118"/>
                  <a:pt x="15021" y="8099"/>
                </a:cubicBezTo>
                <a:cubicBezTo>
                  <a:pt x="15021" y="8081"/>
                  <a:pt x="15000" y="8067"/>
                  <a:pt x="14974" y="8067"/>
                </a:cubicBezTo>
                <a:close/>
                <a:moveTo>
                  <a:pt x="192" y="8619"/>
                </a:moveTo>
                <a:cubicBezTo>
                  <a:pt x="188" y="8623"/>
                  <a:pt x="182" y="8635"/>
                  <a:pt x="181" y="8655"/>
                </a:cubicBezTo>
                <a:cubicBezTo>
                  <a:pt x="179" y="8690"/>
                  <a:pt x="192" y="8709"/>
                  <a:pt x="207" y="8698"/>
                </a:cubicBezTo>
                <a:cubicBezTo>
                  <a:pt x="222" y="8687"/>
                  <a:pt x="223" y="8657"/>
                  <a:pt x="210" y="8633"/>
                </a:cubicBezTo>
                <a:cubicBezTo>
                  <a:pt x="203" y="8619"/>
                  <a:pt x="197" y="8616"/>
                  <a:pt x="192" y="8619"/>
                </a:cubicBezTo>
                <a:close/>
                <a:moveTo>
                  <a:pt x="475" y="8962"/>
                </a:moveTo>
                <a:cubicBezTo>
                  <a:pt x="463" y="8960"/>
                  <a:pt x="443" y="8960"/>
                  <a:pt x="425" y="8965"/>
                </a:cubicBezTo>
                <a:cubicBezTo>
                  <a:pt x="387" y="8976"/>
                  <a:pt x="359" y="8990"/>
                  <a:pt x="359" y="8998"/>
                </a:cubicBezTo>
                <a:cubicBezTo>
                  <a:pt x="359" y="9005"/>
                  <a:pt x="387" y="9011"/>
                  <a:pt x="425" y="9011"/>
                </a:cubicBezTo>
                <a:cubicBezTo>
                  <a:pt x="462" y="9011"/>
                  <a:pt x="493" y="8997"/>
                  <a:pt x="493" y="8979"/>
                </a:cubicBezTo>
                <a:cubicBezTo>
                  <a:pt x="493" y="8970"/>
                  <a:pt x="488" y="8965"/>
                  <a:pt x="475" y="8962"/>
                </a:cubicBezTo>
                <a:close/>
                <a:moveTo>
                  <a:pt x="737" y="9199"/>
                </a:moveTo>
                <a:cubicBezTo>
                  <a:pt x="737" y="9234"/>
                  <a:pt x="736" y="9270"/>
                  <a:pt x="737" y="9305"/>
                </a:cubicBezTo>
                <a:cubicBezTo>
                  <a:pt x="750" y="9292"/>
                  <a:pt x="767" y="9282"/>
                  <a:pt x="787" y="9275"/>
                </a:cubicBezTo>
                <a:cubicBezTo>
                  <a:pt x="778" y="9265"/>
                  <a:pt x="779" y="9265"/>
                  <a:pt x="766" y="9251"/>
                </a:cubicBezTo>
                <a:cubicBezTo>
                  <a:pt x="751" y="9235"/>
                  <a:pt x="747" y="9215"/>
                  <a:pt x="737" y="9199"/>
                </a:cubicBezTo>
                <a:close/>
                <a:moveTo>
                  <a:pt x="2275" y="9529"/>
                </a:moveTo>
                <a:cubicBezTo>
                  <a:pt x="2270" y="9544"/>
                  <a:pt x="2260" y="9559"/>
                  <a:pt x="2239" y="9578"/>
                </a:cubicBezTo>
                <a:cubicBezTo>
                  <a:pt x="2253" y="9581"/>
                  <a:pt x="2268" y="9586"/>
                  <a:pt x="2282" y="9586"/>
                </a:cubicBezTo>
                <a:cubicBezTo>
                  <a:pt x="2320" y="9586"/>
                  <a:pt x="2310" y="9564"/>
                  <a:pt x="2275" y="9529"/>
                </a:cubicBezTo>
                <a:close/>
                <a:moveTo>
                  <a:pt x="744" y="10008"/>
                </a:moveTo>
                <a:cubicBezTo>
                  <a:pt x="744" y="10066"/>
                  <a:pt x="743" y="10115"/>
                  <a:pt x="744" y="10174"/>
                </a:cubicBezTo>
                <a:cubicBezTo>
                  <a:pt x="755" y="10168"/>
                  <a:pt x="761" y="10161"/>
                  <a:pt x="780" y="10155"/>
                </a:cubicBezTo>
                <a:cubicBezTo>
                  <a:pt x="928" y="10104"/>
                  <a:pt x="928" y="10080"/>
                  <a:pt x="787" y="10032"/>
                </a:cubicBezTo>
                <a:cubicBezTo>
                  <a:pt x="768" y="10026"/>
                  <a:pt x="756" y="10016"/>
                  <a:pt x="744" y="10008"/>
                </a:cubicBezTo>
                <a:close/>
                <a:moveTo>
                  <a:pt x="878" y="10509"/>
                </a:moveTo>
                <a:cubicBezTo>
                  <a:pt x="864" y="10509"/>
                  <a:pt x="849" y="10520"/>
                  <a:pt x="827" y="10533"/>
                </a:cubicBezTo>
                <a:cubicBezTo>
                  <a:pt x="792" y="10555"/>
                  <a:pt x="766" y="10547"/>
                  <a:pt x="747" y="10525"/>
                </a:cubicBezTo>
                <a:cubicBezTo>
                  <a:pt x="754" y="11323"/>
                  <a:pt x="753" y="11674"/>
                  <a:pt x="762" y="12654"/>
                </a:cubicBezTo>
                <a:cubicBezTo>
                  <a:pt x="775" y="12645"/>
                  <a:pt x="788" y="12636"/>
                  <a:pt x="805" y="12632"/>
                </a:cubicBezTo>
                <a:cubicBezTo>
                  <a:pt x="928" y="12608"/>
                  <a:pt x="986" y="12335"/>
                  <a:pt x="882" y="12276"/>
                </a:cubicBezTo>
                <a:cubicBezTo>
                  <a:pt x="801" y="12230"/>
                  <a:pt x="749" y="11919"/>
                  <a:pt x="809" y="11845"/>
                </a:cubicBezTo>
                <a:cubicBezTo>
                  <a:pt x="831" y="11819"/>
                  <a:pt x="827" y="11771"/>
                  <a:pt x="802" y="11737"/>
                </a:cubicBezTo>
                <a:cubicBezTo>
                  <a:pt x="770" y="11692"/>
                  <a:pt x="778" y="11671"/>
                  <a:pt x="824" y="11658"/>
                </a:cubicBezTo>
                <a:cubicBezTo>
                  <a:pt x="870" y="11644"/>
                  <a:pt x="879" y="11598"/>
                  <a:pt x="864" y="11475"/>
                </a:cubicBezTo>
                <a:cubicBezTo>
                  <a:pt x="849" y="11365"/>
                  <a:pt x="860" y="11288"/>
                  <a:pt x="900" y="11252"/>
                </a:cubicBezTo>
                <a:cubicBezTo>
                  <a:pt x="950" y="11206"/>
                  <a:pt x="950" y="11192"/>
                  <a:pt x="885" y="11165"/>
                </a:cubicBezTo>
                <a:cubicBezTo>
                  <a:pt x="790" y="11125"/>
                  <a:pt x="785" y="11007"/>
                  <a:pt x="878" y="10980"/>
                </a:cubicBezTo>
                <a:cubicBezTo>
                  <a:pt x="932" y="10964"/>
                  <a:pt x="946" y="10913"/>
                  <a:pt x="940" y="10754"/>
                </a:cubicBezTo>
                <a:cubicBezTo>
                  <a:pt x="932" y="10573"/>
                  <a:pt x="919" y="10507"/>
                  <a:pt x="878" y="10509"/>
                </a:cubicBezTo>
                <a:close/>
                <a:moveTo>
                  <a:pt x="4238" y="11026"/>
                </a:moveTo>
                <a:cubicBezTo>
                  <a:pt x="4213" y="11042"/>
                  <a:pt x="4187" y="11053"/>
                  <a:pt x="4169" y="11053"/>
                </a:cubicBezTo>
                <a:cubicBezTo>
                  <a:pt x="4176" y="11054"/>
                  <a:pt x="4179" y="11051"/>
                  <a:pt x="4187" y="11053"/>
                </a:cubicBezTo>
                <a:lnTo>
                  <a:pt x="4285" y="11078"/>
                </a:lnTo>
                <a:lnTo>
                  <a:pt x="4238" y="11026"/>
                </a:lnTo>
                <a:close/>
                <a:moveTo>
                  <a:pt x="2754" y="11252"/>
                </a:moveTo>
                <a:cubicBezTo>
                  <a:pt x="2746" y="11255"/>
                  <a:pt x="2743" y="11261"/>
                  <a:pt x="2743" y="11271"/>
                </a:cubicBezTo>
                <a:cubicBezTo>
                  <a:pt x="2743" y="11291"/>
                  <a:pt x="2762" y="11306"/>
                  <a:pt x="2786" y="11306"/>
                </a:cubicBezTo>
                <a:cubicBezTo>
                  <a:pt x="2811" y="11306"/>
                  <a:pt x="2834" y="11301"/>
                  <a:pt x="2834" y="11293"/>
                </a:cubicBezTo>
                <a:cubicBezTo>
                  <a:pt x="2834" y="11285"/>
                  <a:pt x="2811" y="11266"/>
                  <a:pt x="2786" y="11255"/>
                </a:cubicBezTo>
                <a:cubicBezTo>
                  <a:pt x="2774" y="11249"/>
                  <a:pt x="2762" y="11249"/>
                  <a:pt x="2754" y="11252"/>
                </a:cubicBezTo>
                <a:close/>
                <a:moveTo>
                  <a:pt x="18" y="11383"/>
                </a:moveTo>
                <a:cubicBezTo>
                  <a:pt x="16" y="11381"/>
                  <a:pt x="16" y="11392"/>
                  <a:pt x="15" y="11393"/>
                </a:cubicBezTo>
                <a:cubicBezTo>
                  <a:pt x="15" y="11450"/>
                  <a:pt x="14" y="11562"/>
                  <a:pt x="15" y="11611"/>
                </a:cubicBezTo>
                <a:cubicBezTo>
                  <a:pt x="20" y="11638"/>
                  <a:pt x="22" y="11685"/>
                  <a:pt x="29" y="11690"/>
                </a:cubicBezTo>
                <a:cubicBezTo>
                  <a:pt x="79" y="11728"/>
                  <a:pt x="82" y="11716"/>
                  <a:pt x="62" y="11551"/>
                </a:cubicBezTo>
                <a:cubicBezTo>
                  <a:pt x="49" y="11447"/>
                  <a:pt x="30" y="11390"/>
                  <a:pt x="18" y="11383"/>
                </a:cubicBezTo>
                <a:close/>
                <a:moveTo>
                  <a:pt x="2424" y="12589"/>
                </a:moveTo>
                <a:cubicBezTo>
                  <a:pt x="2418" y="12589"/>
                  <a:pt x="2402" y="12598"/>
                  <a:pt x="2373" y="12616"/>
                </a:cubicBezTo>
                <a:cubicBezTo>
                  <a:pt x="2316" y="12651"/>
                  <a:pt x="2275" y="12652"/>
                  <a:pt x="2199" y="12621"/>
                </a:cubicBezTo>
                <a:cubicBezTo>
                  <a:pt x="2118" y="12589"/>
                  <a:pt x="2082" y="12593"/>
                  <a:pt x="1985" y="12646"/>
                </a:cubicBezTo>
                <a:cubicBezTo>
                  <a:pt x="1920" y="12681"/>
                  <a:pt x="1828" y="12723"/>
                  <a:pt x="1781" y="12736"/>
                </a:cubicBezTo>
                <a:cubicBezTo>
                  <a:pt x="1718" y="12754"/>
                  <a:pt x="1711" y="12770"/>
                  <a:pt x="1749" y="12804"/>
                </a:cubicBezTo>
                <a:cubicBezTo>
                  <a:pt x="1776" y="12828"/>
                  <a:pt x="1783" y="12859"/>
                  <a:pt x="1767" y="12872"/>
                </a:cubicBezTo>
                <a:cubicBezTo>
                  <a:pt x="1723" y="12905"/>
                  <a:pt x="2036" y="12822"/>
                  <a:pt x="2086" y="12787"/>
                </a:cubicBezTo>
                <a:cubicBezTo>
                  <a:pt x="2110" y="12771"/>
                  <a:pt x="2211" y="12757"/>
                  <a:pt x="2308" y="12757"/>
                </a:cubicBezTo>
                <a:cubicBezTo>
                  <a:pt x="2457" y="12757"/>
                  <a:pt x="2473" y="12750"/>
                  <a:pt x="2427" y="12708"/>
                </a:cubicBezTo>
                <a:cubicBezTo>
                  <a:pt x="2397" y="12681"/>
                  <a:pt x="2390" y="12640"/>
                  <a:pt x="2409" y="12616"/>
                </a:cubicBezTo>
                <a:cubicBezTo>
                  <a:pt x="2423" y="12599"/>
                  <a:pt x="2429" y="12589"/>
                  <a:pt x="2424" y="12589"/>
                </a:cubicBezTo>
                <a:close/>
                <a:moveTo>
                  <a:pt x="766" y="12809"/>
                </a:moveTo>
                <a:lnTo>
                  <a:pt x="776" y="12918"/>
                </a:lnTo>
                <a:cubicBezTo>
                  <a:pt x="790" y="12934"/>
                  <a:pt x="840" y="12948"/>
                  <a:pt x="911" y="12945"/>
                </a:cubicBezTo>
                <a:cubicBezTo>
                  <a:pt x="930" y="12944"/>
                  <a:pt x="943" y="12945"/>
                  <a:pt x="961" y="12945"/>
                </a:cubicBezTo>
                <a:cubicBezTo>
                  <a:pt x="961" y="12944"/>
                  <a:pt x="962" y="12944"/>
                  <a:pt x="961" y="12943"/>
                </a:cubicBezTo>
                <a:cubicBezTo>
                  <a:pt x="947" y="12915"/>
                  <a:pt x="919" y="12901"/>
                  <a:pt x="900" y="12910"/>
                </a:cubicBezTo>
                <a:cubicBezTo>
                  <a:pt x="872" y="12923"/>
                  <a:pt x="809" y="12869"/>
                  <a:pt x="766" y="12809"/>
                </a:cubicBezTo>
                <a:close/>
                <a:moveTo>
                  <a:pt x="1459" y="12875"/>
                </a:moveTo>
                <a:cubicBezTo>
                  <a:pt x="1451" y="12877"/>
                  <a:pt x="1451" y="12884"/>
                  <a:pt x="1459" y="12894"/>
                </a:cubicBezTo>
                <a:cubicBezTo>
                  <a:pt x="1474" y="12912"/>
                  <a:pt x="1508" y="12926"/>
                  <a:pt x="1531" y="12926"/>
                </a:cubicBezTo>
                <a:cubicBezTo>
                  <a:pt x="1596" y="12926"/>
                  <a:pt x="1580" y="12902"/>
                  <a:pt x="1502" y="12880"/>
                </a:cubicBezTo>
                <a:cubicBezTo>
                  <a:pt x="1482" y="12874"/>
                  <a:pt x="1466" y="12872"/>
                  <a:pt x="1459" y="12875"/>
                </a:cubicBezTo>
                <a:close/>
                <a:moveTo>
                  <a:pt x="36" y="13041"/>
                </a:moveTo>
                <a:cubicBezTo>
                  <a:pt x="29" y="13037"/>
                  <a:pt x="23" y="13486"/>
                  <a:pt x="18" y="13893"/>
                </a:cubicBezTo>
                <a:lnTo>
                  <a:pt x="265" y="13887"/>
                </a:lnTo>
                <a:cubicBezTo>
                  <a:pt x="347" y="13885"/>
                  <a:pt x="414" y="13879"/>
                  <a:pt x="464" y="13874"/>
                </a:cubicBezTo>
                <a:cubicBezTo>
                  <a:pt x="513" y="13869"/>
                  <a:pt x="549" y="13862"/>
                  <a:pt x="573" y="13852"/>
                </a:cubicBezTo>
                <a:cubicBezTo>
                  <a:pt x="588" y="13845"/>
                  <a:pt x="592" y="13837"/>
                  <a:pt x="599" y="13827"/>
                </a:cubicBezTo>
                <a:cubicBezTo>
                  <a:pt x="602" y="13823"/>
                  <a:pt x="607" y="13819"/>
                  <a:pt x="610" y="13814"/>
                </a:cubicBezTo>
                <a:cubicBezTo>
                  <a:pt x="615" y="13797"/>
                  <a:pt x="616" y="13775"/>
                  <a:pt x="610" y="13748"/>
                </a:cubicBezTo>
                <a:cubicBezTo>
                  <a:pt x="603" y="13723"/>
                  <a:pt x="606" y="13691"/>
                  <a:pt x="613" y="13661"/>
                </a:cubicBezTo>
                <a:cubicBezTo>
                  <a:pt x="615" y="13639"/>
                  <a:pt x="622" y="13622"/>
                  <a:pt x="631" y="13618"/>
                </a:cubicBezTo>
                <a:cubicBezTo>
                  <a:pt x="641" y="13613"/>
                  <a:pt x="647" y="13572"/>
                  <a:pt x="649" y="13517"/>
                </a:cubicBezTo>
                <a:cubicBezTo>
                  <a:pt x="642" y="13512"/>
                  <a:pt x="640" y="13506"/>
                  <a:pt x="628" y="13501"/>
                </a:cubicBezTo>
                <a:cubicBezTo>
                  <a:pt x="591" y="13484"/>
                  <a:pt x="521" y="13447"/>
                  <a:pt x="472" y="13419"/>
                </a:cubicBezTo>
                <a:cubicBezTo>
                  <a:pt x="373" y="13364"/>
                  <a:pt x="365" y="13368"/>
                  <a:pt x="620" y="13310"/>
                </a:cubicBezTo>
                <a:cubicBezTo>
                  <a:pt x="634" y="13307"/>
                  <a:pt x="643" y="13300"/>
                  <a:pt x="649" y="13291"/>
                </a:cubicBezTo>
                <a:cubicBezTo>
                  <a:pt x="650" y="13268"/>
                  <a:pt x="651" y="13241"/>
                  <a:pt x="653" y="13223"/>
                </a:cubicBezTo>
                <a:cubicBezTo>
                  <a:pt x="630" y="13137"/>
                  <a:pt x="722" y="13054"/>
                  <a:pt x="838" y="13071"/>
                </a:cubicBezTo>
                <a:cubicBezTo>
                  <a:pt x="851" y="13072"/>
                  <a:pt x="877" y="13071"/>
                  <a:pt x="896" y="13071"/>
                </a:cubicBezTo>
                <a:cubicBezTo>
                  <a:pt x="953" y="13066"/>
                  <a:pt x="1034" y="13054"/>
                  <a:pt x="1117" y="13043"/>
                </a:cubicBezTo>
                <a:cubicBezTo>
                  <a:pt x="952" y="13073"/>
                  <a:pt x="109" y="13074"/>
                  <a:pt x="36" y="13041"/>
                </a:cubicBezTo>
                <a:close/>
                <a:moveTo>
                  <a:pt x="15177" y="13220"/>
                </a:moveTo>
                <a:cubicBezTo>
                  <a:pt x="15131" y="13220"/>
                  <a:pt x="15089" y="13224"/>
                  <a:pt x="15054" y="13228"/>
                </a:cubicBezTo>
                <a:cubicBezTo>
                  <a:pt x="15108" y="13246"/>
                  <a:pt x="15159" y="13260"/>
                  <a:pt x="15220" y="13283"/>
                </a:cubicBezTo>
                <a:cubicBezTo>
                  <a:pt x="15317" y="13319"/>
                  <a:pt x="15397" y="13327"/>
                  <a:pt x="15464" y="13324"/>
                </a:cubicBezTo>
                <a:cubicBezTo>
                  <a:pt x="15465" y="13323"/>
                  <a:pt x="15462" y="13322"/>
                  <a:pt x="15464" y="13321"/>
                </a:cubicBezTo>
                <a:cubicBezTo>
                  <a:pt x="15512" y="13277"/>
                  <a:pt x="15507" y="13266"/>
                  <a:pt x="15420" y="13245"/>
                </a:cubicBezTo>
                <a:cubicBezTo>
                  <a:pt x="15354" y="13229"/>
                  <a:pt x="15260" y="13220"/>
                  <a:pt x="15177" y="13220"/>
                </a:cubicBezTo>
                <a:close/>
                <a:moveTo>
                  <a:pt x="15667" y="13686"/>
                </a:moveTo>
                <a:cubicBezTo>
                  <a:pt x="15620" y="13693"/>
                  <a:pt x="15602" y="13730"/>
                  <a:pt x="15652" y="13754"/>
                </a:cubicBezTo>
                <a:cubicBezTo>
                  <a:pt x="15677" y="13766"/>
                  <a:pt x="15696" y="13804"/>
                  <a:pt x="15696" y="13841"/>
                </a:cubicBezTo>
                <a:cubicBezTo>
                  <a:pt x="15696" y="13878"/>
                  <a:pt x="15718" y="13899"/>
                  <a:pt x="15743" y="13887"/>
                </a:cubicBezTo>
                <a:cubicBezTo>
                  <a:pt x="15812" y="13855"/>
                  <a:pt x="15796" y="13713"/>
                  <a:pt x="15721" y="13691"/>
                </a:cubicBezTo>
                <a:cubicBezTo>
                  <a:pt x="15702" y="13686"/>
                  <a:pt x="15682" y="13683"/>
                  <a:pt x="15667" y="13686"/>
                </a:cubicBezTo>
                <a:close/>
                <a:moveTo>
                  <a:pt x="15881" y="14015"/>
                </a:moveTo>
                <a:cubicBezTo>
                  <a:pt x="15850" y="14018"/>
                  <a:pt x="15824" y="14031"/>
                  <a:pt x="15783" y="14059"/>
                </a:cubicBezTo>
                <a:cubicBezTo>
                  <a:pt x="15695" y="14118"/>
                  <a:pt x="15695" y="14125"/>
                  <a:pt x="15772" y="14146"/>
                </a:cubicBezTo>
                <a:cubicBezTo>
                  <a:pt x="15817" y="14158"/>
                  <a:pt x="15874" y="14155"/>
                  <a:pt x="15899" y="14140"/>
                </a:cubicBezTo>
                <a:cubicBezTo>
                  <a:pt x="15924" y="14126"/>
                  <a:pt x="15984" y="14108"/>
                  <a:pt x="16033" y="14100"/>
                </a:cubicBezTo>
                <a:cubicBezTo>
                  <a:pt x="16114" y="14086"/>
                  <a:pt x="16112" y="14080"/>
                  <a:pt x="16000" y="14040"/>
                </a:cubicBezTo>
                <a:cubicBezTo>
                  <a:pt x="15946" y="14020"/>
                  <a:pt x="15911" y="14013"/>
                  <a:pt x="15881" y="14015"/>
                </a:cubicBezTo>
                <a:close/>
                <a:moveTo>
                  <a:pt x="16098" y="14478"/>
                </a:moveTo>
                <a:cubicBezTo>
                  <a:pt x="16072" y="14478"/>
                  <a:pt x="16065" y="14495"/>
                  <a:pt x="16080" y="14513"/>
                </a:cubicBezTo>
                <a:cubicBezTo>
                  <a:pt x="16096" y="14532"/>
                  <a:pt x="16117" y="14546"/>
                  <a:pt x="16127" y="14546"/>
                </a:cubicBezTo>
                <a:cubicBezTo>
                  <a:pt x="16138" y="14546"/>
                  <a:pt x="16146" y="14532"/>
                  <a:pt x="16146" y="14513"/>
                </a:cubicBezTo>
                <a:cubicBezTo>
                  <a:pt x="16146" y="14495"/>
                  <a:pt x="16125" y="14478"/>
                  <a:pt x="16098" y="14478"/>
                </a:cubicBezTo>
                <a:close/>
                <a:moveTo>
                  <a:pt x="16752" y="14614"/>
                </a:moveTo>
                <a:cubicBezTo>
                  <a:pt x="16713" y="14614"/>
                  <a:pt x="16693" y="14628"/>
                  <a:pt x="16708" y="14647"/>
                </a:cubicBezTo>
                <a:cubicBezTo>
                  <a:pt x="16723" y="14665"/>
                  <a:pt x="16757" y="14682"/>
                  <a:pt x="16781" y="14682"/>
                </a:cubicBezTo>
                <a:cubicBezTo>
                  <a:pt x="16804" y="14682"/>
                  <a:pt x="16820" y="14665"/>
                  <a:pt x="16820" y="14647"/>
                </a:cubicBezTo>
                <a:cubicBezTo>
                  <a:pt x="16820" y="14628"/>
                  <a:pt x="16790" y="14614"/>
                  <a:pt x="16752" y="14614"/>
                </a:cubicBezTo>
                <a:close/>
                <a:moveTo>
                  <a:pt x="16973" y="14614"/>
                </a:moveTo>
                <a:cubicBezTo>
                  <a:pt x="16909" y="14614"/>
                  <a:pt x="16874" y="14628"/>
                  <a:pt x="16889" y="14647"/>
                </a:cubicBezTo>
                <a:cubicBezTo>
                  <a:pt x="16905" y="14665"/>
                  <a:pt x="16969" y="14682"/>
                  <a:pt x="17031" y="14682"/>
                </a:cubicBezTo>
                <a:cubicBezTo>
                  <a:pt x="17094" y="14682"/>
                  <a:pt x="17130" y="14666"/>
                  <a:pt x="17114" y="14647"/>
                </a:cubicBezTo>
                <a:cubicBezTo>
                  <a:pt x="17099" y="14628"/>
                  <a:pt x="17035" y="14614"/>
                  <a:pt x="16973" y="14614"/>
                </a:cubicBezTo>
                <a:close/>
                <a:moveTo>
                  <a:pt x="25" y="15534"/>
                </a:moveTo>
                <a:cubicBezTo>
                  <a:pt x="26" y="15553"/>
                  <a:pt x="25" y="15601"/>
                  <a:pt x="25" y="15619"/>
                </a:cubicBezTo>
                <a:cubicBezTo>
                  <a:pt x="30" y="15622"/>
                  <a:pt x="38" y="15627"/>
                  <a:pt x="44" y="15627"/>
                </a:cubicBezTo>
                <a:cubicBezTo>
                  <a:pt x="68" y="15627"/>
                  <a:pt x="76" y="15603"/>
                  <a:pt x="62" y="15575"/>
                </a:cubicBezTo>
                <a:cubicBezTo>
                  <a:pt x="50" y="15553"/>
                  <a:pt x="36" y="15541"/>
                  <a:pt x="25" y="15534"/>
                </a:cubicBezTo>
                <a:close/>
                <a:moveTo>
                  <a:pt x="635" y="15812"/>
                </a:moveTo>
                <a:cubicBezTo>
                  <a:pt x="624" y="15820"/>
                  <a:pt x="640" y="15849"/>
                  <a:pt x="671" y="15877"/>
                </a:cubicBezTo>
                <a:cubicBezTo>
                  <a:pt x="751" y="15950"/>
                  <a:pt x="773" y="15942"/>
                  <a:pt x="708" y="15864"/>
                </a:cubicBezTo>
                <a:cubicBezTo>
                  <a:pt x="677" y="15827"/>
                  <a:pt x="646" y="15804"/>
                  <a:pt x="635" y="15812"/>
                </a:cubicBezTo>
                <a:close/>
                <a:moveTo>
                  <a:pt x="18007" y="17048"/>
                </a:moveTo>
                <a:cubicBezTo>
                  <a:pt x="17968" y="17049"/>
                  <a:pt x="17942" y="17082"/>
                  <a:pt x="17923" y="17127"/>
                </a:cubicBezTo>
                <a:cubicBezTo>
                  <a:pt x="17927" y="17185"/>
                  <a:pt x="17918" y="17227"/>
                  <a:pt x="17905" y="17260"/>
                </a:cubicBezTo>
                <a:cubicBezTo>
                  <a:pt x="17912" y="17305"/>
                  <a:pt x="17928" y="17355"/>
                  <a:pt x="17956" y="17402"/>
                </a:cubicBezTo>
                <a:cubicBezTo>
                  <a:pt x="18003" y="17480"/>
                  <a:pt x="18000" y="17496"/>
                  <a:pt x="17923" y="17538"/>
                </a:cubicBezTo>
                <a:cubicBezTo>
                  <a:pt x="17836" y="17587"/>
                  <a:pt x="17834" y="17589"/>
                  <a:pt x="17923" y="17639"/>
                </a:cubicBezTo>
                <a:cubicBezTo>
                  <a:pt x="18005" y="17685"/>
                  <a:pt x="18016" y="17683"/>
                  <a:pt x="18029" y="17622"/>
                </a:cubicBezTo>
                <a:cubicBezTo>
                  <a:pt x="18036" y="17586"/>
                  <a:pt x="18071" y="17538"/>
                  <a:pt x="18105" y="17516"/>
                </a:cubicBezTo>
                <a:cubicBezTo>
                  <a:pt x="18151" y="17488"/>
                  <a:pt x="18154" y="17455"/>
                  <a:pt x="18123" y="17394"/>
                </a:cubicBezTo>
                <a:cubicBezTo>
                  <a:pt x="18095" y="17339"/>
                  <a:pt x="18097" y="17289"/>
                  <a:pt x="18127" y="17247"/>
                </a:cubicBezTo>
                <a:cubicBezTo>
                  <a:pt x="18159" y="17201"/>
                  <a:pt x="18156" y="17162"/>
                  <a:pt x="18116" y="17113"/>
                </a:cubicBezTo>
                <a:cubicBezTo>
                  <a:pt x="18077" y="17067"/>
                  <a:pt x="18040" y="17047"/>
                  <a:pt x="18007" y="17048"/>
                </a:cubicBezTo>
                <a:close/>
                <a:moveTo>
                  <a:pt x="13301" y="17606"/>
                </a:moveTo>
                <a:cubicBezTo>
                  <a:pt x="13274" y="17604"/>
                  <a:pt x="13248" y="17610"/>
                  <a:pt x="13218" y="17622"/>
                </a:cubicBezTo>
                <a:cubicBezTo>
                  <a:pt x="13171" y="17641"/>
                  <a:pt x="13113" y="17647"/>
                  <a:pt x="13091" y="17636"/>
                </a:cubicBezTo>
                <a:cubicBezTo>
                  <a:pt x="13068" y="17626"/>
                  <a:pt x="12955" y="17633"/>
                  <a:pt x="12840" y="17652"/>
                </a:cubicBezTo>
                <a:cubicBezTo>
                  <a:pt x="12726" y="17672"/>
                  <a:pt x="12610" y="17676"/>
                  <a:pt x="12583" y="17663"/>
                </a:cubicBezTo>
                <a:cubicBezTo>
                  <a:pt x="12534" y="17641"/>
                  <a:pt x="12332" y="17638"/>
                  <a:pt x="12224" y="17650"/>
                </a:cubicBezTo>
                <a:cubicBezTo>
                  <a:pt x="12243" y="17662"/>
                  <a:pt x="12264" y="17674"/>
                  <a:pt x="12292" y="17685"/>
                </a:cubicBezTo>
                <a:cubicBezTo>
                  <a:pt x="12367" y="17713"/>
                  <a:pt x="12425" y="17751"/>
                  <a:pt x="12423" y="17769"/>
                </a:cubicBezTo>
                <a:cubicBezTo>
                  <a:pt x="12421" y="17788"/>
                  <a:pt x="12460" y="17815"/>
                  <a:pt x="12510" y="17829"/>
                </a:cubicBezTo>
                <a:cubicBezTo>
                  <a:pt x="12571" y="17846"/>
                  <a:pt x="12594" y="17872"/>
                  <a:pt x="12575" y="17908"/>
                </a:cubicBezTo>
                <a:cubicBezTo>
                  <a:pt x="12553" y="17952"/>
                  <a:pt x="12573" y="17959"/>
                  <a:pt x="12663" y="17946"/>
                </a:cubicBezTo>
                <a:cubicBezTo>
                  <a:pt x="12819" y="17924"/>
                  <a:pt x="12904" y="17986"/>
                  <a:pt x="12920" y="18118"/>
                </a:cubicBezTo>
                <a:cubicBezTo>
                  <a:pt x="12949" y="18092"/>
                  <a:pt x="12985" y="18064"/>
                  <a:pt x="13025" y="18036"/>
                </a:cubicBezTo>
                <a:cubicBezTo>
                  <a:pt x="13114" y="17975"/>
                  <a:pt x="13173" y="17909"/>
                  <a:pt x="13156" y="17889"/>
                </a:cubicBezTo>
                <a:cubicBezTo>
                  <a:pt x="13119" y="17844"/>
                  <a:pt x="13290" y="17715"/>
                  <a:pt x="13464" y="17658"/>
                </a:cubicBezTo>
                <a:cubicBezTo>
                  <a:pt x="13440" y="17657"/>
                  <a:pt x="13417" y="17651"/>
                  <a:pt x="13385" y="17633"/>
                </a:cubicBezTo>
                <a:cubicBezTo>
                  <a:pt x="13355" y="17617"/>
                  <a:pt x="13328" y="17608"/>
                  <a:pt x="13301" y="17606"/>
                </a:cubicBezTo>
                <a:close/>
                <a:moveTo>
                  <a:pt x="11752" y="17799"/>
                </a:moveTo>
                <a:cubicBezTo>
                  <a:pt x="11667" y="17795"/>
                  <a:pt x="11656" y="17803"/>
                  <a:pt x="11697" y="17840"/>
                </a:cubicBezTo>
                <a:cubicBezTo>
                  <a:pt x="11737" y="17876"/>
                  <a:pt x="11732" y="17892"/>
                  <a:pt x="11676" y="17908"/>
                </a:cubicBezTo>
                <a:cubicBezTo>
                  <a:pt x="11636" y="17920"/>
                  <a:pt x="11613" y="17940"/>
                  <a:pt x="11625" y="17955"/>
                </a:cubicBezTo>
                <a:cubicBezTo>
                  <a:pt x="11667" y="18005"/>
                  <a:pt x="11820" y="17949"/>
                  <a:pt x="11839" y="17876"/>
                </a:cubicBezTo>
                <a:cubicBezTo>
                  <a:pt x="11853" y="17819"/>
                  <a:pt x="11835" y="17803"/>
                  <a:pt x="11752" y="17799"/>
                </a:cubicBezTo>
                <a:close/>
                <a:moveTo>
                  <a:pt x="1143" y="17838"/>
                </a:moveTo>
                <a:cubicBezTo>
                  <a:pt x="1131" y="17840"/>
                  <a:pt x="1121" y="17848"/>
                  <a:pt x="1121" y="17857"/>
                </a:cubicBezTo>
                <a:cubicBezTo>
                  <a:pt x="1121" y="17875"/>
                  <a:pt x="1153" y="17889"/>
                  <a:pt x="1190" y="17889"/>
                </a:cubicBezTo>
                <a:cubicBezTo>
                  <a:pt x="1227" y="17889"/>
                  <a:pt x="1259" y="17883"/>
                  <a:pt x="1259" y="17876"/>
                </a:cubicBezTo>
                <a:cubicBezTo>
                  <a:pt x="1259" y="17868"/>
                  <a:pt x="1227" y="17851"/>
                  <a:pt x="1190" y="17840"/>
                </a:cubicBezTo>
                <a:cubicBezTo>
                  <a:pt x="1172" y="17835"/>
                  <a:pt x="1155" y="17835"/>
                  <a:pt x="1143" y="17838"/>
                </a:cubicBezTo>
                <a:close/>
                <a:moveTo>
                  <a:pt x="17960" y="17854"/>
                </a:moveTo>
                <a:cubicBezTo>
                  <a:pt x="17861" y="17854"/>
                  <a:pt x="17893" y="17901"/>
                  <a:pt x="18047" y="17979"/>
                </a:cubicBezTo>
                <a:cubicBezTo>
                  <a:pt x="18127" y="18020"/>
                  <a:pt x="18200" y="18054"/>
                  <a:pt x="18206" y="18055"/>
                </a:cubicBezTo>
                <a:cubicBezTo>
                  <a:pt x="18213" y="18057"/>
                  <a:pt x="18174" y="18010"/>
                  <a:pt x="18119" y="17955"/>
                </a:cubicBezTo>
                <a:cubicBezTo>
                  <a:pt x="18065" y="17899"/>
                  <a:pt x="17992" y="17854"/>
                  <a:pt x="17960" y="17854"/>
                </a:cubicBezTo>
                <a:close/>
                <a:moveTo>
                  <a:pt x="7285" y="17868"/>
                </a:moveTo>
                <a:cubicBezTo>
                  <a:pt x="7285" y="17876"/>
                  <a:pt x="7270" y="17910"/>
                  <a:pt x="7253" y="17944"/>
                </a:cubicBezTo>
                <a:cubicBezTo>
                  <a:pt x="7226" y="17998"/>
                  <a:pt x="7234" y="18000"/>
                  <a:pt x="7300" y="17960"/>
                </a:cubicBezTo>
                <a:cubicBezTo>
                  <a:pt x="7364" y="17921"/>
                  <a:pt x="7378" y="17922"/>
                  <a:pt x="7402" y="17968"/>
                </a:cubicBezTo>
                <a:cubicBezTo>
                  <a:pt x="7417" y="17998"/>
                  <a:pt x="7448" y="18023"/>
                  <a:pt x="7471" y="18023"/>
                </a:cubicBezTo>
                <a:cubicBezTo>
                  <a:pt x="7548" y="18023"/>
                  <a:pt x="7510" y="17963"/>
                  <a:pt x="7398" y="17908"/>
                </a:cubicBezTo>
                <a:cubicBezTo>
                  <a:pt x="7336" y="17878"/>
                  <a:pt x="7285" y="17859"/>
                  <a:pt x="7285" y="17868"/>
                </a:cubicBezTo>
                <a:close/>
                <a:moveTo>
                  <a:pt x="18769" y="18036"/>
                </a:moveTo>
                <a:cubicBezTo>
                  <a:pt x="18761" y="18039"/>
                  <a:pt x="18754" y="18046"/>
                  <a:pt x="18754" y="18055"/>
                </a:cubicBezTo>
                <a:cubicBezTo>
                  <a:pt x="18754" y="18075"/>
                  <a:pt x="18777" y="18091"/>
                  <a:pt x="18801" y="18091"/>
                </a:cubicBezTo>
                <a:cubicBezTo>
                  <a:pt x="18826" y="18091"/>
                  <a:pt x="18845" y="18085"/>
                  <a:pt x="18845" y="18077"/>
                </a:cubicBezTo>
                <a:cubicBezTo>
                  <a:pt x="18845" y="18069"/>
                  <a:pt x="18826" y="18050"/>
                  <a:pt x="18801" y="18039"/>
                </a:cubicBezTo>
                <a:cubicBezTo>
                  <a:pt x="18789" y="18033"/>
                  <a:pt x="18777" y="18034"/>
                  <a:pt x="18769" y="18036"/>
                </a:cubicBezTo>
                <a:close/>
                <a:moveTo>
                  <a:pt x="6204" y="18058"/>
                </a:moveTo>
                <a:cubicBezTo>
                  <a:pt x="6180" y="18058"/>
                  <a:pt x="6161" y="18088"/>
                  <a:pt x="6161" y="18126"/>
                </a:cubicBezTo>
                <a:cubicBezTo>
                  <a:pt x="6161" y="18164"/>
                  <a:pt x="6180" y="18187"/>
                  <a:pt x="6204" y="18175"/>
                </a:cubicBezTo>
                <a:cubicBezTo>
                  <a:pt x="6229" y="18164"/>
                  <a:pt x="6251" y="18131"/>
                  <a:pt x="6251" y="18104"/>
                </a:cubicBezTo>
                <a:cubicBezTo>
                  <a:pt x="6251" y="18078"/>
                  <a:pt x="6229" y="18058"/>
                  <a:pt x="6204" y="18058"/>
                </a:cubicBezTo>
                <a:close/>
                <a:moveTo>
                  <a:pt x="18239" y="18107"/>
                </a:moveTo>
                <a:cubicBezTo>
                  <a:pt x="18224" y="18106"/>
                  <a:pt x="18217" y="18109"/>
                  <a:pt x="18217" y="18118"/>
                </a:cubicBezTo>
                <a:cubicBezTo>
                  <a:pt x="18217" y="18134"/>
                  <a:pt x="18257" y="18180"/>
                  <a:pt x="18308" y="18221"/>
                </a:cubicBezTo>
                <a:cubicBezTo>
                  <a:pt x="18410" y="18303"/>
                  <a:pt x="18527" y="18286"/>
                  <a:pt x="18435" y="18202"/>
                </a:cubicBezTo>
                <a:cubicBezTo>
                  <a:pt x="18381" y="18154"/>
                  <a:pt x="18284" y="18111"/>
                  <a:pt x="18239" y="18107"/>
                </a:cubicBezTo>
                <a:close/>
                <a:moveTo>
                  <a:pt x="7616" y="18164"/>
                </a:moveTo>
                <a:cubicBezTo>
                  <a:pt x="7606" y="18163"/>
                  <a:pt x="7601" y="18167"/>
                  <a:pt x="7601" y="18178"/>
                </a:cubicBezTo>
                <a:cubicBezTo>
                  <a:pt x="7601" y="18197"/>
                  <a:pt x="7614" y="18225"/>
                  <a:pt x="7630" y="18238"/>
                </a:cubicBezTo>
                <a:cubicBezTo>
                  <a:pt x="7647" y="18250"/>
                  <a:pt x="7672" y="18250"/>
                  <a:pt x="7685" y="18240"/>
                </a:cubicBezTo>
                <a:cubicBezTo>
                  <a:pt x="7697" y="18231"/>
                  <a:pt x="7681" y="18205"/>
                  <a:pt x="7652" y="18183"/>
                </a:cubicBezTo>
                <a:cubicBezTo>
                  <a:pt x="7636" y="18171"/>
                  <a:pt x="7625" y="18165"/>
                  <a:pt x="7616" y="18164"/>
                </a:cubicBezTo>
                <a:close/>
                <a:moveTo>
                  <a:pt x="18656" y="18227"/>
                </a:moveTo>
                <a:cubicBezTo>
                  <a:pt x="18650" y="18226"/>
                  <a:pt x="18639" y="18238"/>
                  <a:pt x="18620" y="18260"/>
                </a:cubicBezTo>
                <a:cubicBezTo>
                  <a:pt x="18596" y="18287"/>
                  <a:pt x="18577" y="18323"/>
                  <a:pt x="18577" y="18338"/>
                </a:cubicBezTo>
                <a:cubicBezTo>
                  <a:pt x="18576" y="18354"/>
                  <a:pt x="18595" y="18355"/>
                  <a:pt x="18620" y="18344"/>
                </a:cubicBezTo>
                <a:cubicBezTo>
                  <a:pt x="18645" y="18332"/>
                  <a:pt x="18668" y="18296"/>
                  <a:pt x="18667" y="18265"/>
                </a:cubicBezTo>
                <a:cubicBezTo>
                  <a:pt x="18667" y="18240"/>
                  <a:pt x="18663" y="18228"/>
                  <a:pt x="18656" y="18227"/>
                </a:cubicBezTo>
                <a:close/>
                <a:moveTo>
                  <a:pt x="12412" y="18235"/>
                </a:moveTo>
                <a:cubicBezTo>
                  <a:pt x="12390" y="18236"/>
                  <a:pt x="12357" y="18252"/>
                  <a:pt x="12303" y="18279"/>
                </a:cubicBezTo>
                <a:cubicBezTo>
                  <a:pt x="12286" y="18287"/>
                  <a:pt x="12278" y="18286"/>
                  <a:pt x="12263" y="18292"/>
                </a:cubicBezTo>
                <a:cubicBezTo>
                  <a:pt x="12302" y="18304"/>
                  <a:pt x="12334" y="18308"/>
                  <a:pt x="12347" y="18292"/>
                </a:cubicBezTo>
                <a:cubicBezTo>
                  <a:pt x="12363" y="18273"/>
                  <a:pt x="12416" y="18267"/>
                  <a:pt x="12463" y="18279"/>
                </a:cubicBezTo>
                <a:cubicBezTo>
                  <a:pt x="12470" y="18280"/>
                  <a:pt x="12471" y="18278"/>
                  <a:pt x="12477" y="18279"/>
                </a:cubicBezTo>
                <a:cubicBezTo>
                  <a:pt x="12474" y="18276"/>
                  <a:pt x="12469" y="18274"/>
                  <a:pt x="12467" y="18270"/>
                </a:cubicBezTo>
                <a:cubicBezTo>
                  <a:pt x="12449" y="18247"/>
                  <a:pt x="12434" y="18234"/>
                  <a:pt x="12412" y="18235"/>
                </a:cubicBezTo>
                <a:close/>
                <a:moveTo>
                  <a:pt x="5827" y="18260"/>
                </a:moveTo>
                <a:cubicBezTo>
                  <a:pt x="5901" y="18460"/>
                  <a:pt x="6060" y="18665"/>
                  <a:pt x="6146" y="18665"/>
                </a:cubicBezTo>
                <a:cubicBezTo>
                  <a:pt x="6176" y="18665"/>
                  <a:pt x="6248" y="18650"/>
                  <a:pt x="6309" y="18633"/>
                </a:cubicBezTo>
                <a:cubicBezTo>
                  <a:pt x="6393" y="18609"/>
                  <a:pt x="6439" y="18614"/>
                  <a:pt x="6480" y="18652"/>
                </a:cubicBezTo>
                <a:cubicBezTo>
                  <a:pt x="6528" y="18695"/>
                  <a:pt x="6543" y="18693"/>
                  <a:pt x="6607" y="18649"/>
                </a:cubicBezTo>
                <a:cubicBezTo>
                  <a:pt x="6653" y="18618"/>
                  <a:pt x="6703" y="18612"/>
                  <a:pt x="6741" y="18630"/>
                </a:cubicBezTo>
                <a:cubicBezTo>
                  <a:pt x="6780" y="18648"/>
                  <a:pt x="6857" y="18635"/>
                  <a:pt x="6948" y="18597"/>
                </a:cubicBezTo>
                <a:cubicBezTo>
                  <a:pt x="7048" y="18555"/>
                  <a:pt x="7108" y="18546"/>
                  <a:pt x="7140" y="18570"/>
                </a:cubicBezTo>
                <a:cubicBezTo>
                  <a:pt x="7172" y="18594"/>
                  <a:pt x="7234" y="18587"/>
                  <a:pt x="7336" y="18548"/>
                </a:cubicBezTo>
                <a:cubicBezTo>
                  <a:pt x="7463" y="18501"/>
                  <a:pt x="7493" y="18500"/>
                  <a:pt x="7532" y="18540"/>
                </a:cubicBezTo>
                <a:cubicBezTo>
                  <a:pt x="7561" y="18570"/>
                  <a:pt x="7610" y="18577"/>
                  <a:pt x="7666" y="18562"/>
                </a:cubicBezTo>
                <a:cubicBezTo>
                  <a:pt x="7716" y="18548"/>
                  <a:pt x="7807" y="18551"/>
                  <a:pt x="7866" y="18567"/>
                </a:cubicBezTo>
                <a:cubicBezTo>
                  <a:pt x="7930" y="18585"/>
                  <a:pt x="7992" y="18586"/>
                  <a:pt x="8022" y="18567"/>
                </a:cubicBezTo>
                <a:cubicBezTo>
                  <a:pt x="8050" y="18550"/>
                  <a:pt x="8181" y="18539"/>
                  <a:pt x="8316" y="18545"/>
                </a:cubicBezTo>
                <a:cubicBezTo>
                  <a:pt x="8494" y="18554"/>
                  <a:pt x="8574" y="18544"/>
                  <a:pt x="8610" y="18507"/>
                </a:cubicBezTo>
                <a:cubicBezTo>
                  <a:pt x="8649" y="18467"/>
                  <a:pt x="8685" y="18466"/>
                  <a:pt x="8791" y="18496"/>
                </a:cubicBezTo>
                <a:cubicBezTo>
                  <a:pt x="8905" y="18529"/>
                  <a:pt x="8934" y="18523"/>
                  <a:pt x="8994" y="18464"/>
                </a:cubicBezTo>
                <a:cubicBezTo>
                  <a:pt x="9014" y="18444"/>
                  <a:pt x="9035" y="18431"/>
                  <a:pt x="9056" y="18423"/>
                </a:cubicBezTo>
                <a:cubicBezTo>
                  <a:pt x="9034" y="18424"/>
                  <a:pt x="9020" y="18425"/>
                  <a:pt x="8994" y="18426"/>
                </a:cubicBezTo>
                <a:cubicBezTo>
                  <a:pt x="8612" y="18432"/>
                  <a:pt x="8332" y="18453"/>
                  <a:pt x="8280" y="18477"/>
                </a:cubicBezTo>
                <a:cubicBezTo>
                  <a:pt x="8254" y="18489"/>
                  <a:pt x="8178" y="18471"/>
                  <a:pt x="8113" y="18439"/>
                </a:cubicBezTo>
                <a:cubicBezTo>
                  <a:pt x="8002" y="18385"/>
                  <a:pt x="7993" y="18386"/>
                  <a:pt x="7953" y="18439"/>
                </a:cubicBezTo>
                <a:cubicBezTo>
                  <a:pt x="7902" y="18508"/>
                  <a:pt x="7874" y="18509"/>
                  <a:pt x="7761" y="18445"/>
                </a:cubicBezTo>
                <a:cubicBezTo>
                  <a:pt x="7713" y="18417"/>
                  <a:pt x="7608" y="18396"/>
                  <a:pt x="7529" y="18396"/>
                </a:cubicBezTo>
                <a:cubicBezTo>
                  <a:pt x="7477" y="18396"/>
                  <a:pt x="7436" y="18387"/>
                  <a:pt x="7402" y="18374"/>
                </a:cubicBezTo>
                <a:cubicBezTo>
                  <a:pt x="7330" y="18375"/>
                  <a:pt x="7273" y="18381"/>
                  <a:pt x="7264" y="18393"/>
                </a:cubicBezTo>
                <a:cubicBezTo>
                  <a:pt x="7249" y="18411"/>
                  <a:pt x="7208" y="18417"/>
                  <a:pt x="7173" y="18407"/>
                </a:cubicBezTo>
                <a:cubicBezTo>
                  <a:pt x="7138" y="18396"/>
                  <a:pt x="7040" y="18403"/>
                  <a:pt x="6959" y="18423"/>
                </a:cubicBezTo>
                <a:cubicBezTo>
                  <a:pt x="6625" y="18504"/>
                  <a:pt x="6295" y="18484"/>
                  <a:pt x="6295" y="18382"/>
                </a:cubicBezTo>
                <a:cubicBezTo>
                  <a:pt x="6295" y="18316"/>
                  <a:pt x="6153" y="18331"/>
                  <a:pt x="6081" y="18404"/>
                </a:cubicBezTo>
                <a:cubicBezTo>
                  <a:pt x="6006" y="18480"/>
                  <a:pt x="5936" y="18448"/>
                  <a:pt x="5936" y="18338"/>
                </a:cubicBezTo>
                <a:cubicBezTo>
                  <a:pt x="5936" y="18292"/>
                  <a:pt x="5918" y="18263"/>
                  <a:pt x="5896" y="18273"/>
                </a:cubicBezTo>
                <a:cubicBezTo>
                  <a:pt x="5873" y="18284"/>
                  <a:pt x="5849" y="18276"/>
                  <a:pt x="5827" y="18260"/>
                </a:cubicBezTo>
                <a:close/>
                <a:moveTo>
                  <a:pt x="9267" y="18273"/>
                </a:moveTo>
                <a:cubicBezTo>
                  <a:pt x="9249" y="18281"/>
                  <a:pt x="9233" y="18286"/>
                  <a:pt x="9216" y="18292"/>
                </a:cubicBezTo>
                <a:cubicBezTo>
                  <a:pt x="9224" y="18303"/>
                  <a:pt x="9229" y="18315"/>
                  <a:pt x="9241" y="18325"/>
                </a:cubicBezTo>
                <a:cubicBezTo>
                  <a:pt x="9323" y="18393"/>
                  <a:pt x="9294" y="18415"/>
                  <a:pt x="9096" y="18423"/>
                </a:cubicBezTo>
                <a:cubicBezTo>
                  <a:pt x="9102" y="18424"/>
                  <a:pt x="9112" y="18420"/>
                  <a:pt x="9118" y="18423"/>
                </a:cubicBezTo>
                <a:cubicBezTo>
                  <a:pt x="9175" y="18450"/>
                  <a:pt x="9543" y="18448"/>
                  <a:pt x="9608" y="18420"/>
                </a:cubicBezTo>
                <a:cubicBezTo>
                  <a:pt x="9612" y="18418"/>
                  <a:pt x="9635" y="18419"/>
                  <a:pt x="9644" y="18417"/>
                </a:cubicBezTo>
                <a:cubicBezTo>
                  <a:pt x="9644" y="18406"/>
                  <a:pt x="9654" y="18391"/>
                  <a:pt x="9673" y="18374"/>
                </a:cubicBezTo>
                <a:cubicBezTo>
                  <a:pt x="9690" y="18358"/>
                  <a:pt x="9698" y="18340"/>
                  <a:pt x="9695" y="18314"/>
                </a:cubicBezTo>
                <a:cubicBezTo>
                  <a:pt x="9674" y="18319"/>
                  <a:pt x="9646" y="18328"/>
                  <a:pt x="9618" y="18347"/>
                </a:cubicBezTo>
                <a:cubicBezTo>
                  <a:pt x="9502" y="18426"/>
                  <a:pt x="9345" y="18393"/>
                  <a:pt x="9270" y="18276"/>
                </a:cubicBezTo>
                <a:cubicBezTo>
                  <a:pt x="9269" y="18274"/>
                  <a:pt x="9268" y="18275"/>
                  <a:pt x="9267" y="18273"/>
                </a:cubicBezTo>
                <a:close/>
                <a:moveTo>
                  <a:pt x="11364" y="18344"/>
                </a:moveTo>
                <a:cubicBezTo>
                  <a:pt x="11355" y="18344"/>
                  <a:pt x="11335" y="18355"/>
                  <a:pt x="11324" y="18360"/>
                </a:cubicBezTo>
                <a:cubicBezTo>
                  <a:pt x="11333" y="18360"/>
                  <a:pt x="11353" y="18360"/>
                  <a:pt x="11356" y="18360"/>
                </a:cubicBezTo>
                <a:cubicBezTo>
                  <a:pt x="11376" y="18361"/>
                  <a:pt x="11374" y="18360"/>
                  <a:pt x="11393" y="18360"/>
                </a:cubicBezTo>
                <a:cubicBezTo>
                  <a:pt x="11382" y="18354"/>
                  <a:pt x="11374" y="18344"/>
                  <a:pt x="11364" y="18344"/>
                </a:cubicBezTo>
                <a:close/>
                <a:moveTo>
                  <a:pt x="14549" y="18654"/>
                </a:moveTo>
                <a:cubicBezTo>
                  <a:pt x="14488" y="18679"/>
                  <a:pt x="14484" y="18808"/>
                  <a:pt x="14527" y="18902"/>
                </a:cubicBezTo>
                <a:cubicBezTo>
                  <a:pt x="14545" y="18885"/>
                  <a:pt x="14567" y="18868"/>
                  <a:pt x="14596" y="18853"/>
                </a:cubicBezTo>
                <a:cubicBezTo>
                  <a:pt x="14744" y="18781"/>
                  <a:pt x="14721" y="18704"/>
                  <a:pt x="14549" y="18654"/>
                </a:cubicBezTo>
                <a:close/>
                <a:moveTo>
                  <a:pt x="406" y="18937"/>
                </a:moveTo>
                <a:lnTo>
                  <a:pt x="7" y="19218"/>
                </a:lnTo>
                <a:cubicBezTo>
                  <a:pt x="6" y="19282"/>
                  <a:pt x="4" y="19297"/>
                  <a:pt x="4" y="19373"/>
                </a:cubicBezTo>
                <a:lnTo>
                  <a:pt x="261" y="19182"/>
                </a:lnTo>
                <a:cubicBezTo>
                  <a:pt x="332" y="19129"/>
                  <a:pt x="391" y="19078"/>
                  <a:pt x="435" y="19038"/>
                </a:cubicBezTo>
                <a:cubicBezTo>
                  <a:pt x="426" y="19027"/>
                  <a:pt x="420" y="19014"/>
                  <a:pt x="410" y="18995"/>
                </a:cubicBezTo>
                <a:cubicBezTo>
                  <a:pt x="400" y="18975"/>
                  <a:pt x="400" y="18956"/>
                  <a:pt x="406" y="18937"/>
                </a:cubicBezTo>
                <a:close/>
                <a:moveTo>
                  <a:pt x="20710" y="19035"/>
                </a:moveTo>
                <a:cubicBezTo>
                  <a:pt x="20668" y="19036"/>
                  <a:pt x="20610" y="19047"/>
                  <a:pt x="20558" y="19068"/>
                </a:cubicBezTo>
                <a:cubicBezTo>
                  <a:pt x="20533" y="19078"/>
                  <a:pt x="20511" y="19082"/>
                  <a:pt x="20492" y="19082"/>
                </a:cubicBezTo>
                <a:cubicBezTo>
                  <a:pt x="20518" y="19098"/>
                  <a:pt x="20549" y="19122"/>
                  <a:pt x="20583" y="19155"/>
                </a:cubicBezTo>
                <a:cubicBezTo>
                  <a:pt x="20686" y="19257"/>
                  <a:pt x="20727" y="19274"/>
                  <a:pt x="20830" y="19259"/>
                </a:cubicBezTo>
                <a:cubicBezTo>
                  <a:pt x="20880" y="19251"/>
                  <a:pt x="20948" y="19260"/>
                  <a:pt x="21018" y="19275"/>
                </a:cubicBezTo>
                <a:cubicBezTo>
                  <a:pt x="21011" y="19267"/>
                  <a:pt x="21011" y="19257"/>
                  <a:pt x="21026" y="19240"/>
                </a:cubicBezTo>
                <a:cubicBezTo>
                  <a:pt x="21038" y="19224"/>
                  <a:pt x="21019" y="19195"/>
                  <a:pt x="20982" y="19172"/>
                </a:cubicBezTo>
                <a:cubicBezTo>
                  <a:pt x="20945" y="19149"/>
                  <a:pt x="20913" y="19138"/>
                  <a:pt x="20913" y="19150"/>
                </a:cubicBezTo>
                <a:cubicBezTo>
                  <a:pt x="20913" y="19162"/>
                  <a:pt x="20873" y="19156"/>
                  <a:pt x="20822" y="19136"/>
                </a:cubicBezTo>
                <a:cubicBezTo>
                  <a:pt x="20772" y="19116"/>
                  <a:pt x="20743" y="19086"/>
                  <a:pt x="20757" y="19068"/>
                </a:cubicBezTo>
                <a:cubicBezTo>
                  <a:pt x="20774" y="19047"/>
                  <a:pt x="20752" y="19035"/>
                  <a:pt x="20710" y="19035"/>
                </a:cubicBezTo>
                <a:close/>
                <a:moveTo>
                  <a:pt x="5896" y="19065"/>
                </a:moveTo>
                <a:cubicBezTo>
                  <a:pt x="5881" y="19070"/>
                  <a:pt x="5877" y="19083"/>
                  <a:pt x="5881" y="19098"/>
                </a:cubicBezTo>
                <a:cubicBezTo>
                  <a:pt x="5888" y="19122"/>
                  <a:pt x="5861" y="19175"/>
                  <a:pt x="5823" y="19215"/>
                </a:cubicBezTo>
                <a:cubicBezTo>
                  <a:pt x="5734" y="19310"/>
                  <a:pt x="5732" y="19420"/>
                  <a:pt x="5820" y="19395"/>
                </a:cubicBezTo>
                <a:cubicBezTo>
                  <a:pt x="5889" y="19375"/>
                  <a:pt x="6248" y="19666"/>
                  <a:pt x="6255" y="19749"/>
                </a:cubicBezTo>
                <a:cubicBezTo>
                  <a:pt x="6257" y="19774"/>
                  <a:pt x="6285" y="19750"/>
                  <a:pt x="6317" y="19694"/>
                </a:cubicBezTo>
                <a:cubicBezTo>
                  <a:pt x="6402" y="19547"/>
                  <a:pt x="6311" y="19235"/>
                  <a:pt x="6157" y="19144"/>
                </a:cubicBezTo>
                <a:cubicBezTo>
                  <a:pt x="6053" y="19083"/>
                  <a:pt x="5939" y="19050"/>
                  <a:pt x="5896" y="19065"/>
                </a:cubicBezTo>
                <a:close/>
                <a:moveTo>
                  <a:pt x="21559" y="19117"/>
                </a:moveTo>
                <a:lnTo>
                  <a:pt x="21338" y="19204"/>
                </a:lnTo>
                <a:cubicBezTo>
                  <a:pt x="21192" y="19263"/>
                  <a:pt x="21086" y="19288"/>
                  <a:pt x="21040" y="19280"/>
                </a:cubicBezTo>
                <a:cubicBezTo>
                  <a:pt x="21142" y="19306"/>
                  <a:pt x="21252" y="19348"/>
                  <a:pt x="21341" y="19406"/>
                </a:cubicBezTo>
                <a:cubicBezTo>
                  <a:pt x="21391" y="19437"/>
                  <a:pt x="21468" y="19473"/>
                  <a:pt x="21512" y="19485"/>
                </a:cubicBezTo>
                <a:cubicBezTo>
                  <a:pt x="21533" y="19490"/>
                  <a:pt x="21548" y="19382"/>
                  <a:pt x="21559" y="19117"/>
                </a:cubicBezTo>
                <a:close/>
                <a:moveTo>
                  <a:pt x="21519" y="19651"/>
                </a:moveTo>
                <a:cubicBezTo>
                  <a:pt x="21506" y="19660"/>
                  <a:pt x="21511" y="19712"/>
                  <a:pt x="21530" y="19765"/>
                </a:cubicBezTo>
                <a:cubicBezTo>
                  <a:pt x="21555" y="19836"/>
                  <a:pt x="21568" y="19845"/>
                  <a:pt x="21581" y="19800"/>
                </a:cubicBezTo>
                <a:cubicBezTo>
                  <a:pt x="21600" y="19732"/>
                  <a:pt x="21555" y="19624"/>
                  <a:pt x="21519" y="19651"/>
                </a:cubicBezTo>
                <a:close/>
                <a:moveTo>
                  <a:pt x="15093" y="21366"/>
                </a:moveTo>
                <a:cubicBezTo>
                  <a:pt x="15086" y="21403"/>
                  <a:pt x="15080" y="21438"/>
                  <a:pt x="15072" y="21445"/>
                </a:cubicBezTo>
                <a:cubicBezTo>
                  <a:pt x="15050" y="21461"/>
                  <a:pt x="15067" y="21501"/>
                  <a:pt x="15115" y="21537"/>
                </a:cubicBezTo>
                <a:cubicBezTo>
                  <a:pt x="15143" y="21558"/>
                  <a:pt x="15222" y="21569"/>
                  <a:pt x="15366" y="21578"/>
                </a:cubicBezTo>
                <a:lnTo>
                  <a:pt x="15347" y="21516"/>
                </a:lnTo>
                <a:cubicBezTo>
                  <a:pt x="15327" y="21435"/>
                  <a:pt x="15310" y="21425"/>
                  <a:pt x="15159" y="21418"/>
                </a:cubicBezTo>
                <a:cubicBezTo>
                  <a:pt x="15133" y="21416"/>
                  <a:pt x="15111" y="21396"/>
                  <a:pt x="15093" y="21366"/>
                </a:cubicBezTo>
                <a:close/>
                <a:moveTo>
                  <a:pt x="5754" y="21431"/>
                </a:moveTo>
                <a:cubicBezTo>
                  <a:pt x="5703" y="21431"/>
                  <a:pt x="5671" y="21446"/>
                  <a:pt x="5685" y="21464"/>
                </a:cubicBezTo>
                <a:cubicBezTo>
                  <a:pt x="5700" y="21482"/>
                  <a:pt x="5743" y="21488"/>
                  <a:pt x="5780" y="21477"/>
                </a:cubicBezTo>
                <a:cubicBezTo>
                  <a:pt x="5873" y="21451"/>
                  <a:pt x="5863" y="21431"/>
                  <a:pt x="5754" y="21431"/>
                </a:cubicBezTo>
                <a:close/>
                <a:moveTo>
                  <a:pt x="5929" y="21442"/>
                </a:moveTo>
                <a:cubicBezTo>
                  <a:pt x="5893" y="21453"/>
                  <a:pt x="5902" y="21462"/>
                  <a:pt x="5954" y="21464"/>
                </a:cubicBezTo>
                <a:cubicBezTo>
                  <a:pt x="6001" y="21465"/>
                  <a:pt x="6027" y="21456"/>
                  <a:pt x="6012" y="21445"/>
                </a:cubicBezTo>
                <a:cubicBezTo>
                  <a:pt x="5997" y="21434"/>
                  <a:pt x="5961" y="21432"/>
                  <a:pt x="5929" y="21442"/>
                </a:cubicBezTo>
                <a:close/>
                <a:moveTo>
                  <a:pt x="6153" y="21442"/>
                </a:moveTo>
                <a:cubicBezTo>
                  <a:pt x="6118" y="21453"/>
                  <a:pt x="6126" y="21462"/>
                  <a:pt x="6179" y="21464"/>
                </a:cubicBezTo>
                <a:cubicBezTo>
                  <a:pt x="6226" y="21465"/>
                  <a:pt x="6252" y="21456"/>
                  <a:pt x="6237" y="21445"/>
                </a:cubicBezTo>
                <a:cubicBezTo>
                  <a:pt x="6222" y="21434"/>
                  <a:pt x="6186" y="21432"/>
                  <a:pt x="6153" y="21442"/>
                </a:cubicBezTo>
                <a:close/>
              </a:path>
            </a:pathLst>
          </a:cu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 name="Audience"/>
          <p:cNvSpPr txBox="1">
            <a:spLocks noGrp="1"/>
          </p:cNvSpPr>
          <p:nvPr>
            <p:ph type="title"/>
          </p:nvPr>
        </p:nvSpPr>
        <p:spPr>
          <a:prstGeom prst="rect">
            <a:avLst/>
          </a:prstGeom>
        </p:spPr>
        <p:txBody>
          <a:bodyPr/>
          <a:lstStyle/>
          <a:p>
            <a:r>
              <a:t>Audience</a:t>
            </a:r>
          </a:p>
        </p:txBody>
      </p:sp>
      <p:sp>
        <p:nvSpPr>
          <p:cNvPr id="521" name="(the readers)"/>
          <p:cNvSpPr txBox="1">
            <a:spLocks noGrp="1"/>
          </p:cNvSpPr>
          <p:nvPr>
            <p:ph type="body" sz="quarter" idx="1"/>
          </p:nvPr>
        </p:nvSpPr>
        <p:spPr>
          <a:prstGeom prst="rect">
            <a:avLst/>
          </a:prstGeom>
        </p:spPr>
        <p:txBody>
          <a:bodyPr/>
          <a:lstStyle/>
          <a:p>
            <a:r>
              <a:t>(the readers)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3" name="dog-reading-newspaper.png" descr="dog-reading-newspaper.png"/>
          <p:cNvPicPr>
            <a:picLocks noGrp="1" noChangeAspect="1"/>
          </p:cNvPicPr>
          <p:nvPr>
            <p:ph type="pic" idx="13"/>
          </p:nvPr>
        </p:nvPicPr>
        <p:blipFill>
          <a:blip r:embed="rId2">
            <a:extLst/>
          </a:blip>
          <a:srcRect l="32676" r="13471"/>
          <a:stretch>
            <a:fillRect/>
          </a:stretch>
        </p:blipFill>
        <p:spPr>
          <a:xfrm>
            <a:off x="-12700" y="4318000"/>
            <a:ext cx="2616200" cy="323879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884"/>
                </a:lnTo>
                <a:lnTo>
                  <a:pt x="0" y="21600"/>
                </a:lnTo>
                <a:lnTo>
                  <a:pt x="11904" y="20557"/>
                </a:lnTo>
                <a:lnTo>
                  <a:pt x="21600" y="0"/>
                </a:lnTo>
                <a:close/>
              </a:path>
            </a:pathLst>
          </a:custGeom>
        </p:spPr>
      </p:pic>
      <p:pic>
        <p:nvPicPr>
          <p:cNvPr id="524" name="dog-drooling.png" descr="dog-drooling.png"/>
          <p:cNvPicPr>
            <a:picLocks noGrp="1" noChangeAspect="1"/>
          </p:cNvPicPr>
          <p:nvPr>
            <p:ph type="pic" idx="14"/>
          </p:nvPr>
        </p:nvPicPr>
        <p:blipFill>
          <a:blip r:embed="rId3">
            <a:extLst/>
          </a:blip>
          <a:srcRect l="18034" r="18034"/>
          <a:stretch>
            <a:fillRect/>
          </a:stretch>
        </p:blipFill>
        <p:spPr>
          <a:xfrm rot="21599995">
            <a:off x="-12704" y="-4"/>
            <a:ext cx="4241808" cy="45085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3451" y="20261"/>
                </a:lnTo>
                <a:lnTo>
                  <a:pt x="21600" y="0"/>
                </a:lnTo>
                <a:lnTo>
                  <a:pt x="0" y="0"/>
                </a:lnTo>
                <a:close/>
              </a:path>
            </a:pathLst>
          </a:custGeom>
        </p:spPr>
      </p:pic>
      <p:sp>
        <p:nvSpPr>
          <p:cNvPr id="525" name="Audience"/>
          <p:cNvSpPr txBox="1">
            <a:spLocks noGrp="1"/>
          </p:cNvSpPr>
          <p:nvPr>
            <p:ph type="title"/>
          </p:nvPr>
        </p:nvSpPr>
        <p:spPr>
          <a:prstGeom prst="rect">
            <a:avLst/>
          </a:prstGeom>
        </p:spPr>
        <p:txBody>
          <a:bodyPr/>
          <a:lstStyle/>
          <a:p>
            <a:r>
              <a:t>Audience</a:t>
            </a:r>
          </a:p>
        </p:txBody>
      </p:sp>
      <p:sp>
        <p:nvSpPr>
          <p:cNvPr id="526" name="External…"/>
          <p:cNvSpPr txBox="1">
            <a:spLocks noGrp="1"/>
          </p:cNvSpPr>
          <p:nvPr>
            <p:ph type="body" sz="half" idx="1"/>
          </p:nvPr>
        </p:nvSpPr>
        <p:spPr>
          <a:prstGeom prst="rect">
            <a:avLst/>
          </a:prstGeom>
        </p:spPr>
        <p:txBody>
          <a:bodyPr/>
          <a:lstStyle/>
          <a:p>
            <a:r>
              <a:t>External</a:t>
            </a:r>
          </a:p>
          <a:p>
            <a:pPr marL="800100" lvl="1"/>
            <a:r>
              <a:t>the liaison person from the client organisation</a:t>
            </a:r>
          </a:p>
          <a:p>
            <a:pPr marL="800100" lvl="1"/>
            <a:r>
              <a:t>the leader of the client team</a:t>
            </a:r>
          </a:p>
          <a:p>
            <a:r>
              <a:t>Internal</a:t>
            </a:r>
          </a:p>
          <a:p>
            <a:pPr marL="800100" lvl="1"/>
            <a:r>
              <a:t>Senior consultant</a:t>
            </a:r>
          </a:p>
          <a:p>
            <a:pPr marL="800100" lvl="1"/>
            <a:r>
              <a:t>Supervisor / project leader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26">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526">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526">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iterate>
                                    <p:tmAbs val="0"/>
                                  </p:iterate>
                                  <p:childTnLst>
                                    <p:set>
                                      <p:cBhvr>
                                        <p:cTn id="12" fill="hold"/>
                                        <p:tgtEl>
                                          <p:spTgt spid="52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526">
                                            <p:txEl>
                                              <p:pRg st="3" end="3"/>
                                            </p:txEl>
                                          </p:spTgt>
                                        </p:tgtEl>
                                        <p:attrNameLst>
                                          <p:attrName>style.visibility</p:attrName>
                                        </p:attrNameLst>
                                      </p:cBhvr>
                                      <p:to>
                                        <p:strVal val="visible"/>
                                      </p:to>
                                    </p:set>
                                  </p:childTnLst>
                                </p:cTn>
                              </p:par>
                              <p:par>
                                <p:cTn id="17" presetID="1" presetClass="entr" presetSubtype="0" fill="hold" grpId="1" nodeType="withEffect">
                                  <p:stCondLst>
                                    <p:cond delay="0"/>
                                  </p:stCondLst>
                                  <p:iterate>
                                    <p:tmAbs val="0"/>
                                  </p:iterate>
                                  <p:childTnLst>
                                    <p:set>
                                      <p:cBhvr>
                                        <p:cTn id="18" fill="hold"/>
                                        <p:tgtEl>
                                          <p:spTgt spid="526">
                                            <p:txEl>
                                              <p:pRg st="4" end="4"/>
                                            </p:txEl>
                                          </p:spTgt>
                                        </p:tgtEl>
                                        <p:attrNameLst>
                                          <p:attrName>style.visibility</p:attrName>
                                        </p:attrNameLst>
                                      </p:cBhvr>
                                      <p:to>
                                        <p:strVal val="visible"/>
                                      </p:to>
                                    </p:set>
                                  </p:childTnLst>
                                </p:cTn>
                              </p:par>
                              <p:par>
                                <p:cTn id="19" presetID="1" presetClass="entr" presetSubtype="0" fill="hold" grpId="1" nodeType="withEffect">
                                  <p:stCondLst>
                                    <p:cond delay="0"/>
                                  </p:stCondLst>
                                  <p:iterate>
                                    <p:tmAbs val="0"/>
                                  </p:iterate>
                                  <p:childTnLst>
                                    <p:set>
                                      <p:cBhvr>
                                        <p:cTn id="20" fill="hold"/>
                                        <p:tgtEl>
                                          <p:spTgt spid="52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 grpId="1" build="p" animBg="1"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 name="Purposes"/>
          <p:cNvSpPr txBox="1">
            <a:spLocks noGrp="1"/>
          </p:cNvSpPr>
          <p:nvPr>
            <p:ph type="title"/>
          </p:nvPr>
        </p:nvSpPr>
        <p:spPr>
          <a:xfrm>
            <a:off x="1441450" y="3924300"/>
            <a:ext cx="7277100" cy="1625600"/>
          </a:xfrm>
          <a:prstGeom prst="rect">
            <a:avLst/>
          </a:prstGeom>
        </p:spPr>
        <p:txBody>
          <a:bodyPr/>
          <a:lstStyle/>
          <a:p>
            <a:r>
              <a:rPr lang="en-GB" dirty="0"/>
              <a:t>Why do you need to report to them?</a:t>
            </a:r>
            <a:endParaRPr dirty="0"/>
          </a:p>
        </p:txBody>
      </p:sp>
      <p:sp>
        <p:nvSpPr>
          <p:cNvPr id="529"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5" name="Image" descr="Image"/>
          <p:cNvPicPr>
            <a:picLocks noChangeAspect="1"/>
          </p:cNvPicPr>
          <p:nvPr/>
        </p:nvPicPr>
        <p:blipFill>
          <a:blip r:embed="rId2">
            <a:extLst/>
          </a:blip>
          <a:stretch>
            <a:fillRect/>
          </a:stretch>
        </p:blipFill>
        <p:spPr>
          <a:xfrm>
            <a:off x="264575" y="174678"/>
            <a:ext cx="9761748" cy="8348863"/>
          </a:xfrm>
          <a:prstGeom prst="rect">
            <a:avLst/>
          </a:prstGeom>
          <a:ln w="12700">
            <a:miter lim="400000"/>
          </a:ln>
        </p:spPr>
      </p:pic>
      <p:sp>
        <p:nvSpPr>
          <p:cNvPr id="536" name="Credit: Debbie and Me! @ TeacherTweaks"/>
          <p:cNvSpPr txBox="1"/>
          <p:nvPr/>
        </p:nvSpPr>
        <p:spPr>
          <a:xfrm>
            <a:off x="5160660" y="6963324"/>
            <a:ext cx="4657853" cy="3990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r>
              <a:t>Credit: Debbie and Me! @ TeacherTweaks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8" name="Ok-Sign.png" descr="Ok-Sign.png"/>
          <p:cNvPicPr>
            <a:picLocks noGrp="1" noChangeAspect="1"/>
          </p:cNvPicPr>
          <p:nvPr>
            <p:ph type="pic" idx="14"/>
          </p:nvPr>
        </p:nvPicPr>
        <p:blipFill>
          <a:blip r:embed="rId2">
            <a:extLst/>
          </a:blip>
          <a:srcRect l="14527" r="14527"/>
          <a:stretch>
            <a:fillRect/>
          </a:stretch>
        </p:blipFill>
        <p:spPr>
          <a:xfrm rot="21599995">
            <a:off x="-12704" y="-4"/>
            <a:ext cx="4241808" cy="45085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3451" y="20261"/>
                </a:lnTo>
                <a:lnTo>
                  <a:pt x="21600" y="0"/>
                </a:lnTo>
                <a:lnTo>
                  <a:pt x="0" y="0"/>
                </a:lnTo>
                <a:close/>
              </a:path>
            </a:pathLst>
          </a:custGeom>
        </p:spPr>
      </p:pic>
      <p:sp>
        <p:nvSpPr>
          <p:cNvPr id="539" name="Purposes"/>
          <p:cNvSpPr txBox="1">
            <a:spLocks noGrp="1"/>
          </p:cNvSpPr>
          <p:nvPr>
            <p:ph type="title"/>
          </p:nvPr>
        </p:nvSpPr>
        <p:spPr>
          <a:prstGeom prst="rect">
            <a:avLst/>
          </a:prstGeom>
        </p:spPr>
        <p:txBody>
          <a:bodyPr/>
          <a:lstStyle/>
          <a:p>
            <a:r>
              <a:t>Purposes</a:t>
            </a:r>
          </a:p>
        </p:txBody>
      </p:sp>
      <p:sp>
        <p:nvSpPr>
          <p:cNvPr id="540" name="To reassure the audience:…"/>
          <p:cNvSpPr txBox="1">
            <a:spLocks noGrp="1"/>
          </p:cNvSpPr>
          <p:nvPr>
            <p:ph type="body" sz="half" idx="1"/>
          </p:nvPr>
        </p:nvSpPr>
        <p:spPr>
          <a:prstGeom prst="rect">
            <a:avLst/>
          </a:prstGeom>
        </p:spPr>
        <p:txBody>
          <a:bodyPr/>
          <a:lstStyle/>
          <a:p>
            <a:r>
              <a:rPr dirty="0"/>
              <a:t>To reassure the audience:</a:t>
            </a:r>
          </a:p>
          <a:p>
            <a:pPr marL="673100" lvl="1"/>
            <a:r>
              <a:rPr dirty="0"/>
              <a:t>that you are making progress</a:t>
            </a:r>
          </a:p>
          <a:p>
            <a:pPr marL="673100" lvl="1"/>
            <a:r>
              <a:rPr dirty="0"/>
              <a:t>that the project is going smoothly</a:t>
            </a:r>
          </a:p>
          <a:p>
            <a:pPr marL="673100" lvl="1"/>
            <a:r>
              <a:rPr dirty="0"/>
              <a:t>the project will be completed on time</a:t>
            </a:r>
          </a:p>
          <a:p>
            <a:r>
              <a:rPr dirty="0"/>
              <a:t>To let the audience to</a:t>
            </a:r>
          </a:p>
          <a:p>
            <a:pPr marL="673100" lvl="1"/>
            <a:r>
              <a:rPr dirty="0"/>
              <a:t>evaluate your work</a:t>
            </a:r>
          </a:p>
          <a:p>
            <a:pPr marL="673100" lvl="1"/>
            <a:r>
              <a:rPr dirty="0"/>
              <a:t>make decisions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4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540">
                                            <p:txEl>
                                              <p:pRg st="0" end="0"/>
                                            </p:txEl>
                                          </p:spTgt>
                                        </p:tgtEl>
                                        <p:attrNameLst>
                                          <p:attrName>style.visibility</p:attrName>
                                        </p:attrNameLst>
                                      </p:cBhvr>
                                      <p:to>
                                        <p:strVal val="visible"/>
                                      </p:to>
                                    </p:set>
                                  </p:childTnLst>
                                </p:cTn>
                              </p:par>
                              <p:par>
                                <p:cTn id="9" presetID="1" presetClass="entr" presetSubtype="0" fill="hold" grpId="1" nodeType="withEffect">
                                  <p:stCondLst>
                                    <p:cond delay="0"/>
                                  </p:stCondLst>
                                  <p:iterate>
                                    <p:tmAbs val="0"/>
                                  </p:iterate>
                                  <p:childTnLst>
                                    <p:set>
                                      <p:cBhvr>
                                        <p:cTn id="10" fill="hold"/>
                                        <p:tgtEl>
                                          <p:spTgt spid="540">
                                            <p:txEl>
                                              <p:pRg st="1" end="1"/>
                                            </p:txEl>
                                          </p:spTgt>
                                        </p:tgtEl>
                                        <p:attrNameLst>
                                          <p:attrName>style.visibility</p:attrName>
                                        </p:attrNameLst>
                                      </p:cBhvr>
                                      <p:to>
                                        <p:strVal val="visible"/>
                                      </p:to>
                                    </p:set>
                                  </p:childTnLst>
                                </p:cTn>
                              </p:par>
                              <p:par>
                                <p:cTn id="11" presetID="1" presetClass="entr" presetSubtype="0" fill="hold" grpId="1" nodeType="withEffect">
                                  <p:stCondLst>
                                    <p:cond delay="0"/>
                                  </p:stCondLst>
                                  <p:iterate>
                                    <p:tmAbs val="0"/>
                                  </p:iterate>
                                  <p:childTnLst>
                                    <p:set>
                                      <p:cBhvr>
                                        <p:cTn id="12" fill="hold"/>
                                        <p:tgtEl>
                                          <p:spTgt spid="540">
                                            <p:txEl>
                                              <p:pRg st="2" end="2"/>
                                            </p:txEl>
                                          </p:spTgt>
                                        </p:tgtEl>
                                        <p:attrNameLst>
                                          <p:attrName>style.visibility</p:attrName>
                                        </p:attrNameLst>
                                      </p:cBhvr>
                                      <p:to>
                                        <p:strVal val="visible"/>
                                      </p:to>
                                    </p:set>
                                  </p:childTnLst>
                                </p:cTn>
                              </p:par>
                              <p:par>
                                <p:cTn id="13" presetID="1" presetClass="entr" presetSubtype="0" fill="hold" grpId="1" nodeType="withEffect">
                                  <p:stCondLst>
                                    <p:cond delay="0"/>
                                  </p:stCondLst>
                                  <p:iterate>
                                    <p:tmAbs val="0"/>
                                  </p:iterate>
                                  <p:childTnLst>
                                    <p:set>
                                      <p:cBhvr>
                                        <p:cTn id="14" fill="hold"/>
                                        <p:tgtEl>
                                          <p:spTgt spid="540">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540">
                                            <p:txEl>
                                              <p:pRg st="4" end="4"/>
                                            </p:txEl>
                                          </p:spTgt>
                                        </p:tgtEl>
                                        <p:attrNameLst>
                                          <p:attrName>style.visibility</p:attrName>
                                        </p:attrNameLst>
                                      </p:cBhvr>
                                      <p:to>
                                        <p:strVal val="visible"/>
                                      </p:to>
                                    </p:set>
                                  </p:childTnLst>
                                </p:cTn>
                              </p:par>
                              <p:par>
                                <p:cTn id="19" presetID="1" presetClass="entr" presetSubtype="0" fill="hold" grpId="1" nodeType="withEffect">
                                  <p:stCondLst>
                                    <p:cond delay="0"/>
                                  </p:stCondLst>
                                  <p:iterate>
                                    <p:tmAbs val="0"/>
                                  </p:iterate>
                                  <p:childTnLst>
                                    <p:set>
                                      <p:cBhvr>
                                        <p:cTn id="20" fill="hold"/>
                                        <p:tgtEl>
                                          <p:spTgt spid="540">
                                            <p:txEl>
                                              <p:pRg st="5" end="5"/>
                                            </p:txEl>
                                          </p:spTgt>
                                        </p:tgtEl>
                                        <p:attrNameLst>
                                          <p:attrName>style.visibility</p:attrName>
                                        </p:attrNameLst>
                                      </p:cBhvr>
                                      <p:to>
                                        <p:strVal val="visible"/>
                                      </p:to>
                                    </p:set>
                                  </p:childTnLst>
                                </p:cTn>
                              </p:par>
                              <p:par>
                                <p:cTn id="21" presetID="1" presetClass="entr" presetSubtype="0" fill="hold" grpId="1" nodeType="withEffect">
                                  <p:stCondLst>
                                    <p:cond delay="0"/>
                                  </p:stCondLst>
                                  <p:iterate>
                                    <p:tmAbs val="0"/>
                                  </p:iterate>
                                  <p:childTnLst>
                                    <p:set>
                                      <p:cBhvr>
                                        <p:cTn id="22" fill="hold"/>
                                        <p:tgtEl>
                                          <p:spTgt spid="54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0" grpId="1" build="p"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 name="1197208336.png" descr="1197208336.png"/>
          <p:cNvPicPr>
            <a:picLocks noGrp="1" noChangeAspect="1"/>
          </p:cNvPicPr>
          <p:nvPr>
            <p:ph type="pic" idx="13"/>
          </p:nvPr>
        </p:nvPicPr>
        <p:blipFill>
          <a:blip r:embed="rId2">
            <a:extLst/>
          </a:blip>
          <a:srcRect l="11842" t="70" r="5" b="9835"/>
          <a:stretch>
            <a:fillRect/>
          </a:stretch>
        </p:blipFill>
        <p:spPr>
          <a:xfrm>
            <a:off x="-12700" y="4351337"/>
            <a:ext cx="2306241" cy="320556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679"/>
                </a:lnTo>
                <a:lnTo>
                  <a:pt x="0" y="21600"/>
                </a:lnTo>
                <a:lnTo>
                  <a:pt x="13504" y="20546"/>
                </a:lnTo>
                <a:lnTo>
                  <a:pt x="21600" y="5258"/>
                </a:lnTo>
                <a:lnTo>
                  <a:pt x="21600" y="0"/>
                </a:lnTo>
                <a:close/>
              </a:path>
            </a:pathLst>
          </a:custGeom>
        </p:spPr>
      </p:pic>
      <p:pic>
        <p:nvPicPr>
          <p:cNvPr id="543" name="fire-bell-alarm-clock.png" descr="fire-bell-alarm-clock.png"/>
          <p:cNvPicPr>
            <a:picLocks noGrp="1" noChangeAspect="1"/>
          </p:cNvPicPr>
          <p:nvPr>
            <p:ph type="pic" idx="14"/>
          </p:nvPr>
        </p:nvPicPr>
        <p:blipFill>
          <a:blip r:embed="rId3">
            <a:extLst/>
          </a:blip>
          <a:srcRect l="15774"/>
          <a:stretch>
            <a:fillRect/>
          </a:stretch>
        </p:blipFill>
        <p:spPr>
          <a:xfrm rot="21599995">
            <a:off x="-12704" y="2"/>
            <a:ext cx="3797305" cy="450849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5026" y="20261"/>
                </a:lnTo>
                <a:lnTo>
                  <a:pt x="21600" y="5628"/>
                </a:lnTo>
                <a:lnTo>
                  <a:pt x="21600" y="0"/>
                </a:lnTo>
                <a:lnTo>
                  <a:pt x="0" y="0"/>
                </a:lnTo>
                <a:close/>
              </a:path>
            </a:pathLst>
          </a:custGeom>
        </p:spPr>
      </p:pic>
      <p:sp>
        <p:nvSpPr>
          <p:cNvPr id="544" name="Purposes"/>
          <p:cNvSpPr txBox="1">
            <a:spLocks noGrp="1"/>
          </p:cNvSpPr>
          <p:nvPr>
            <p:ph type="title"/>
          </p:nvPr>
        </p:nvSpPr>
        <p:spPr>
          <a:prstGeom prst="rect">
            <a:avLst/>
          </a:prstGeom>
        </p:spPr>
        <p:txBody>
          <a:bodyPr/>
          <a:lstStyle/>
          <a:p>
            <a:r>
              <a:t>Purposes</a:t>
            </a:r>
          </a:p>
        </p:txBody>
      </p:sp>
      <p:sp>
        <p:nvSpPr>
          <p:cNvPr id="545" name="A chance to discuss problems and forewarn the recipient the possible delays / needs for making changes.…"/>
          <p:cNvSpPr txBox="1">
            <a:spLocks noGrp="1"/>
          </p:cNvSpPr>
          <p:nvPr>
            <p:ph type="body" sz="half" idx="1"/>
          </p:nvPr>
        </p:nvSpPr>
        <p:spPr>
          <a:prstGeom prst="rect">
            <a:avLst/>
          </a:prstGeom>
        </p:spPr>
        <p:txBody>
          <a:bodyPr/>
          <a:lstStyle/>
          <a:p>
            <a:r>
              <a:t>A chance to discuss problems and forewarn the recipient the possible delays / needs for making changes.</a:t>
            </a:r>
          </a:p>
          <a:p>
            <a:r>
              <a:t>Forces you to evaluate the progress you are making so that you can complete the work on time.</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4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54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54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5" grpId="1" build="p" animBg="1" advAuto="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 name="External vs Internal Reports"/>
          <p:cNvSpPr txBox="1">
            <a:spLocks noGrp="1"/>
          </p:cNvSpPr>
          <p:nvPr>
            <p:ph type="title"/>
          </p:nvPr>
        </p:nvSpPr>
        <p:spPr>
          <a:prstGeom prst="rect">
            <a:avLst/>
          </a:prstGeom>
        </p:spPr>
        <p:txBody>
          <a:bodyPr/>
          <a:lstStyle>
            <a:lvl1pPr>
              <a:defRPr sz="5700"/>
            </a:lvl1pPr>
          </a:lstStyle>
          <a:p>
            <a:r>
              <a:t>External vs Internal Reports</a:t>
            </a:r>
          </a:p>
        </p:txBody>
      </p:sp>
      <p:sp>
        <p:nvSpPr>
          <p:cNvPr id="548"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0" name="time-warp.png" descr="time-warp.png"/>
          <p:cNvPicPr>
            <a:picLocks noGrp="1" noChangeAspect="1"/>
          </p:cNvPicPr>
          <p:nvPr>
            <p:ph type="pic" idx="13"/>
          </p:nvPr>
        </p:nvPicPr>
        <p:blipFill>
          <a:blip r:embed="rId2">
            <a:extLst/>
          </a:blip>
          <a:srcRect l="1000" r="1000"/>
          <a:stretch>
            <a:fillRect/>
          </a:stretch>
        </p:blipFill>
        <p:spPr>
          <a:xfrm>
            <a:off x="7670800" y="1930400"/>
            <a:ext cx="2489200" cy="24892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428"/>
                </a:lnTo>
                <a:lnTo>
                  <a:pt x="0" y="21600"/>
                </a:lnTo>
                <a:lnTo>
                  <a:pt x="21600" y="19296"/>
                </a:lnTo>
                <a:lnTo>
                  <a:pt x="21600" y="0"/>
                </a:lnTo>
                <a:close/>
              </a:path>
            </a:pathLst>
          </a:custGeom>
        </p:spPr>
      </p:pic>
      <p:pic>
        <p:nvPicPr>
          <p:cNvPr id="551" name="clients11.png" descr="clients11.png"/>
          <p:cNvPicPr>
            <a:picLocks noGrp="1" noChangeAspect="1"/>
          </p:cNvPicPr>
          <p:nvPr>
            <p:ph type="pic" idx="14"/>
          </p:nvPr>
        </p:nvPicPr>
        <p:blipFill>
          <a:blip r:embed="rId3">
            <a:extLst/>
          </a:blip>
          <a:srcRect l="13110" r="13467"/>
          <a:stretch>
            <a:fillRect/>
          </a:stretch>
        </p:blipFill>
        <p:spPr>
          <a:xfrm>
            <a:off x="7670800" y="0"/>
            <a:ext cx="2489200" cy="21336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8856"/>
                </a:lnTo>
                <a:lnTo>
                  <a:pt x="21600" y="0"/>
                </a:lnTo>
                <a:lnTo>
                  <a:pt x="0" y="0"/>
                </a:lnTo>
                <a:close/>
              </a:path>
            </a:pathLst>
          </a:custGeom>
        </p:spPr>
      </p:pic>
      <p:pic>
        <p:nvPicPr>
          <p:cNvPr id="552" name="contract.png" descr="contract.png"/>
          <p:cNvPicPr>
            <a:picLocks noGrp="1" noChangeAspect="1"/>
          </p:cNvPicPr>
          <p:nvPr>
            <p:ph type="pic" idx="15"/>
          </p:nvPr>
        </p:nvPicPr>
        <p:blipFill>
          <a:blip r:embed="rId4">
            <a:extLst/>
          </a:blip>
          <a:srcRect l="16627" r="16746"/>
          <a:stretch>
            <a:fillRect/>
          </a:stretch>
        </p:blipFill>
        <p:spPr>
          <a:xfrm>
            <a:off x="7670800" y="4229100"/>
            <a:ext cx="2493566" cy="2489200"/>
          </a:xfrm>
          <a:custGeom>
            <a:avLst/>
            <a:gdLst/>
            <a:ahLst/>
            <a:cxnLst>
              <a:cxn ang="0">
                <a:pos x="wd2" y="hd2"/>
              </a:cxn>
              <a:cxn ang="5400000">
                <a:pos x="wd2" y="hd2"/>
              </a:cxn>
              <a:cxn ang="10800000">
                <a:pos x="wd2" y="hd2"/>
              </a:cxn>
              <a:cxn ang="16200000">
                <a:pos x="wd2" y="hd2"/>
              </a:cxn>
            </a:cxnLst>
            <a:rect l="0" t="0" r="r" b="b"/>
            <a:pathLst>
              <a:path w="21600" h="21600" extrusionOk="0">
                <a:moveTo>
                  <a:pt x="21562" y="0"/>
                </a:moveTo>
                <a:lnTo>
                  <a:pt x="0" y="2438"/>
                </a:lnTo>
                <a:lnTo>
                  <a:pt x="0" y="21600"/>
                </a:lnTo>
                <a:lnTo>
                  <a:pt x="21600" y="19248"/>
                </a:lnTo>
                <a:lnTo>
                  <a:pt x="21562" y="0"/>
                </a:lnTo>
                <a:close/>
              </a:path>
            </a:pathLst>
          </a:custGeom>
        </p:spPr>
      </p:pic>
      <p:sp>
        <p:nvSpPr>
          <p:cNvPr id="553" name="External Reports"/>
          <p:cNvSpPr txBox="1">
            <a:spLocks noGrp="1"/>
          </p:cNvSpPr>
          <p:nvPr>
            <p:ph type="title"/>
          </p:nvPr>
        </p:nvSpPr>
        <p:spPr>
          <a:prstGeom prst="rect">
            <a:avLst/>
          </a:prstGeom>
        </p:spPr>
        <p:txBody>
          <a:bodyPr/>
          <a:lstStyle/>
          <a:p>
            <a:r>
              <a:t>External Reports</a:t>
            </a:r>
          </a:p>
        </p:txBody>
      </p:sp>
      <p:sp>
        <p:nvSpPr>
          <p:cNvPr id="554" name="Generated for clients…"/>
          <p:cNvSpPr txBox="1">
            <a:spLocks noGrp="1"/>
          </p:cNvSpPr>
          <p:nvPr>
            <p:ph type="body" sz="half" idx="1"/>
          </p:nvPr>
        </p:nvSpPr>
        <p:spPr>
          <a:prstGeom prst="rect">
            <a:avLst/>
          </a:prstGeom>
        </p:spPr>
        <p:txBody>
          <a:bodyPr/>
          <a:lstStyle/>
          <a:p>
            <a:r>
              <a:t>Generated for clients</a:t>
            </a:r>
          </a:p>
          <a:p>
            <a:r>
              <a:t>Produced at regular intervals </a:t>
            </a:r>
          </a:p>
          <a:p>
            <a:r>
              <a:t>Usually specified in contract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 name="time-warp.png" descr="time-warp.png"/>
          <p:cNvPicPr>
            <a:picLocks noGrp="1" noChangeAspect="1"/>
          </p:cNvPicPr>
          <p:nvPr>
            <p:ph type="pic" idx="13"/>
          </p:nvPr>
        </p:nvPicPr>
        <p:blipFill>
          <a:blip r:embed="rId2">
            <a:extLst/>
          </a:blip>
          <a:srcRect l="1000" r="1000"/>
          <a:stretch>
            <a:fillRect/>
          </a:stretch>
        </p:blipFill>
        <p:spPr>
          <a:xfrm>
            <a:off x="7670800" y="1930400"/>
            <a:ext cx="2489200" cy="24892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428"/>
                </a:lnTo>
                <a:lnTo>
                  <a:pt x="0" y="21600"/>
                </a:lnTo>
                <a:lnTo>
                  <a:pt x="21600" y="19296"/>
                </a:lnTo>
                <a:lnTo>
                  <a:pt x="21600" y="0"/>
                </a:lnTo>
                <a:close/>
              </a:path>
            </a:pathLst>
          </a:custGeom>
        </p:spPr>
      </p:pic>
      <p:pic>
        <p:nvPicPr>
          <p:cNvPr id="557" name="manager1.png" descr="manager1.png"/>
          <p:cNvPicPr>
            <a:picLocks noGrp="1" noChangeAspect="1"/>
          </p:cNvPicPr>
          <p:nvPr>
            <p:ph type="pic" idx="14"/>
          </p:nvPr>
        </p:nvPicPr>
        <p:blipFill>
          <a:blip r:embed="rId3">
            <a:extLst/>
          </a:blip>
          <a:srcRect t="7142" b="7142"/>
          <a:stretch>
            <a:fillRect/>
          </a:stretch>
        </p:blipFill>
        <p:spPr>
          <a:xfrm>
            <a:off x="7670800" y="0"/>
            <a:ext cx="2489200" cy="21336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8856"/>
                </a:lnTo>
                <a:lnTo>
                  <a:pt x="21600" y="0"/>
                </a:lnTo>
                <a:lnTo>
                  <a:pt x="0" y="0"/>
                </a:lnTo>
                <a:close/>
              </a:path>
            </a:pathLst>
          </a:custGeom>
        </p:spPr>
      </p:pic>
      <p:pic>
        <p:nvPicPr>
          <p:cNvPr id="558" name="responsibility.png" descr="responsibility.png"/>
          <p:cNvPicPr>
            <a:picLocks noGrp="1" noChangeAspect="1"/>
          </p:cNvPicPr>
          <p:nvPr>
            <p:ph type="pic" idx="15"/>
          </p:nvPr>
        </p:nvPicPr>
        <p:blipFill>
          <a:blip r:embed="rId4">
            <a:extLst/>
          </a:blip>
          <a:srcRect l="10124" r="10361"/>
          <a:stretch>
            <a:fillRect/>
          </a:stretch>
        </p:blipFill>
        <p:spPr>
          <a:xfrm>
            <a:off x="7670800" y="4229100"/>
            <a:ext cx="2493566" cy="2489200"/>
          </a:xfrm>
          <a:custGeom>
            <a:avLst/>
            <a:gdLst/>
            <a:ahLst/>
            <a:cxnLst>
              <a:cxn ang="0">
                <a:pos x="wd2" y="hd2"/>
              </a:cxn>
              <a:cxn ang="5400000">
                <a:pos x="wd2" y="hd2"/>
              </a:cxn>
              <a:cxn ang="10800000">
                <a:pos x="wd2" y="hd2"/>
              </a:cxn>
              <a:cxn ang="16200000">
                <a:pos x="wd2" y="hd2"/>
              </a:cxn>
            </a:cxnLst>
            <a:rect l="0" t="0" r="r" b="b"/>
            <a:pathLst>
              <a:path w="21600" h="21600" extrusionOk="0">
                <a:moveTo>
                  <a:pt x="21562" y="0"/>
                </a:moveTo>
                <a:lnTo>
                  <a:pt x="0" y="2438"/>
                </a:lnTo>
                <a:lnTo>
                  <a:pt x="0" y="21600"/>
                </a:lnTo>
                <a:lnTo>
                  <a:pt x="21600" y="19248"/>
                </a:lnTo>
                <a:lnTo>
                  <a:pt x="21562" y="0"/>
                </a:lnTo>
                <a:close/>
              </a:path>
            </a:pathLst>
          </a:custGeom>
        </p:spPr>
      </p:pic>
      <p:sp>
        <p:nvSpPr>
          <p:cNvPr id="559" name="Internal Reports"/>
          <p:cNvSpPr txBox="1">
            <a:spLocks noGrp="1"/>
          </p:cNvSpPr>
          <p:nvPr>
            <p:ph type="title"/>
          </p:nvPr>
        </p:nvSpPr>
        <p:spPr>
          <a:prstGeom prst="rect">
            <a:avLst/>
          </a:prstGeom>
        </p:spPr>
        <p:txBody>
          <a:bodyPr/>
          <a:lstStyle/>
          <a:p>
            <a:r>
              <a:t>Internal Reports</a:t>
            </a:r>
          </a:p>
        </p:txBody>
      </p:sp>
      <p:sp>
        <p:nvSpPr>
          <p:cNvPr id="560" name="Generated for line manager…"/>
          <p:cNvSpPr txBox="1">
            <a:spLocks noGrp="1"/>
          </p:cNvSpPr>
          <p:nvPr>
            <p:ph type="body" sz="half" idx="1"/>
          </p:nvPr>
        </p:nvSpPr>
        <p:spPr>
          <a:prstGeom prst="rect">
            <a:avLst/>
          </a:prstGeom>
        </p:spPr>
        <p:txBody>
          <a:bodyPr/>
          <a:lstStyle/>
          <a:p>
            <a:r>
              <a:t>Generated for line manager</a:t>
            </a:r>
          </a:p>
          <a:p>
            <a:r>
              <a:t>Produced at regular intervals</a:t>
            </a:r>
          </a:p>
          <a:p>
            <a:r>
              <a:t>Reporting the progress made for the part the writer is responsible for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7" name="studying2.png" descr="studying2.png"/>
          <p:cNvPicPr>
            <a:picLocks noGrp="1" noChangeAspect="1"/>
          </p:cNvPicPr>
          <p:nvPr>
            <p:ph type="pic" idx="13"/>
          </p:nvPr>
        </p:nvPicPr>
        <p:blipFill>
          <a:blip r:embed="rId2">
            <a:extLst/>
          </a:blip>
          <a:srcRect l="405" r="4030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568" name="study.png" descr="study.png"/>
          <p:cNvPicPr>
            <a:picLocks noGrp="1" noChangeAspect="1"/>
          </p:cNvPicPr>
          <p:nvPr>
            <p:ph type="pic" idx="14"/>
          </p:nvPr>
        </p:nvPicPr>
        <p:blipFill>
          <a:blip r:embed="rId3">
            <a:extLst/>
          </a:blip>
          <a:srcRect l="12223" r="12247"/>
          <a:stretch>
            <a:fillRect/>
          </a:stretch>
        </p:blipFill>
        <p:spPr>
          <a:xfrm rot="5" flipH="1">
            <a:off x="5930897" y="4"/>
            <a:ext cx="4229106" cy="37274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569" name="Task 2"/>
          <p:cNvSpPr txBox="1">
            <a:spLocks noGrp="1"/>
          </p:cNvSpPr>
          <p:nvPr>
            <p:ph type="title"/>
          </p:nvPr>
        </p:nvSpPr>
        <p:spPr>
          <a:prstGeom prst="rect">
            <a:avLst/>
          </a:prstGeom>
        </p:spPr>
        <p:txBody>
          <a:bodyPr/>
          <a:lstStyle/>
          <a:p>
            <a:r>
              <a:t>Task 2</a:t>
            </a:r>
          </a:p>
        </p:txBody>
      </p:sp>
      <p:sp>
        <p:nvSpPr>
          <p:cNvPr id="570" name="Study the sample reports shown in the Appendix. For each sample, state whether it is an internal or an external report. Also specify the form that each sample represents."/>
          <p:cNvSpPr txBox="1">
            <a:spLocks noGrp="1"/>
          </p:cNvSpPr>
          <p:nvPr>
            <p:ph type="body" sz="half" idx="1"/>
          </p:nvPr>
        </p:nvSpPr>
        <p:spPr>
          <a:xfrm>
            <a:off x="1138066" y="1981200"/>
            <a:ext cx="5351634" cy="4470400"/>
          </a:xfrm>
          <a:prstGeom prst="rect">
            <a:avLst/>
          </a:prstGeom>
        </p:spPr>
        <p:txBody>
          <a:bodyPr/>
          <a:lstStyle/>
          <a:p>
            <a:r>
              <a:rPr dirty="0"/>
              <a:t>Study the sample reports shown in the Appendix. For each sample, state whether it is an </a:t>
            </a:r>
            <a:r>
              <a:rPr b="1" dirty="0">
                <a:latin typeface="+mj-lt"/>
              </a:rPr>
              <a:t>internal or an external report</a:t>
            </a:r>
            <a:r>
              <a:rPr dirty="0"/>
              <a:t>. Also specify the </a:t>
            </a:r>
            <a:r>
              <a:rPr b="1" dirty="0">
                <a:latin typeface="+mn-ea"/>
                <a:ea typeface="+mn-ea"/>
              </a:rPr>
              <a:t>form</a:t>
            </a:r>
            <a:r>
              <a:rPr dirty="0"/>
              <a:t> that each sample represents</a:t>
            </a:r>
            <a:r>
              <a:rPr lang="en-GB" dirty="0"/>
              <a:t> (e.g. report with a cover letter, memo, email, chart)</a:t>
            </a:r>
            <a:r>
              <a:rPr dirty="0"/>
              <a:t>.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7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57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 grpId="1" build="p" bldLvl="5"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 name="Sample A"/>
          <p:cNvSpPr txBox="1">
            <a:spLocks noGrp="1"/>
          </p:cNvSpPr>
          <p:nvPr>
            <p:ph type="title"/>
          </p:nvPr>
        </p:nvSpPr>
        <p:spPr>
          <a:prstGeom prst="rect">
            <a:avLst/>
          </a:prstGeom>
        </p:spPr>
        <p:txBody>
          <a:bodyPr/>
          <a:lstStyle/>
          <a:p>
            <a:r>
              <a:t>Sample A</a:t>
            </a:r>
          </a:p>
        </p:txBody>
      </p:sp>
      <p:sp>
        <p:nvSpPr>
          <p:cNvPr id="573"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5" name="Screen Shot 2013-01-17 at 1.54.34 PM.png" descr="Screen Shot 2013-01-17 at 1.54.34 PM.png"/>
          <p:cNvPicPr>
            <a:picLocks noChangeAspect="1"/>
          </p:cNvPicPr>
          <p:nvPr/>
        </p:nvPicPr>
        <p:blipFill>
          <a:blip r:embed="rId2">
            <a:extLst/>
          </a:blip>
          <a:stretch>
            <a:fillRect/>
          </a:stretch>
        </p:blipFill>
        <p:spPr>
          <a:xfrm>
            <a:off x="1917700" y="215900"/>
            <a:ext cx="6311900" cy="8458200"/>
          </a:xfrm>
          <a:prstGeom prst="rect">
            <a:avLst/>
          </a:prstGeom>
          <a:ln w="12700">
            <a:solidFill>
              <a:srgbClr val="000000"/>
            </a:solidFill>
            <a:miter lim="400000"/>
          </a:ln>
          <a:effectLst>
            <a:reflection stA="50000" endPos="40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7" name="Screen Shot 2013-01-17 at 1.54.34 PM.png" descr="Screen Shot 2013-01-17 at 1.54.34 PM.png"/>
          <p:cNvPicPr>
            <a:picLocks noChangeAspect="1"/>
          </p:cNvPicPr>
          <p:nvPr/>
        </p:nvPicPr>
        <p:blipFill>
          <a:blip r:embed="rId2">
            <a:extLst/>
          </a:blip>
          <a:stretch>
            <a:fillRect/>
          </a:stretch>
        </p:blipFill>
        <p:spPr>
          <a:xfrm>
            <a:off x="941778" y="241627"/>
            <a:ext cx="8263744" cy="11073746"/>
          </a:xfrm>
          <a:prstGeom prst="rect">
            <a:avLst/>
          </a:prstGeom>
          <a:ln w="12700">
            <a:solidFill>
              <a:srgbClr val="000000"/>
            </a:solidFill>
            <a:miter lim="400000"/>
          </a:ln>
          <a:effectLst>
            <a:reflection stA="50000" endPos="40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9" name="Screen Shot 2013-01-17 at 1.54.34 PM.png" descr="Screen Shot 2013-01-17 at 1.54.34 PM.png"/>
          <p:cNvPicPr>
            <a:picLocks noChangeAspect="1"/>
          </p:cNvPicPr>
          <p:nvPr/>
        </p:nvPicPr>
        <p:blipFill>
          <a:blip r:embed="rId2">
            <a:extLst/>
          </a:blip>
          <a:stretch>
            <a:fillRect/>
          </a:stretch>
        </p:blipFill>
        <p:spPr>
          <a:xfrm>
            <a:off x="941778" y="-3936673"/>
            <a:ext cx="8263744" cy="11073746"/>
          </a:xfrm>
          <a:prstGeom prst="rect">
            <a:avLst/>
          </a:prstGeom>
          <a:ln w="12700">
            <a:solidFill>
              <a:srgbClr val="000000"/>
            </a:solidFill>
            <a:miter lim="400000"/>
          </a:ln>
          <a:effectLst>
            <a:reflection stA="50000" endPos="40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 name="Sample B"/>
          <p:cNvSpPr txBox="1">
            <a:spLocks noGrp="1"/>
          </p:cNvSpPr>
          <p:nvPr>
            <p:ph type="title"/>
          </p:nvPr>
        </p:nvSpPr>
        <p:spPr>
          <a:prstGeom prst="rect">
            <a:avLst/>
          </a:prstGeom>
        </p:spPr>
        <p:txBody>
          <a:bodyPr/>
          <a:lstStyle/>
          <a:p>
            <a:r>
              <a:t>Sample B</a:t>
            </a:r>
          </a:p>
        </p:txBody>
      </p:sp>
      <p:sp>
        <p:nvSpPr>
          <p:cNvPr id="582"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4" name="Screen Shot 2013-01-17 at 1.58.01 PM.png" descr="Screen Shot 2013-01-17 at 1.58.01 PM.png"/>
          <p:cNvPicPr>
            <a:picLocks noChangeAspect="1"/>
          </p:cNvPicPr>
          <p:nvPr/>
        </p:nvPicPr>
        <p:blipFill>
          <a:blip r:embed="rId2">
            <a:extLst/>
          </a:blip>
          <a:stretch>
            <a:fillRect/>
          </a:stretch>
        </p:blipFill>
        <p:spPr>
          <a:xfrm>
            <a:off x="85747" y="128892"/>
            <a:ext cx="9975806" cy="736221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6" name="Screen Shot 2018-08-06 at 14.24.56.png" descr="Screen Shot 2018-08-06 at 14.24.56.png"/>
          <p:cNvPicPr>
            <a:picLocks noChangeAspect="1"/>
          </p:cNvPicPr>
          <p:nvPr/>
        </p:nvPicPr>
        <p:blipFill>
          <a:blip r:embed="rId2">
            <a:extLst/>
          </a:blip>
          <a:stretch>
            <a:fillRect/>
          </a:stretch>
        </p:blipFill>
        <p:spPr>
          <a:xfrm>
            <a:off x="361950" y="933449"/>
            <a:ext cx="9436101" cy="57531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8" name="Screen Shot 2018-08-06 at 14.02.19.png" descr="Screen Shot 2018-08-06 at 14.02.19.png"/>
          <p:cNvPicPr>
            <a:picLocks noChangeAspect="1"/>
          </p:cNvPicPr>
          <p:nvPr/>
        </p:nvPicPr>
        <p:blipFill>
          <a:blip r:embed="rId2">
            <a:extLst/>
          </a:blip>
          <a:stretch>
            <a:fillRect/>
          </a:stretch>
        </p:blipFill>
        <p:spPr>
          <a:xfrm>
            <a:off x="228600" y="1246947"/>
            <a:ext cx="9702801" cy="54102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0" name="Screen Shot 2018-08-06 at 14.03.01.png" descr="Screen Shot 2018-08-06 at 14.03.01.png"/>
          <p:cNvPicPr>
            <a:picLocks noChangeAspect="1"/>
          </p:cNvPicPr>
          <p:nvPr/>
        </p:nvPicPr>
        <p:blipFill>
          <a:blip r:embed="rId2">
            <a:extLst/>
          </a:blip>
          <a:stretch>
            <a:fillRect/>
          </a:stretch>
        </p:blipFill>
        <p:spPr>
          <a:xfrm>
            <a:off x="177800" y="1092200"/>
            <a:ext cx="9804401" cy="54356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 name="Sample C"/>
          <p:cNvSpPr txBox="1">
            <a:spLocks noGrp="1"/>
          </p:cNvSpPr>
          <p:nvPr>
            <p:ph type="title"/>
          </p:nvPr>
        </p:nvSpPr>
        <p:spPr>
          <a:prstGeom prst="rect">
            <a:avLst/>
          </a:prstGeom>
        </p:spPr>
        <p:txBody>
          <a:bodyPr/>
          <a:lstStyle/>
          <a:p>
            <a:r>
              <a:t>Sample C</a:t>
            </a:r>
          </a:p>
        </p:txBody>
      </p:sp>
      <p:sp>
        <p:nvSpPr>
          <p:cNvPr id="593"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5" name="Screen Shot 2013-01-17 at 2.02.26 PM.png" descr="Screen Shot 2013-01-17 at 2.02.26 PM.png"/>
          <p:cNvPicPr>
            <a:picLocks noChangeAspect="1"/>
          </p:cNvPicPr>
          <p:nvPr/>
        </p:nvPicPr>
        <p:blipFill>
          <a:blip r:embed="rId2">
            <a:extLst/>
          </a:blip>
          <a:stretch>
            <a:fillRect/>
          </a:stretch>
        </p:blipFill>
        <p:spPr>
          <a:xfrm>
            <a:off x="223399" y="70138"/>
            <a:ext cx="9713202" cy="746702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7" name="Screen Shot 2013-01-17 at 2.03.27 PM.png" descr="Screen Shot 2013-01-17 at 2.03.27 PM.png"/>
          <p:cNvPicPr>
            <a:picLocks noChangeAspect="1"/>
          </p:cNvPicPr>
          <p:nvPr/>
        </p:nvPicPr>
        <p:blipFill>
          <a:blip r:embed="rId2">
            <a:extLst/>
          </a:blip>
          <a:stretch>
            <a:fillRect/>
          </a:stretch>
        </p:blipFill>
        <p:spPr>
          <a:xfrm>
            <a:off x="208936" y="95812"/>
            <a:ext cx="9742128" cy="742837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 name="Sample D"/>
          <p:cNvSpPr txBox="1">
            <a:spLocks noGrp="1"/>
          </p:cNvSpPr>
          <p:nvPr>
            <p:ph type="title"/>
          </p:nvPr>
        </p:nvSpPr>
        <p:spPr>
          <a:prstGeom prst="rect">
            <a:avLst/>
          </a:prstGeom>
        </p:spPr>
        <p:txBody>
          <a:bodyPr/>
          <a:lstStyle/>
          <a:p>
            <a:r>
              <a:t>Sample D</a:t>
            </a:r>
          </a:p>
        </p:txBody>
      </p:sp>
      <p:sp>
        <p:nvSpPr>
          <p:cNvPr id="600"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2" name="Screen Shot 2013-01-17 at 2.04.36 PM.png" descr="Screen Shot 2013-01-17 at 2.04.36 PM.png"/>
          <p:cNvPicPr>
            <a:picLocks noChangeAspect="1"/>
          </p:cNvPicPr>
          <p:nvPr/>
        </p:nvPicPr>
        <p:blipFill>
          <a:blip r:embed="rId2">
            <a:extLst/>
          </a:blip>
          <a:stretch>
            <a:fillRect/>
          </a:stretch>
        </p:blipFill>
        <p:spPr>
          <a:xfrm>
            <a:off x="71255" y="241109"/>
            <a:ext cx="10004790" cy="71377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 name="Screen Shot 2013-01-17 at 2.06.05 PM.png" descr="Screen Shot 2013-01-17 at 2.06.05 PM.png"/>
          <p:cNvPicPr>
            <a:picLocks noChangeAspect="1"/>
          </p:cNvPicPr>
          <p:nvPr/>
        </p:nvPicPr>
        <p:blipFill>
          <a:blip r:embed="rId2">
            <a:extLst/>
          </a:blip>
          <a:stretch>
            <a:fillRect/>
          </a:stretch>
        </p:blipFill>
        <p:spPr>
          <a:xfrm>
            <a:off x="70737" y="108709"/>
            <a:ext cx="10005826" cy="74025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6" name="Screen Shot 2013-01-18 at 8.02.21 PM.png" descr="Screen Shot 2013-01-18 at 8.02.21 PM.png"/>
          <p:cNvPicPr>
            <a:picLocks noChangeAspect="1"/>
          </p:cNvPicPr>
          <p:nvPr/>
        </p:nvPicPr>
        <p:blipFill>
          <a:blip r:embed="rId2">
            <a:extLst/>
          </a:blip>
          <a:stretch>
            <a:fillRect/>
          </a:stretch>
        </p:blipFill>
        <p:spPr>
          <a:xfrm>
            <a:off x="116024" y="519172"/>
            <a:ext cx="9927952" cy="656895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8" name="Screen Shot 2013-01-17 at 2.07.53 PM.png" descr="Screen Shot 2013-01-17 at 2.07.53 PM.png"/>
          <p:cNvPicPr>
            <a:picLocks noChangeAspect="1"/>
          </p:cNvPicPr>
          <p:nvPr/>
        </p:nvPicPr>
        <p:blipFill>
          <a:blip r:embed="rId2">
            <a:extLst/>
          </a:blip>
          <a:stretch>
            <a:fillRect/>
          </a:stretch>
        </p:blipFill>
        <p:spPr>
          <a:xfrm>
            <a:off x="100253" y="407448"/>
            <a:ext cx="9946794" cy="680510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0" name="how-to-teach-writing.WidePlayer.png" descr="how-to-teach-writing.WidePlayer.png"/>
          <p:cNvPicPr>
            <a:picLocks noGrp="1" noChangeAspect="1"/>
          </p:cNvPicPr>
          <p:nvPr>
            <p:ph type="pic" idx="13"/>
          </p:nvPr>
        </p:nvPicPr>
        <p:blipFill>
          <a:blip r:embed="rId2">
            <a:extLst/>
          </a:blip>
          <a:srcRect t="4222" b="4131"/>
          <a:stretch>
            <a:fillRect/>
          </a:stretch>
        </p:blipFill>
        <p:spPr>
          <a:xfrm rot="21600000">
            <a:off x="0" y="0"/>
            <a:ext cx="10160000" cy="5237560"/>
          </a:xfrm>
          <a:custGeom>
            <a:avLst/>
            <a:gdLst/>
            <a:ahLst/>
            <a:cxnLst>
              <a:cxn ang="0">
                <a:pos x="wd2" y="hd2"/>
              </a:cxn>
              <a:cxn ang="5400000">
                <a:pos x="wd2" y="hd2"/>
              </a:cxn>
              <a:cxn ang="10800000">
                <a:pos x="wd2" y="hd2"/>
              </a:cxn>
              <a:cxn ang="16200000">
                <a:pos x="wd2" y="hd2"/>
              </a:cxn>
            </a:cxnLst>
            <a:rect l="0" t="0" r="r" b="b"/>
            <a:pathLst>
              <a:path w="21600" h="21600" extrusionOk="0">
                <a:moveTo>
                  <a:pt x="21052" y="0"/>
                </a:moveTo>
                <a:lnTo>
                  <a:pt x="0" y="4419"/>
                </a:lnTo>
                <a:lnTo>
                  <a:pt x="0" y="21600"/>
                </a:lnTo>
                <a:lnTo>
                  <a:pt x="21600" y="17122"/>
                </a:lnTo>
                <a:lnTo>
                  <a:pt x="21600" y="0"/>
                </a:lnTo>
                <a:lnTo>
                  <a:pt x="21052" y="0"/>
                </a:lnTo>
                <a:close/>
              </a:path>
            </a:pathLst>
          </a:custGeom>
        </p:spPr>
      </p:pic>
      <p:sp>
        <p:nvSpPr>
          <p:cNvPr id="611" name="Shape"/>
          <p:cNvSpPr>
            <a:spLocks noGrp="1"/>
          </p:cNvSpPr>
          <p:nvPr>
            <p:ph type="body" idx="14"/>
          </p:nvPr>
        </p:nvSpPr>
        <p:spPr>
          <a:custGeom>
            <a:avLst/>
            <a:gdLst/>
            <a:ahLst/>
            <a:cxnLst>
              <a:cxn ang="0">
                <a:pos x="wd2" y="hd2"/>
              </a:cxn>
              <a:cxn ang="5400000">
                <a:pos x="wd2" y="hd2"/>
              </a:cxn>
              <a:cxn ang="10800000">
                <a:pos x="wd2" y="hd2"/>
              </a:cxn>
              <a:cxn ang="16200000">
                <a:pos x="wd2" y="hd2"/>
              </a:cxn>
            </a:cxnLst>
            <a:rect l="0" t="0" r="r" b="b"/>
            <a:pathLst>
              <a:path w="21600" h="21600" extrusionOk="0">
                <a:moveTo>
                  <a:pt x="0" y="11076"/>
                </a:moveTo>
                <a:lnTo>
                  <a:pt x="0" y="21600"/>
                </a:lnTo>
                <a:lnTo>
                  <a:pt x="21600" y="10586"/>
                </a:lnTo>
                <a:lnTo>
                  <a:pt x="21600" y="0"/>
                </a:lnTo>
                <a:lnTo>
                  <a:pt x="0" y="11076"/>
                </a:lnTo>
                <a:close/>
              </a:path>
            </a:pathLst>
          </a:custGeom>
        </p:spPr>
        <p:txBody>
          <a:bodyPr/>
          <a:lstStyle/>
          <a:p>
            <a:pPr marL="0" indent="0" algn="just" defTabSz="351562">
              <a:lnSpc>
                <a:spcPct val="100000"/>
              </a:lnSpc>
              <a:spcBef>
                <a:spcPts val="900"/>
              </a:spcBef>
              <a:buClrTx/>
              <a:buSzTx/>
              <a:buNone/>
              <a:defRPr sz="700"/>
            </a:pPr>
            <a:endParaRPr/>
          </a:p>
        </p:txBody>
      </p:sp>
      <p:sp>
        <p:nvSpPr>
          <p:cNvPr id="612" name="Forms and Organisation"/>
          <p:cNvSpPr txBox="1">
            <a:spLocks noGrp="1"/>
          </p:cNvSpPr>
          <p:nvPr>
            <p:ph type="body" idx="15"/>
          </p:nvPr>
        </p:nvSpPr>
        <p:spPr>
          <a:xfrm rot="21240187">
            <a:off x="2266800" y="2598018"/>
            <a:ext cx="7710498" cy="2086734"/>
          </a:xfrm>
          <a:prstGeom prst="rect">
            <a:avLst/>
          </a:prstGeom>
        </p:spPr>
        <p:txBody>
          <a:bodyPr/>
          <a:lstStyle>
            <a:lvl1pPr>
              <a:defRPr sz="7600" b="1" spc="-152">
                <a:latin typeface="Helvetica Neue"/>
                <a:ea typeface="Helvetica Neue"/>
                <a:cs typeface="Helvetica Neue"/>
                <a:sym typeface="Helvetica Neue"/>
              </a:defRPr>
            </a:lvl1pPr>
          </a:lstStyle>
          <a:p>
            <a:r>
              <a:t>Forms and Organisation</a:t>
            </a:r>
          </a:p>
        </p:txBody>
      </p:sp>
      <p:pic>
        <p:nvPicPr>
          <p:cNvPr id="613" name="12531602-wide-eyed-overweight-cat-looking-up.png" descr="12531602-wide-eyed-overweight-cat-looking-up.png"/>
          <p:cNvPicPr>
            <a:picLocks noGrp="1" noChangeAspect="1"/>
          </p:cNvPicPr>
          <p:nvPr>
            <p:ph type="pic" idx="16"/>
          </p:nvPr>
        </p:nvPicPr>
        <p:blipFill>
          <a:blip r:embed="rId3">
            <a:extLst/>
          </a:blip>
          <a:srcRect l="18365" t="14340" r="6327"/>
          <a:stretch>
            <a:fillRect/>
          </a:stretch>
        </p:blipFill>
        <p:spPr>
          <a:xfrm>
            <a:off x="0" y="4654535"/>
            <a:ext cx="2110185" cy="2106221"/>
          </a:xfrm>
          <a:custGeom>
            <a:avLst/>
            <a:gdLst/>
            <a:ahLst/>
            <a:cxnLst>
              <a:cxn ang="0">
                <a:pos x="wd2" y="hd2"/>
              </a:cxn>
              <a:cxn ang="5400000">
                <a:pos x="wd2" y="hd2"/>
              </a:cxn>
              <a:cxn ang="10800000">
                <a:pos x="wd2" y="hd2"/>
              </a:cxn>
              <a:cxn ang="16200000">
                <a:pos x="wd2" y="hd2"/>
              </a:cxn>
            </a:cxnLst>
            <a:rect l="0" t="0" r="r" b="b"/>
            <a:pathLst>
              <a:path w="21600" h="21599" extrusionOk="0">
                <a:moveTo>
                  <a:pt x="15275" y="0"/>
                </a:moveTo>
                <a:cubicBezTo>
                  <a:pt x="14931" y="-1"/>
                  <a:pt x="14832" y="8"/>
                  <a:pt x="14795" y="36"/>
                </a:cubicBezTo>
                <a:cubicBezTo>
                  <a:pt x="14770" y="56"/>
                  <a:pt x="14720" y="69"/>
                  <a:pt x="14686" y="69"/>
                </a:cubicBezTo>
                <a:cubicBezTo>
                  <a:pt x="14651" y="69"/>
                  <a:pt x="14616" y="86"/>
                  <a:pt x="14609" y="106"/>
                </a:cubicBezTo>
                <a:cubicBezTo>
                  <a:pt x="14601" y="125"/>
                  <a:pt x="14571" y="142"/>
                  <a:pt x="14539" y="142"/>
                </a:cubicBezTo>
                <a:cubicBezTo>
                  <a:pt x="14508" y="142"/>
                  <a:pt x="14474" y="159"/>
                  <a:pt x="14466" y="179"/>
                </a:cubicBezTo>
                <a:cubicBezTo>
                  <a:pt x="14459" y="199"/>
                  <a:pt x="14434" y="216"/>
                  <a:pt x="14409" y="216"/>
                </a:cubicBezTo>
                <a:cubicBezTo>
                  <a:pt x="14385" y="216"/>
                  <a:pt x="14334" y="247"/>
                  <a:pt x="14296" y="285"/>
                </a:cubicBezTo>
                <a:cubicBezTo>
                  <a:pt x="14257" y="322"/>
                  <a:pt x="14199" y="361"/>
                  <a:pt x="14170" y="370"/>
                </a:cubicBezTo>
                <a:cubicBezTo>
                  <a:pt x="14140" y="379"/>
                  <a:pt x="14117" y="401"/>
                  <a:pt x="14117" y="419"/>
                </a:cubicBezTo>
                <a:cubicBezTo>
                  <a:pt x="14117" y="437"/>
                  <a:pt x="14093" y="468"/>
                  <a:pt x="14064" y="488"/>
                </a:cubicBezTo>
                <a:cubicBezTo>
                  <a:pt x="14035" y="509"/>
                  <a:pt x="14021" y="525"/>
                  <a:pt x="14032" y="525"/>
                </a:cubicBezTo>
                <a:cubicBezTo>
                  <a:pt x="14043" y="525"/>
                  <a:pt x="13900" y="677"/>
                  <a:pt x="13715" y="863"/>
                </a:cubicBezTo>
                <a:cubicBezTo>
                  <a:pt x="13529" y="1048"/>
                  <a:pt x="13380" y="1207"/>
                  <a:pt x="13386" y="1217"/>
                </a:cubicBezTo>
                <a:cubicBezTo>
                  <a:pt x="13392" y="1226"/>
                  <a:pt x="13362" y="1276"/>
                  <a:pt x="13317" y="1327"/>
                </a:cubicBezTo>
                <a:cubicBezTo>
                  <a:pt x="13272" y="1377"/>
                  <a:pt x="13240" y="1428"/>
                  <a:pt x="13248" y="1441"/>
                </a:cubicBezTo>
                <a:cubicBezTo>
                  <a:pt x="13255" y="1453"/>
                  <a:pt x="13228" y="1497"/>
                  <a:pt x="13187" y="1534"/>
                </a:cubicBezTo>
                <a:cubicBezTo>
                  <a:pt x="13146" y="1572"/>
                  <a:pt x="13114" y="1625"/>
                  <a:pt x="13114" y="1652"/>
                </a:cubicBezTo>
                <a:cubicBezTo>
                  <a:pt x="13114" y="1680"/>
                  <a:pt x="13097" y="1706"/>
                  <a:pt x="13077" y="1713"/>
                </a:cubicBezTo>
                <a:cubicBezTo>
                  <a:pt x="13057" y="1721"/>
                  <a:pt x="13040" y="1749"/>
                  <a:pt x="13040" y="1774"/>
                </a:cubicBezTo>
                <a:cubicBezTo>
                  <a:pt x="13040" y="1800"/>
                  <a:pt x="13024" y="1828"/>
                  <a:pt x="13004" y="1835"/>
                </a:cubicBezTo>
                <a:cubicBezTo>
                  <a:pt x="12984" y="1843"/>
                  <a:pt x="12971" y="1865"/>
                  <a:pt x="12971" y="1884"/>
                </a:cubicBezTo>
                <a:cubicBezTo>
                  <a:pt x="12971" y="1903"/>
                  <a:pt x="12955" y="1921"/>
                  <a:pt x="12935" y="1929"/>
                </a:cubicBezTo>
                <a:cubicBezTo>
                  <a:pt x="12915" y="1937"/>
                  <a:pt x="12898" y="1969"/>
                  <a:pt x="12898" y="1998"/>
                </a:cubicBezTo>
                <a:cubicBezTo>
                  <a:pt x="12898" y="2027"/>
                  <a:pt x="12868" y="2076"/>
                  <a:pt x="12829" y="2108"/>
                </a:cubicBezTo>
                <a:cubicBezTo>
                  <a:pt x="12790" y="2140"/>
                  <a:pt x="12757" y="2189"/>
                  <a:pt x="12756" y="2218"/>
                </a:cubicBezTo>
                <a:cubicBezTo>
                  <a:pt x="12756" y="2247"/>
                  <a:pt x="12738" y="2281"/>
                  <a:pt x="12720" y="2291"/>
                </a:cubicBezTo>
                <a:cubicBezTo>
                  <a:pt x="12701" y="2302"/>
                  <a:pt x="12663" y="2357"/>
                  <a:pt x="12634" y="2413"/>
                </a:cubicBezTo>
                <a:cubicBezTo>
                  <a:pt x="12605" y="2469"/>
                  <a:pt x="12574" y="2515"/>
                  <a:pt x="12561" y="2515"/>
                </a:cubicBezTo>
                <a:cubicBezTo>
                  <a:pt x="12548" y="2515"/>
                  <a:pt x="12542" y="2524"/>
                  <a:pt x="12549" y="2535"/>
                </a:cubicBezTo>
                <a:cubicBezTo>
                  <a:pt x="12556" y="2547"/>
                  <a:pt x="12542" y="2584"/>
                  <a:pt x="12516" y="2617"/>
                </a:cubicBezTo>
                <a:cubicBezTo>
                  <a:pt x="12490" y="2650"/>
                  <a:pt x="12468" y="2699"/>
                  <a:pt x="12468" y="2727"/>
                </a:cubicBezTo>
                <a:cubicBezTo>
                  <a:pt x="12468" y="2755"/>
                  <a:pt x="12451" y="2784"/>
                  <a:pt x="12431" y="2792"/>
                </a:cubicBezTo>
                <a:cubicBezTo>
                  <a:pt x="12411" y="2799"/>
                  <a:pt x="12395" y="2831"/>
                  <a:pt x="12395" y="2861"/>
                </a:cubicBezTo>
                <a:cubicBezTo>
                  <a:pt x="12395" y="2891"/>
                  <a:pt x="12382" y="2930"/>
                  <a:pt x="12362" y="2946"/>
                </a:cubicBezTo>
                <a:cubicBezTo>
                  <a:pt x="12342" y="2963"/>
                  <a:pt x="12325" y="2996"/>
                  <a:pt x="12325" y="3020"/>
                </a:cubicBezTo>
                <a:cubicBezTo>
                  <a:pt x="12325" y="3044"/>
                  <a:pt x="12311" y="3070"/>
                  <a:pt x="12293" y="3081"/>
                </a:cubicBezTo>
                <a:cubicBezTo>
                  <a:pt x="12275" y="3091"/>
                  <a:pt x="12233" y="3147"/>
                  <a:pt x="12204" y="3203"/>
                </a:cubicBezTo>
                <a:cubicBezTo>
                  <a:pt x="12175" y="3259"/>
                  <a:pt x="12142" y="3305"/>
                  <a:pt x="12130" y="3305"/>
                </a:cubicBezTo>
                <a:cubicBezTo>
                  <a:pt x="12119" y="3305"/>
                  <a:pt x="12110" y="3328"/>
                  <a:pt x="12110" y="3358"/>
                </a:cubicBezTo>
                <a:cubicBezTo>
                  <a:pt x="12110" y="3388"/>
                  <a:pt x="12088" y="3432"/>
                  <a:pt x="12061" y="3455"/>
                </a:cubicBezTo>
                <a:cubicBezTo>
                  <a:pt x="12035" y="3478"/>
                  <a:pt x="12017" y="3507"/>
                  <a:pt x="12025" y="3520"/>
                </a:cubicBezTo>
                <a:cubicBezTo>
                  <a:pt x="12033" y="3533"/>
                  <a:pt x="12025" y="3549"/>
                  <a:pt x="12005" y="3557"/>
                </a:cubicBezTo>
                <a:cubicBezTo>
                  <a:pt x="11984" y="3565"/>
                  <a:pt x="11964" y="3587"/>
                  <a:pt x="11964" y="3606"/>
                </a:cubicBezTo>
                <a:cubicBezTo>
                  <a:pt x="11964" y="3625"/>
                  <a:pt x="11951" y="3647"/>
                  <a:pt x="11931" y="3655"/>
                </a:cubicBezTo>
                <a:cubicBezTo>
                  <a:pt x="11909" y="3663"/>
                  <a:pt x="11895" y="3700"/>
                  <a:pt x="11895" y="3756"/>
                </a:cubicBezTo>
                <a:cubicBezTo>
                  <a:pt x="11895" y="3823"/>
                  <a:pt x="11879" y="3860"/>
                  <a:pt x="11826" y="3907"/>
                </a:cubicBezTo>
                <a:cubicBezTo>
                  <a:pt x="11788" y="3941"/>
                  <a:pt x="11753" y="3993"/>
                  <a:pt x="11749" y="4025"/>
                </a:cubicBezTo>
                <a:cubicBezTo>
                  <a:pt x="11743" y="4068"/>
                  <a:pt x="11723" y="4085"/>
                  <a:pt x="11675" y="4090"/>
                </a:cubicBezTo>
                <a:cubicBezTo>
                  <a:pt x="11611" y="4098"/>
                  <a:pt x="11464" y="4204"/>
                  <a:pt x="11464" y="4245"/>
                </a:cubicBezTo>
                <a:cubicBezTo>
                  <a:pt x="11464" y="4256"/>
                  <a:pt x="11407" y="4323"/>
                  <a:pt x="11338" y="4391"/>
                </a:cubicBezTo>
                <a:cubicBezTo>
                  <a:pt x="11207" y="4521"/>
                  <a:pt x="11094" y="4562"/>
                  <a:pt x="11066" y="4489"/>
                </a:cubicBezTo>
                <a:cubicBezTo>
                  <a:pt x="11054" y="4456"/>
                  <a:pt x="11047" y="4455"/>
                  <a:pt x="11009" y="4489"/>
                </a:cubicBezTo>
                <a:cubicBezTo>
                  <a:pt x="10970" y="4525"/>
                  <a:pt x="10963" y="4525"/>
                  <a:pt x="10940" y="4485"/>
                </a:cubicBezTo>
                <a:cubicBezTo>
                  <a:pt x="10916" y="4443"/>
                  <a:pt x="10914" y="4444"/>
                  <a:pt x="10883" y="4485"/>
                </a:cubicBezTo>
                <a:cubicBezTo>
                  <a:pt x="10856" y="4522"/>
                  <a:pt x="10823" y="4528"/>
                  <a:pt x="10640" y="4522"/>
                </a:cubicBezTo>
                <a:cubicBezTo>
                  <a:pt x="10483" y="4516"/>
                  <a:pt x="10424" y="4507"/>
                  <a:pt x="10428" y="4485"/>
                </a:cubicBezTo>
                <a:cubicBezTo>
                  <a:pt x="10432" y="4464"/>
                  <a:pt x="10401" y="4452"/>
                  <a:pt x="10327" y="4452"/>
                </a:cubicBezTo>
                <a:cubicBezTo>
                  <a:pt x="10252" y="4452"/>
                  <a:pt x="10214" y="4440"/>
                  <a:pt x="10205" y="4416"/>
                </a:cubicBezTo>
                <a:cubicBezTo>
                  <a:pt x="10187" y="4369"/>
                  <a:pt x="10109" y="4369"/>
                  <a:pt x="10091" y="4416"/>
                </a:cubicBezTo>
                <a:cubicBezTo>
                  <a:pt x="10084" y="4435"/>
                  <a:pt x="10054" y="4452"/>
                  <a:pt x="10022" y="4452"/>
                </a:cubicBezTo>
                <a:cubicBezTo>
                  <a:pt x="9990" y="4452"/>
                  <a:pt x="9956" y="4467"/>
                  <a:pt x="9949" y="4485"/>
                </a:cubicBezTo>
                <a:cubicBezTo>
                  <a:pt x="9931" y="4532"/>
                  <a:pt x="9723" y="4536"/>
                  <a:pt x="9705" y="4489"/>
                </a:cubicBezTo>
                <a:cubicBezTo>
                  <a:pt x="9684" y="4433"/>
                  <a:pt x="9614" y="4449"/>
                  <a:pt x="9551" y="4526"/>
                </a:cubicBezTo>
                <a:cubicBezTo>
                  <a:pt x="9519" y="4565"/>
                  <a:pt x="9472" y="4598"/>
                  <a:pt x="9445" y="4599"/>
                </a:cubicBezTo>
                <a:cubicBezTo>
                  <a:pt x="9418" y="4599"/>
                  <a:pt x="9372" y="4633"/>
                  <a:pt x="9340" y="4672"/>
                </a:cubicBezTo>
                <a:cubicBezTo>
                  <a:pt x="9294" y="4727"/>
                  <a:pt x="9258" y="4741"/>
                  <a:pt x="9189" y="4741"/>
                </a:cubicBezTo>
                <a:cubicBezTo>
                  <a:pt x="9133" y="4741"/>
                  <a:pt x="9096" y="4755"/>
                  <a:pt x="9088" y="4778"/>
                </a:cubicBezTo>
                <a:cubicBezTo>
                  <a:pt x="9080" y="4798"/>
                  <a:pt x="9056" y="4815"/>
                  <a:pt x="9031" y="4815"/>
                </a:cubicBezTo>
                <a:cubicBezTo>
                  <a:pt x="9006" y="4815"/>
                  <a:pt x="8970" y="4828"/>
                  <a:pt x="8954" y="4847"/>
                </a:cubicBezTo>
                <a:cubicBezTo>
                  <a:pt x="8919" y="4889"/>
                  <a:pt x="8812" y="4887"/>
                  <a:pt x="8795" y="4843"/>
                </a:cubicBezTo>
                <a:cubicBezTo>
                  <a:pt x="8789" y="4826"/>
                  <a:pt x="8751" y="4815"/>
                  <a:pt x="8714" y="4815"/>
                </a:cubicBezTo>
                <a:cubicBezTo>
                  <a:pt x="8677" y="4815"/>
                  <a:pt x="8635" y="4797"/>
                  <a:pt x="8625" y="4778"/>
                </a:cubicBezTo>
                <a:cubicBezTo>
                  <a:pt x="8612" y="4755"/>
                  <a:pt x="8562" y="4740"/>
                  <a:pt x="8478" y="4737"/>
                </a:cubicBezTo>
                <a:cubicBezTo>
                  <a:pt x="8398" y="4734"/>
                  <a:pt x="8348" y="4721"/>
                  <a:pt x="8340" y="4701"/>
                </a:cubicBezTo>
                <a:cubicBezTo>
                  <a:pt x="8324" y="4657"/>
                  <a:pt x="8244" y="4660"/>
                  <a:pt x="8226" y="4705"/>
                </a:cubicBezTo>
                <a:cubicBezTo>
                  <a:pt x="8219" y="4724"/>
                  <a:pt x="8192" y="4741"/>
                  <a:pt x="8166" y="4741"/>
                </a:cubicBezTo>
                <a:cubicBezTo>
                  <a:pt x="8105" y="4741"/>
                  <a:pt x="7883" y="4964"/>
                  <a:pt x="7873" y="5034"/>
                </a:cubicBezTo>
                <a:cubicBezTo>
                  <a:pt x="7862" y="5112"/>
                  <a:pt x="7716" y="5142"/>
                  <a:pt x="7690" y="5071"/>
                </a:cubicBezTo>
                <a:cubicBezTo>
                  <a:pt x="7674" y="5028"/>
                  <a:pt x="7671" y="5024"/>
                  <a:pt x="7658" y="5059"/>
                </a:cubicBezTo>
                <a:cubicBezTo>
                  <a:pt x="7638" y="5110"/>
                  <a:pt x="7571" y="5113"/>
                  <a:pt x="7552" y="5063"/>
                </a:cubicBezTo>
                <a:cubicBezTo>
                  <a:pt x="7539" y="5027"/>
                  <a:pt x="7535" y="5027"/>
                  <a:pt x="7516" y="5063"/>
                </a:cubicBezTo>
                <a:cubicBezTo>
                  <a:pt x="7501" y="5089"/>
                  <a:pt x="7461" y="5099"/>
                  <a:pt x="7390" y="5099"/>
                </a:cubicBezTo>
                <a:cubicBezTo>
                  <a:pt x="7290" y="5099"/>
                  <a:pt x="7285" y="5097"/>
                  <a:pt x="7235" y="4994"/>
                </a:cubicBezTo>
                <a:cubicBezTo>
                  <a:pt x="7187" y="4893"/>
                  <a:pt x="7173" y="4884"/>
                  <a:pt x="7085" y="4884"/>
                </a:cubicBezTo>
                <a:cubicBezTo>
                  <a:pt x="7020" y="4884"/>
                  <a:pt x="6989" y="4874"/>
                  <a:pt x="6979" y="4847"/>
                </a:cubicBezTo>
                <a:cubicBezTo>
                  <a:pt x="6966" y="4812"/>
                  <a:pt x="6962" y="4812"/>
                  <a:pt x="6943" y="4847"/>
                </a:cubicBezTo>
                <a:cubicBezTo>
                  <a:pt x="6931" y="4868"/>
                  <a:pt x="6899" y="4884"/>
                  <a:pt x="6874" y="4884"/>
                </a:cubicBezTo>
                <a:cubicBezTo>
                  <a:pt x="6814" y="4884"/>
                  <a:pt x="6664" y="5033"/>
                  <a:pt x="6654" y="5104"/>
                </a:cubicBezTo>
                <a:cubicBezTo>
                  <a:pt x="6648" y="5149"/>
                  <a:pt x="6631" y="5162"/>
                  <a:pt x="6553" y="5169"/>
                </a:cubicBezTo>
                <a:cubicBezTo>
                  <a:pt x="6500" y="5173"/>
                  <a:pt x="6448" y="5188"/>
                  <a:pt x="6439" y="5205"/>
                </a:cubicBezTo>
                <a:cubicBezTo>
                  <a:pt x="6428" y="5225"/>
                  <a:pt x="6365" y="5236"/>
                  <a:pt x="6268" y="5238"/>
                </a:cubicBezTo>
                <a:cubicBezTo>
                  <a:pt x="6185" y="5239"/>
                  <a:pt x="6088" y="5253"/>
                  <a:pt x="6053" y="5266"/>
                </a:cubicBezTo>
                <a:cubicBezTo>
                  <a:pt x="5985" y="5292"/>
                  <a:pt x="5821" y="5243"/>
                  <a:pt x="5821" y="5197"/>
                </a:cubicBezTo>
                <a:cubicBezTo>
                  <a:pt x="5821" y="5184"/>
                  <a:pt x="5770" y="5173"/>
                  <a:pt x="5704" y="5173"/>
                </a:cubicBezTo>
                <a:cubicBezTo>
                  <a:pt x="5619" y="5173"/>
                  <a:pt x="5579" y="5161"/>
                  <a:pt x="5570" y="5136"/>
                </a:cubicBezTo>
                <a:cubicBezTo>
                  <a:pt x="5562" y="5116"/>
                  <a:pt x="5526" y="5099"/>
                  <a:pt x="5492" y="5099"/>
                </a:cubicBezTo>
                <a:cubicBezTo>
                  <a:pt x="5451" y="5099"/>
                  <a:pt x="5401" y="5068"/>
                  <a:pt x="5334" y="4998"/>
                </a:cubicBezTo>
                <a:cubicBezTo>
                  <a:pt x="5249" y="4908"/>
                  <a:pt x="5229" y="4896"/>
                  <a:pt x="5208" y="4929"/>
                </a:cubicBezTo>
                <a:cubicBezTo>
                  <a:pt x="5188" y="4961"/>
                  <a:pt x="5180" y="4964"/>
                  <a:pt x="5147" y="4937"/>
                </a:cubicBezTo>
                <a:cubicBezTo>
                  <a:pt x="5126" y="4919"/>
                  <a:pt x="5112" y="4894"/>
                  <a:pt x="5119" y="4884"/>
                </a:cubicBezTo>
                <a:cubicBezTo>
                  <a:pt x="5137" y="4853"/>
                  <a:pt x="5015" y="4741"/>
                  <a:pt x="4964" y="4741"/>
                </a:cubicBezTo>
                <a:cubicBezTo>
                  <a:pt x="4894" y="4741"/>
                  <a:pt x="4882" y="4699"/>
                  <a:pt x="4932" y="4640"/>
                </a:cubicBezTo>
                <a:cubicBezTo>
                  <a:pt x="4975" y="4588"/>
                  <a:pt x="4975" y="4584"/>
                  <a:pt x="4928" y="4623"/>
                </a:cubicBezTo>
                <a:cubicBezTo>
                  <a:pt x="4883" y="4661"/>
                  <a:pt x="4874" y="4664"/>
                  <a:pt x="4818" y="4615"/>
                </a:cubicBezTo>
                <a:cubicBezTo>
                  <a:pt x="4785" y="4587"/>
                  <a:pt x="4738" y="4522"/>
                  <a:pt x="4712" y="4473"/>
                </a:cubicBezTo>
                <a:cubicBezTo>
                  <a:pt x="4687" y="4423"/>
                  <a:pt x="4658" y="4381"/>
                  <a:pt x="4643" y="4379"/>
                </a:cubicBezTo>
                <a:cubicBezTo>
                  <a:pt x="4629" y="4377"/>
                  <a:pt x="4604" y="4372"/>
                  <a:pt x="4591" y="4371"/>
                </a:cubicBezTo>
                <a:cubicBezTo>
                  <a:pt x="4541" y="4366"/>
                  <a:pt x="4387" y="4198"/>
                  <a:pt x="4387" y="4147"/>
                </a:cubicBezTo>
                <a:cubicBezTo>
                  <a:pt x="4387" y="4111"/>
                  <a:pt x="4375" y="4094"/>
                  <a:pt x="4339" y="4094"/>
                </a:cubicBezTo>
                <a:cubicBezTo>
                  <a:pt x="4306" y="4094"/>
                  <a:pt x="4210" y="4016"/>
                  <a:pt x="4075" y="3878"/>
                </a:cubicBezTo>
                <a:cubicBezTo>
                  <a:pt x="3958" y="3760"/>
                  <a:pt x="3844" y="3663"/>
                  <a:pt x="3823" y="3663"/>
                </a:cubicBezTo>
                <a:cubicBezTo>
                  <a:pt x="3801" y="3663"/>
                  <a:pt x="3750" y="3627"/>
                  <a:pt x="3705" y="3581"/>
                </a:cubicBezTo>
                <a:cubicBezTo>
                  <a:pt x="3660" y="3535"/>
                  <a:pt x="3605" y="3496"/>
                  <a:pt x="3587" y="3496"/>
                </a:cubicBezTo>
                <a:cubicBezTo>
                  <a:pt x="3569" y="3496"/>
                  <a:pt x="3536" y="3468"/>
                  <a:pt x="3510" y="3435"/>
                </a:cubicBezTo>
                <a:cubicBezTo>
                  <a:pt x="3484" y="3402"/>
                  <a:pt x="3454" y="3378"/>
                  <a:pt x="3445" y="3378"/>
                </a:cubicBezTo>
                <a:cubicBezTo>
                  <a:pt x="3436" y="3378"/>
                  <a:pt x="3379" y="3327"/>
                  <a:pt x="3319" y="3268"/>
                </a:cubicBezTo>
                <a:cubicBezTo>
                  <a:pt x="3259" y="3209"/>
                  <a:pt x="3194" y="3158"/>
                  <a:pt x="3173" y="3158"/>
                </a:cubicBezTo>
                <a:cubicBezTo>
                  <a:pt x="3152" y="3158"/>
                  <a:pt x="3101" y="3128"/>
                  <a:pt x="3063" y="3089"/>
                </a:cubicBezTo>
                <a:cubicBezTo>
                  <a:pt x="3025" y="3050"/>
                  <a:pt x="2974" y="3016"/>
                  <a:pt x="2949" y="3016"/>
                </a:cubicBezTo>
                <a:cubicBezTo>
                  <a:pt x="2925" y="3016"/>
                  <a:pt x="2900" y="2999"/>
                  <a:pt x="2892" y="2979"/>
                </a:cubicBezTo>
                <a:cubicBezTo>
                  <a:pt x="2885" y="2959"/>
                  <a:pt x="2856" y="2946"/>
                  <a:pt x="2827" y="2946"/>
                </a:cubicBezTo>
                <a:cubicBezTo>
                  <a:pt x="2799" y="2946"/>
                  <a:pt x="2746" y="2912"/>
                  <a:pt x="2714" y="2873"/>
                </a:cubicBezTo>
                <a:cubicBezTo>
                  <a:pt x="2681" y="2834"/>
                  <a:pt x="2632" y="2805"/>
                  <a:pt x="2604" y="2804"/>
                </a:cubicBezTo>
                <a:cubicBezTo>
                  <a:pt x="2576" y="2803"/>
                  <a:pt x="2539" y="2787"/>
                  <a:pt x="2523" y="2767"/>
                </a:cubicBezTo>
                <a:cubicBezTo>
                  <a:pt x="2506" y="2748"/>
                  <a:pt x="2475" y="2731"/>
                  <a:pt x="2454" y="2731"/>
                </a:cubicBezTo>
                <a:cubicBezTo>
                  <a:pt x="2432" y="2731"/>
                  <a:pt x="2399" y="2708"/>
                  <a:pt x="2377" y="2682"/>
                </a:cubicBezTo>
                <a:cubicBezTo>
                  <a:pt x="2354" y="2656"/>
                  <a:pt x="2317" y="2633"/>
                  <a:pt x="2299" y="2633"/>
                </a:cubicBezTo>
                <a:cubicBezTo>
                  <a:pt x="2281" y="2633"/>
                  <a:pt x="2240" y="2608"/>
                  <a:pt x="2206" y="2576"/>
                </a:cubicBezTo>
                <a:cubicBezTo>
                  <a:pt x="2099" y="2477"/>
                  <a:pt x="2040" y="2442"/>
                  <a:pt x="1970" y="2442"/>
                </a:cubicBezTo>
                <a:cubicBezTo>
                  <a:pt x="1933" y="2442"/>
                  <a:pt x="1897" y="2425"/>
                  <a:pt x="1889" y="2405"/>
                </a:cubicBezTo>
                <a:cubicBezTo>
                  <a:pt x="1881" y="2385"/>
                  <a:pt x="1848" y="2369"/>
                  <a:pt x="1816" y="2369"/>
                </a:cubicBezTo>
                <a:cubicBezTo>
                  <a:pt x="1784" y="2369"/>
                  <a:pt x="1750" y="2356"/>
                  <a:pt x="1743" y="2336"/>
                </a:cubicBezTo>
                <a:cubicBezTo>
                  <a:pt x="1733" y="2310"/>
                  <a:pt x="1696" y="2299"/>
                  <a:pt x="1609" y="2299"/>
                </a:cubicBezTo>
                <a:cubicBezTo>
                  <a:pt x="1541" y="2299"/>
                  <a:pt x="1455" y="2282"/>
                  <a:pt x="1418" y="2263"/>
                </a:cubicBezTo>
                <a:cubicBezTo>
                  <a:pt x="1320" y="2212"/>
                  <a:pt x="861" y="2212"/>
                  <a:pt x="841" y="2263"/>
                </a:cubicBezTo>
                <a:cubicBezTo>
                  <a:pt x="831" y="2290"/>
                  <a:pt x="791" y="2299"/>
                  <a:pt x="674" y="2299"/>
                </a:cubicBezTo>
                <a:lnTo>
                  <a:pt x="516" y="2299"/>
                </a:lnTo>
                <a:lnTo>
                  <a:pt x="313" y="2507"/>
                </a:lnTo>
                <a:cubicBezTo>
                  <a:pt x="202" y="2621"/>
                  <a:pt x="119" y="2724"/>
                  <a:pt x="126" y="2735"/>
                </a:cubicBezTo>
                <a:cubicBezTo>
                  <a:pt x="133" y="2746"/>
                  <a:pt x="122" y="2759"/>
                  <a:pt x="102" y="2767"/>
                </a:cubicBezTo>
                <a:cubicBezTo>
                  <a:pt x="81" y="2775"/>
                  <a:pt x="61" y="2809"/>
                  <a:pt x="61" y="2845"/>
                </a:cubicBezTo>
                <a:cubicBezTo>
                  <a:pt x="61" y="2880"/>
                  <a:pt x="48" y="2941"/>
                  <a:pt x="28" y="2979"/>
                </a:cubicBezTo>
                <a:cubicBezTo>
                  <a:pt x="10" y="3015"/>
                  <a:pt x="4" y="3093"/>
                  <a:pt x="0" y="3166"/>
                </a:cubicBezTo>
                <a:lnTo>
                  <a:pt x="0" y="3276"/>
                </a:lnTo>
                <a:cubicBezTo>
                  <a:pt x="4" y="3343"/>
                  <a:pt x="7" y="3414"/>
                  <a:pt x="24" y="3439"/>
                </a:cubicBezTo>
                <a:cubicBezTo>
                  <a:pt x="51" y="3476"/>
                  <a:pt x="63" y="3575"/>
                  <a:pt x="65" y="3838"/>
                </a:cubicBezTo>
                <a:cubicBezTo>
                  <a:pt x="68" y="4113"/>
                  <a:pt x="75" y="4190"/>
                  <a:pt x="102" y="4200"/>
                </a:cubicBezTo>
                <a:cubicBezTo>
                  <a:pt x="128" y="4210"/>
                  <a:pt x="134" y="4276"/>
                  <a:pt x="134" y="4509"/>
                </a:cubicBezTo>
                <a:cubicBezTo>
                  <a:pt x="134" y="4726"/>
                  <a:pt x="145" y="4825"/>
                  <a:pt x="171" y="4876"/>
                </a:cubicBezTo>
                <a:cubicBezTo>
                  <a:pt x="198" y="4928"/>
                  <a:pt x="206" y="5036"/>
                  <a:pt x="207" y="5327"/>
                </a:cubicBezTo>
                <a:cubicBezTo>
                  <a:pt x="208" y="5538"/>
                  <a:pt x="218" y="5785"/>
                  <a:pt x="232" y="5877"/>
                </a:cubicBezTo>
                <a:cubicBezTo>
                  <a:pt x="245" y="5969"/>
                  <a:pt x="262" y="6158"/>
                  <a:pt x="268" y="6296"/>
                </a:cubicBezTo>
                <a:cubicBezTo>
                  <a:pt x="276" y="6480"/>
                  <a:pt x="292" y="6555"/>
                  <a:pt x="317" y="6569"/>
                </a:cubicBezTo>
                <a:cubicBezTo>
                  <a:pt x="341" y="6582"/>
                  <a:pt x="349" y="6635"/>
                  <a:pt x="349" y="6752"/>
                </a:cubicBezTo>
                <a:cubicBezTo>
                  <a:pt x="349" y="6875"/>
                  <a:pt x="359" y="6916"/>
                  <a:pt x="386" y="6927"/>
                </a:cubicBezTo>
                <a:cubicBezTo>
                  <a:pt x="409" y="6936"/>
                  <a:pt x="422" y="6975"/>
                  <a:pt x="422" y="7037"/>
                </a:cubicBezTo>
                <a:cubicBezTo>
                  <a:pt x="422" y="7098"/>
                  <a:pt x="432" y="7134"/>
                  <a:pt x="455" y="7143"/>
                </a:cubicBezTo>
                <a:cubicBezTo>
                  <a:pt x="478" y="7152"/>
                  <a:pt x="492" y="7191"/>
                  <a:pt x="492" y="7252"/>
                </a:cubicBezTo>
                <a:cubicBezTo>
                  <a:pt x="492" y="7314"/>
                  <a:pt x="505" y="7349"/>
                  <a:pt x="528" y="7358"/>
                </a:cubicBezTo>
                <a:cubicBezTo>
                  <a:pt x="548" y="7366"/>
                  <a:pt x="565" y="7400"/>
                  <a:pt x="565" y="7432"/>
                </a:cubicBezTo>
                <a:cubicBezTo>
                  <a:pt x="565" y="7463"/>
                  <a:pt x="582" y="7497"/>
                  <a:pt x="601" y="7505"/>
                </a:cubicBezTo>
                <a:cubicBezTo>
                  <a:pt x="623" y="7513"/>
                  <a:pt x="638" y="7548"/>
                  <a:pt x="638" y="7598"/>
                </a:cubicBezTo>
                <a:cubicBezTo>
                  <a:pt x="638" y="7643"/>
                  <a:pt x="651" y="7692"/>
                  <a:pt x="670" y="7708"/>
                </a:cubicBezTo>
                <a:cubicBezTo>
                  <a:pt x="690" y="7725"/>
                  <a:pt x="707" y="7771"/>
                  <a:pt x="707" y="7806"/>
                </a:cubicBezTo>
                <a:cubicBezTo>
                  <a:pt x="707" y="7841"/>
                  <a:pt x="724" y="7890"/>
                  <a:pt x="743" y="7916"/>
                </a:cubicBezTo>
                <a:cubicBezTo>
                  <a:pt x="763" y="7941"/>
                  <a:pt x="780" y="8002"/>
                  <a:pt x="780" y="8050"/>
                </a:cubicBezTo>
                <a:cubicBezTo>
                  <a:pt x="780" y="8105"/>
                  <a:pt x="794" y="8143"/>
                  <a:pt x="817" y="8152"/>
                </a:cubicBezTo>
                <a:cubicBezTo>
                  <a:pt x="840" y="8161"/>
                  <a:pt x="853" y="8195"/>
                  <a:pt x="853" y="8262"/>
                </a:cubicBezTo>
                <a:cubicBezTo>
                  <a:pt x="853" y="8327"/>
                  <a:pt x="864" y="8374"/>
                  <a:pt x="890" y="8392"/>
                </a:cubicBezTo>
                <a:cubicBezTo>
                  <a:pt x="926" y="8418"/>
                  <a:pt x="927" y="8424"/>
                  <a:pt x="890" y="8482"/>
                </a:cubicBezTo>
                <a:cubicBezTo>
                  <a:pt x="840" y="8558"/>
                  <a:pt x="839" y="8922"/>
                  <a:pt x="890" y="9043"/>
                </a:cubicBezTo>
                <a:cubicBezTo>
                  <a:pt x="907" y="9086"/>
                  <a:pt x="922" y="9172"/>
                  <a:pt x="922" y="9235"/>
                </a:cubicBezTo>
                <a:cubicBezTo>
                  <a:pt x="923" y="9297"/>
                  <a:pt x="939" y="9372"/>
                  <a:pt x="959" y="9397"/>
                </a:cubicBezTo>
                <a:cubicBezTo>
                  <a:pt x="984" y="9431"/>
                  <a:pt x="995" y="9510"/>
                  <a:pt x="995" y="9682"/>
                </a:cubicBezTo>
                <a:cubicBezTo>
                  <a:pt x="995" y="9863"/>
                  <a:pt x="1001" y="9927"/>
                  <a:pt x="1028" y="9947"/>
                </a:cubicBezTo>
                <a:cubicBezTo>
                  <a:pt x="1050" y="9964"/>
                  <a:pt x="1067" y="10031"/>
                  <a:pt x="1072" y="10130"/>
                </a:cubicBezTo>
                <a:cubicBezTo>
                  <a:pt x="1078" y="10216"/>
                  <a:pt x="1094" y="10317"/>
                  <a:pt x="1109" y="10354"/>
                </a:cubicBezTo>
                <a:cubicBezTo>
                  <a:pt x="1124" y="10391"/>
                  <a:pt x="1137" y="10433"/>
                  <a:pt x="1137" y="10451"/>
                </a:cubicBezTo>
                <a:cubicBezTo>
                  <a:pt x="1137" y="10502"/>
                  <a:pt x="1294" y="10650"/>
                  <a:pt x="1357" y="10659"/>
                </a:cubicBezTo>
                <a:cubicBezTo>
                  <a:pt x="1410" y="10666"/>
                  <a:pt x="1411" y="10675"/>
                  <a:pt x="1418" y="10924"/>
                </a:cubicBezTo>
                <a:cubicBezTo>
                  <a:pt x="1423" y="11137"/>
                  <a:pt x="1420" y="11185"/>
                  <a:pt x="1389" y="11196"/>
                </a:cubicBezTo>
                <a:cubicBezTo>
                  <a:pt x="1369" y="11204"/>
                  <a:pt x="1353" y="11235"/>
                  <a:pt x="1353" y="11265"/>
                </a:cubicBezTo>
                <a:cubicBezTo>
                  <a:pt x="1353" y="11297"/>
                  <a:pt x="1321" y="11348"/>
                  <a:pt x="1280" y="11383"/>
                </a:cubicBezTo>
                <a:cubicBezTo>
                  <a:pt x="1240" y="11417"/>
                  <a:pt x="1211" y="11463"/>
                  <a:pt x="1211" y="11489"/>
                </a:cubicBezTo>
                <a:cubicBezTo>
                  <a:pt x="1211" y="11516"/>
                  <a:pt x="1193" y="11548"/>
                  <a:pt x="1174" y="11558"/>
                </a:cubicBezTo>
                <a:cubicBezTo>
                  <a:pt x="1155" y="11569"/>
                  <a:pt x="1138" y="11620"/>
                  <a:pt x="1133" y="11672"/>
                </a:cubicBezTo>
                <a:cubicBezTo>
                  <a:pt x="1127" y="11757"/>
                  <a:pt x="1118" y="11772"/>
                  <a:pt x="1060" y="11778"/>
                </a:cubicBezTo>
                <a:cubicBezTo>
                  <a:pt x="1001" y="11785"/>
                  <a:pt x="995" y="11792"/>
                  <a:pt x="995" y="11876"/>
                </a:cubicBezTo>
                <a:cubicBezTo>
                  <a:pt x="995" y="11934"/>
                  <a:pt x="981" y="11977"/>
                  <a:pt x="959" y="11990"/>
                </a:cubicBezTo>
                <a:cubicBezTo>
                  <a:pt x="936" y="12003"/>
                  <a:pt x="921" y="12054"/>
                  <a:pt x="918" y="12128"/>
                </a:cubicBezTo>
                <a:cubicBezTo>
                  <a:pt x="915" y="12196"/>
                  <a:pt x="899" y="12248"/>
                  <a:pt x="882" y="12254"/>
                </a:cubicBezTo>
                <a:cubicBezTo>
                  <a:pt x="860" y="12263"/>
                  <a:pt x="853" y="12333"/>
                  <a:pt x="853" y="12511"/>
                </a:cubicBezTo>
                <a:cubicBezTo>
                  <a:pt x="853" y="12700"/>
                  <a:pt x="844" y="12765"/>
                  <a:pt x="817" y="12788"/>
                </a:cubicBezTo>
                <a:cubicBezTo>
                  <a:pt x="792" y="12808"/>
                  <a:pt x="780" y="12861"/>
                  <a:pt x="780" y="12954"/>
                </a:cubicBezTo>
                <a:cubicBezTo>
                  <a:pt x="780" y="13055"/>
                  <a:pt x="790" y="13095"/>
                  <a:pt x="817" y="13105"/>
                </a:cubicBezTo>
                <a:cubicBezTo>
                  <a:pt x="863" y="13123"/>
                  <a:pt x="863" y="13213"/>
                  <a:pt x="817" y="13231"/>
                </a:cubicBezTo>
                <a:cubicBezTo>
                  <a:pt x="764" y="13251"/>
                  <a:pt x="766" y="13504"/>
                  <a:pt x="821" y="13602"/>
                </a:cubicBezTo>
                <a:cubicBezTo>
                  <a:pt x="860" y="13673"/>
                  <a:pt x="860" y="13677"/>
                  <a:pt x="821" y="13707"/>
                </a:cubicBezTo>
                <a:cubicBezTo>
                  <a:pt x="772" y="13744"/>
                  <a:pt x="765" y="13863"/>
                  <a:pt x="808" y="13907"/>
                </a:cubicBezTo>
                <a:cubicBezTo>
                  <a:pt x="832" y="13930"/>
                  <a:pt x="833" y="13948"/>
                  <a:pt x="808" y="13988"/>
                </a:cubicBezTo>
                <a:cubicBezTo>
                  <a:pt x="783" y="14029"/>
                  <a:pt x="780" y="14042"/>
                  <a:pt x="804" y="14057"/>
                </a:cubicBezTo>
                <a:cubicBezTo>
                  <a:pt x="851" y="14086"/>
                  <a:pt x="860" y="14199"/>
                  <a:pt x="817" y="14216"/>
                </a:cubicBezTo>
                <a:cubicBezTo>
                  <a:pt x="786" y="14228"/>
                  <a:pt x="780" y="14283"/>
                  <a:pt x="780" y="14566"/>
                </a:cubicBezTo>
                <a:cubicBezTo>
                  <a:pt x="780" y="14752"/>
                  <a:pt x="787" y="14918"/>
                  <a:pt x="796" y="14932"/>
                </a:cubicBezTo>
                <a:cubicBezTo>
                  <a:pt x="806" y="14947"/>
                  <a:pt x="839" y="14971"/>
                  <a:pt x="865" y="14985"/>
                </a:cubicBezTo>
                <a:cubicBezTo>
                  <a:pt x="905" y="15006"/>
                  <a:pt x="913" y="15038"/>
                  <a:pt x="918" y="15160"/>
                </a:cubicBezTo>
                <a:cubicBezTo>
                  <a:pt x="922" y="15243"/>
                  <a:pt x="934" y="15324"/>
                  <a:pt x="947" y="15339"/>
                </a:cubicBezTo>
                <a:cubicBezTo>
                  <a:pt x="959" y="15354"/>
                  <a:pt x="975" y="15385"/>
                  <a:pt x="979" y="15413"/>
                </a:cubicBezTo>
                <a:cubicBezTo>
                  <a:pt x="983" y="15440"/>
                  <a:pt x="1001" y="15484"/>
                  <a:pt x="1020" y="15506"/>
                </a:cubicBezTo>
                <a:cubicBezTo>
                  <a:pt x="1066" y="15562"/>
                  <a:pt x="1068" y="15603"/>
                  <a:pt x="1028" y="15637"/>
                </a:cubicBezTo>
                <a:cubicBezTo>
                  <a:pt x="990" y="15668"/>
                  <a:pt x="981" y="15755"/>
                  <a:pt x="1016" y="15755"/>
                </a:cubicBezTo>
                <a:cubicBezTo>
                  <a:pt x="1035" y="15755"/>
                  <a:pt x="1101" y="15872"/>
                  <a:pt x="1150" y="15995"/>
                </a:cubicBezTo>
                <a:cubicBezTo>
                  <a:pt x="1157" y="16014"/>
                  <a:pt x="1183" y="16065"/>
                  <a:pt x="1207" y="16105"/>
                </a:cubicBezTo>
                <a:cubicBezTo>
                  <a:pt x="1249" y="16174"/>
                  <a:pt x="1248" y="16177"/>
                  <a:pt x="1207" y="16251"/>
                </a:cubicBezTo>
                <a:cubicBezTo>
                  <a:pt x="1181" y="16296"/>
                  <a:pt x="1173" y="16336"/>
                  <a:pt x="1186" y="16345"/>
                </a:cubicBezTo>
                <a:cubicBezTo>
                  <a:pt x="1199" y="16353"/>
                  <a:pt x="1211" y="16399"/>
                  <a:pt x="1211" y="16451"/>
                </a:cubicBezTo>
                <a:cubicBezTo>
                  <a:pt x="1211" y="16517"/>
                  <a:pt x="1219" y="16548"/>
                  <a:pt x="1243" y="16548"/>
                </a:cubicBezTo>
                <a:cubicBezTo>
                  <a:pt x="1262" y="16548"/>
                  <a:pt x="1284" y="16537"/>
                  <a:pt x="1292" y="16524"/>
                </a:cubicBezTo>
                <a:cubicBezTo>
                  <a:pt x="1316" y="16485"/>
                  <a:pt x="1353" y="16520"/>
                  <a:pt x="1353" y="16585"/>
                </a:cubicBezTo>
                <a:cubicBezTo>
                  <a:pt x="1353" y="16617"/>
                  <a:pt x="1336" y="16650"/>
                  <a:pt x="1316" y="16658"/>
                </a:cubicBezTo>
                <a:cubicBezTo>
                  <a:pt x="1274" y="16674"/>
                  <a:pt x="1279" y="16740"/>
                  <a:pt x="1324" y="16776"/>
                </a:cubicBezTo>
                <a:cubicBezTo>
                  <a:pt x="1341" y="16790"/>
                  <a:pt x="1362" y="16853"/>
                  <a:pt x="1369" y="16919"/>
                </a:cubicBezTo>
                <a:cubicBezTo>
                  <a:pt x="1376" y="16984"/>
                  <a:pt x="1389" y="17048"/>
                  <a:pt x="1402" y="17061"/>
                </a:cubicBezTo>
                <a:cubicBezTo>
                  <a:pt x="1414" y="17074"/>
                  <a:pt x="1425" y="17120"/>
                  <a:pt x="1426" y="17167"/>
                </a:cubicBezTo>
                <a:cubicBezTo>
                  <a:pt x="1427" y="17231"/>
                  <a:pt x="1446" y="17269"/>
                  <a:pt x="1499" y="17313"/>
                </a:cubicBezTo>
                <a:cubicBezTo>
                  <a:pt x="1538" y="17346"/>
                  <a:pt x="1568" y="17390"/>
                  <a:pt x="1568" y="17415"/>
                </a:cubicBezTo>
                <a:cubicBezTo>
                  <a:pt x="1568" y="17481"/>
                  <a:pt x="1638" y="17529"/>
                  <a:pt x="1702" y="17505"/>
                </a:cubicBezTo>
                <a:cubicBezTo>
                  <a:pt x="1770" y="17479"/>
                  <a:pt x="1783" y="17493"/>
                  <a:pt x="1783" y="17602"/>
                </a:cubicBezTo>
                <a:cubicBezTo>
                  <a:pt x="1783" y="17692"/>
                  <a:pt x="1785" y="17693"/>
                  <a:pt x="1885" y="17700"/>
                </a:cubicBezTo>
                <a:cubicBezTo>
                  <a:pt x="1971" y="17706"/>
                  <a:pt x="1988" y="17718"/>
                  <a:pt x="1995" y="17765"/>
                </a:cubicBezTo>
                <a:cubicBezTo>
                  <a:pt x="1999" y="17796"/>
                  <a:pt x="1982" y="17841"/>
                  <a:pt x="1958" y="17867"/>
                </a:cubicBezTo>
                <a:cubicBezTo>
                  <a:pt x="1926" y="17903"/>
                  <a:pt x="1924" y="17913"/>
                  <a:pt x="1950" y="17908"/>
                </a:cubicBezTo>
                <a:cubicBezTo>
                  <a:pt x="1997" y="17897"/>
                  <a:pt x="2013" y="18004"/>
                  <a:pt x="1966" y="18022"/>
                </a:cubicBezTo>
                <a:cubicBezTo>
                  <a:pt x="1902" y="18046"/>
                  <a:pt x="2011" y="18127"/>
                  <a:pt x="2108" y="18127"/>
                </a:cubicBezTo>
                <a:cubicBezTo>
                  <a:pt x="2237" y="18127"/>
                  <a:pt x="2287" y="18163"/>
                  <a:pt x="2287" y="18258"/>
                </a:cubicBezTo>
                <a:cubicBezTo>
                  <a:pt x="2287" y="18323"/>
                  <a:pt x="2296" y="18340"/>
                  <a:pt x="2340" y="18347"/>
                </a:cubicBezTo>
                <a:cubicBezTo>
                  <a:pt x="2370" y="18352"/>
                  <a:pt x="2392" y="18369"/>
                  <a:pt x="2389" y="18384"/>
                </a:cubicBezTo>
                <a:cubicBezTo>
                  <a:pt x="2386" y="18399"/>
                  <a:pt x="2409" y="18434"/>
                  <a:pt x="2442" y="18465"/>
                </a:cubicBezTo>
                <a:cubicBezTo>
                  <a:pt x="2474" y="18496"/>
                  <a:pt x="2498" y="18549"/>
                  <a:pt x="2498" y="18579"/>
                </a:cubicBezTo>
                <a:cubicBezTo>
                  <a:pt x="2499" y="18618"/>
                  <a:pt x="2513" y="18629"/>
                  <a:pt x="2543" y="18624"/>
                </a:cubicBezTo>
                <a:cubicBezTo>
                  <a:pt x="2602" y="18614"/>
                  <a:pt x="2645" y="18647"/>
                  <a:pt x="2645" y="18701"/>
                </a:cubicBezTo>
                <a:cubicBezTo>
                  <a:pt x="2645" y="18761"/>
                  <a:pt x="2794" y="18911"/>
                  <a:pt x="2864" y="18921"/>
                </a:cubicBezTo>
                <a:cubicBezTo>
                  <a:pt x="2900" y="18926"/>
                  <a:pt x="2920" y="18949"/>
                  <a:pt x="2925" y="18986"/>
                </a:cubicBezTo>
                <a:cubicBezTo>
                  <a:pt x="2932" y="19038"/>
                  <a:pt x="3136" y="19255"/>
                  <a:pt x="3169" y="19247"/>
                </a:cubicBezTo>
                <a:cubicBezTo>
                  <a:pt x="3206" y="19236"/>
                  <a:pt x="3288" y="19304"/>
                  <a:pt x="3295" y="19352"/>
                </a:cubicBezTo>
                <a:cubicBezTo>
                  <a:pt x="3299" y="19384"/>
                  <a:pt x="3319" y="19413"/>
                  <a:pt x="3347" y="19418"/>
                </a:cubicBezTo>
                <a:cubicBezTo>
                  <a:pt x="3374" y="19422"/>
                  <a:pt x="3407" y="19441"/>
                  <a:pt x="3421" y="19458"/>
                </a:cubicBezTo>
                <a:cubicBezTo>
                  <a:pt x="3434" y="19476"/>
                  <a:pt x="3491" y="19491"/>
                  <a:pt x="3542" y="19495"/>
                </a:cubicBezTo>
                <a:cubicBezTo>
                  <a:pt x="3649" y="19504"/>
                  <a:pt x="3685" y="19575"/>
                  <a:pt x="3612" y="19629"/>
                </a:cubicBezTo>
                <a:cubicBezTo>
                  <a:pt x="3572" y="19658"/>
                  <a:pt x="3570" y="19661"/>
                  <a:pt x="3607" y="19702"/>
                </a:cubicBezTo>
                <a:cubicBezTo>
                  <a:pt x="3629" y="19727"/>
                  <a:pt x="3648" y="19764"/>
                  <a:pt x="3648" y="19784"/>
                </a:cubicBezTo>
                <a:cubicBezTo>
                  <a:pt x="3648" y="19803"/>
                  <a:pt x="3665" y="19840"/>
                  <a:pt x="3685" y="19865"/>
                </a:cubicBezTo>
                <a:cubicBezTo>
                  <a:pt x="3726" y="19920"/>
                  <a:pt x="3732" y="19997"/>
                  <a:pt x="3697" y="20032"/>
                </a:cubicBezTo>
                <a:cubicBezTo>
                  <a:pt x="3683" y="20046"/>
                  <a:pt x="3664" y="20115"/>
                  <a:pt x="3656" y="20187"/>
                </a:cubicBezTo>
                <a:cubicBezTo>
                  <a:pt x="3648" y="20262"/>
                  <a:pt x="3620" y="20355"/>
                  <a:pt x="3587" y="20407"/>
                </a:cubicBezTo>
                <a:cubicBezTo>
                  <a:pt x="3556" y="20455"/>
                  <a:pt x="3540" y="20501"/>
                  <a:pt x="3551" y="20508"/>
                </a:cubicBezTo>
                <a:cubicBezTo>
                  <a:pt x="3587" y="20531"/>
                  <a:pt x="3580" y="20839"/>
                  <a:pt x="3542" y="20891"/>
                </a:cubicBezTo>
                <a:cubicBezTo>
                  <a:pt x="3519" y="20922"/>
                  <a:pt x="3515" y="20950"/>
                  <a:pt x="3530" y="20968"/>
                </a:cubicBezTo>
                <a:cubicBezTo>
                  <a:pt x="3545" y="20986"/>
                  <a:pt x="3547" y="21003"/>
                  <a:pt x="3530" y="21013"/>
                </a:cubicBezTo>
                <a:cubicBezTo>
                  <a:pt x="3516" y="21021"/>
                  <a:pt x="3506" y="21056"/>
                  <a:pt x="3506" y="21094"/>
                </a:cubicBezTo>
                <a:cubicBezTo>
                  <a:pt x="3506" y="21132"/>
                  <a:pt x="3492" y="21171"/>
                  <a:pt x="3477" y="21180"/>
                </a:cubicBezTo>
                <a:cubicBezTo>
                  <a:pt x="3459" y="21191"/>
                  <a:pt x="3459" y="21206"/>
                  <a:pt x="3477" y="21225"/>
                </a:cubicBezTo>
                <a:cubicBezTo>
                  <a:pt x="3492" y="21239"/>
                  <a:pt x="3506" y="21328"/>
                  <a:pt x="3506" y="21424"/>
                </a:cubicBezTo>
                <a:lnTo>
                  <a:pt x="3506" y="21599"/>
                </a:lnTo>
                <a:lnTo>
                  <a:pt x="12553" y="21599"/>
                </a:lnTo>
                <a:cubicBezTo>
                  <a:pt x="17846" y="21599"/>
                  <a:pt x="21600" y="21591"/>
                  <a:pt x="21600" y="21579"/>
                </a:cubicBezTo>
                <a:cubicBezTo>
                  <a:pt x="21600" y="21567"/>
                  <a:pt x="21580" y="21550"/>
                  <a:pt x="21559" y="21542"/>
                </a:cubicBezTo>
                <a:cubicBezTo>
                  <a:pt x="21538" y="21534"/>
                  <a:pt x="21528" y="21511"/>
                  <a:pt x="21535" y="21493"/>
                </a:cubicBezTo>
                <a:cubicBezTo>
                  <a:pt x="21543" y="21473"/>
                  <a:pt x="21531" y="21463"/>
                  <a:pt x="21507" y="21465"/>
                </a:cubicBezTo>
                <a:cubicBezTo>
                  <a:pt x="21473" y="21467"/>
                  <a:pt x="21464" y="21437"/>
                  <a:pt x="21458" y="21298"/>
                </a:cubicBezTo>
                <a:cubicBezTo>
                  <a:pt x="21452" y="21185"/>
                  <a:pt x="21440" y="21128"/>
                  <a:pt x="21417" y="21115"/>
                </a:cubicBezTo>
                <a:cubicBezTo>
                  <a:pt x="21370" y="21088"/>
                  <a:pt x="21369" y="20885"/>
                  <a:pt x="21417" y="20866"/>
                </a:cubicBezTo>
                <a:cubicBezTo>
                  <a:pt x="21444" y="20856"/>
                  <a:pt x="21454" y="20814"/>
                  <a:pt x="21454" y="20700"/>
                </a:cubicBezTo>
                <a:cubicBezTo>
                  <a:pt x="21454" y="20563"/>
                  <a:pt x="21445" y="20533"/>
                  <a:pt x="21377" y="20439"/>
                </a:cubicBezTo>
                <a:cubicBezTo>
                  <a:pt x="21330" y="20376"/>
                  <a:pt x="21280" y="20330"/>
                  <a:pt x="21251" y="20329"/>
                </a:cubicBezTo>
                <a:cubicBezTo>
                  <a:pt x="21224" y="20329"/>
                  <a:pt x="21184" y="20307"/>
                  <a:pt x="21161" y="20280"/>
                </a:cubicBezTo>
                <a:cubicBezTo>
                  <a:pt x="21138" y="20253"/>
                  <a:pt x="21109" y="20240"/>
                  <a:pt x="21096" y="20248"/>
                </a:cubicBezTo>
                <a:cubicBezTo>
                  <a:pt x="21059" y="20271"/>
                  <a:pt x="21038" y="20191"/>
                  <a:pt x="21072" y="20150"/>
                </a:cubicBezTo>
                <a:cubicBezTo>
                  <a:pt x="21117" y="20095"/>
                  <a:pt x="21108" y="19778"/>
                  <a:pt x="21060" y="19751"/>
                </a:cubicBezTo>
                <a:cubicBezTo>
                  <a:pt x="21039" y="19740"/>
                  <a:pt x="21023" y="19705"/>
                  <a:pt x="21023" y="19674"/>
                </a:cubicBezTo>
                <a:cubicBezTo>
                  <a:pt x="21023" y="19643"/>
                  <a:pt x="21010" y="19612"/>
                  <a:pt x="20991" y="19605"/>
                </a:cubicBezTo>
                <a:cubicBezTo>
                  <a:pt x="20971" y="19597"/>
                  <a:pt x="20954" y="19572"/>
                  <a:pt x="20954" y="19552"/>
                </a:cubicBezTo>
                <a:cubicBezTo>
                  <a:pt x="20954" y="19532"/>
                  <a:pt x="20938" y="19520"/>
                  <a:pt x="20922" y="19523"/>
                </a:cubicBezTo>
                <a:cubicBezTo>
                  <a:pt x="20903" y="19527"/>
                  <a:pt x="20890" y="19495"/>
                  <a:pt x="20885" y="19434"/>
                </a:cubicBezTo>
                <a:cubicBezTo>
                  <a:pt x="20881" y="19381"/>
                  <a:pt x="20863" y="19326"/>
                  <a:pt x="20844" y="19316"/>
                </a:cubicBezTo>
                <a:cubicBezTo>
                  <a:pt x="20826" y="19305"/>
                  <a:pt x="20808" y="19273"/>
                  <a:pt x="20808" y="19242"/>
                </a:cubicBezTo>
                <a:cubicBezTo>
                  <a:pt x="20808" y="19212"/>
                  <a:pt x="20795" y="19181"/>
                  <a:pt x="20775" y="19173"/>
                </a:cubicBezTo>
                <a:cubicBezTo>
                  <a:pt x="20756" y="19166"/>
                  <a:pt x="20739" y="19132"/>
                  <a:pt x="20739" y="19100"/>
                </a:cubicBezTo>
                <a:cubicBezTo>
                  <a:pt x="20739" y="19068"/>
                  <a:pt x="20723" y="19035"/>
                  <a:pt x="20702" y="19027"/>
                </a:cubicBezTo>
                <a:cubicBezTo>
                  <a:pt x="20682" y="19019"/>
                  <a:pt x="20668" y="18999"/>
                  <a:pt x="20670" y="18982"/>
                </a:cubicBezTo>
                <a:cubicBezTo>
                  <a:pt x="20680" y="18906"/>
                  <a:pt x="20663" y="18846"/>
                  <a:pt x="20637" y="18852"/>
                </a:cubicBezTo>
                <a:cubicBezTo>
                  <a:pt x="20622" y="18855"/>
                  <a:pt x="20606" y="18839"/>
                  <a:pt x="20601" y="18815"/>
                </a:cubicBezTo>
                <a:cubicBezTo>
                  <a:pt x="20588" y="18755"/>
                  <a:pt x="20509" y="18677"/>
                  <a:pt x="20458" y="18677"/>
                </a:cubicBezTo>
                <a:cubicBezTo>
                  <a:pt x="20403" y="18676"/>
                  <a:pt x="20308" y="18574"/>
                  <a:pt x="20308" y="18514"/>
                </a:cubicBezTo>
                <a:cubicBezTo>
                  <a:pt x="20308" y="18488"/>
                  <a:pt x="20291" y="18453"/>
                  <a:pt x="20272" y="18437"/>
                </a:cubicBezTo>
                <a:cubicBezTo>
                  <a:pt x="20252" y="18420"/>
                  <a:pt x="20235" y="18383"/>
                  <a:pt x="20235" y="18351"/>
                </a:cubicBezTo>
                <a:cubicBezTo>
                  <a:pt x="20235" y="18319"/>
                  <a:pt x="20252" y="18286"/>
                  <a:pt x="20272" y="18278"/>
                </a:cubicBezTo>
                <a:cubicBezTo>
                  <a:pt x="20291" y="18270"/>
                  <a:pt x="20308" y="18244"/>
                  <a:pt x="20308" y="18221"/>
                </a:cubicBezTo>
                <a:cubicBezTo>
                  <a:pt x="20308" y="18197"/>
                  <a:pt x="20291" y="18176"/>
                  <a:pt x="20272" y="18168"/>
                </a:cubicBezTo>
                <a:cubicBezTo>
                  <a:pt x="20252" y="18160"/>
                  <a:pt x="20235" y="18129"/>
                  <a:pt x="20235" y="18103"/>
                </a:cubicBezTo>
                <a:cubicBezTo>
                  <a:pt x="20235" y="18042"/>
                  <a:pt x="20014" y="17820"/>
                  <a:pt x="19943" y="17810"/>
                </a:cubicBezTo>
                <a:cubicBezTo>
                  <a:pt x="19898" y="17804"/>
                  <a:pt x="19888" y="17786"/>
                  <a:pt x="19882" y="17712"/>
                </a:cubicBezTo>
                <a:cubicBezTo>
                  <a:pt x="19875" y="17637"/>
                  <a:pt x="19848" y="17599"/>
                  <a:pt x="19731" y="17484"/>
                </a:cubicBezTo>
                <a:cubicBezTo>
                  <a:pt x="19649" y="17404"/>
                  <a:pt x="19589" y="17321"/>
                  <a:pt x="19589" y="17293"/>
                </a:cubicBezTo>
                <a:cubicBezTo>
                  <a:pt x="19589" y="17266"/>
                  <a:pt x="19576" y="17240"/>
                  <a:pt x="19557" y="17232"/>
                </a:cubicBezTo>
                <a:cubicBezTo>
                  <a:pt x="19537" y="17224"/>
                  <a:pt x="19520" y="17191"/>
                  <a:pt x="19520" y="17159"/>
                </a:cubicBezTo>
                <a:cubicBezTo>
                  <a:pt x="19520" y="17127"/>
                  <a:pt x="19504" y="17096"/>
                  <a:pt x="19488" y="17089"/>
                </a:cubicBezTo>
                <a:cubicBezTo>
                  <a:pt x="19471" y="17083"/>
                  <a:pt x="19454" y="17040"/>
                  <a:pt x="19451" y="16992"/>
                </a:cubicBezTo>
                <a:cubicBezTo>
                  <a:pt x="19446" y="16923"/>
                  <a:pt x="19422" y="16882"/>
                  <a:pt x="19337" y="16801"/>
                </a:cubicBezTo>
                <a:cubicBezTo>
                  <a:pt x="19278" y="16744"/>
                  <a:pt x="19230" y="16673"/>
                  <a:pt x="19228" y="16646"/>
                </a:cubicBezTo>
                <a:cubicBezTo>
                  <a:pt x="19225" y="16618"/>
                  <a:pt x="19208" y="16591"/>
                  <a:pt x="19191" y="16585"/>
                </a:cubicBezTo>
                <a:cubicBezTo>
                  <a:pt x="19170" y="16577"/>
                  <a:pt x="19158" y="16518"/>
                  <a:pt x="19158" y="16398"/>
                </a:cubicBezTo>
                <a:cubicBezTo>
                  <a:pt x="19158" y="16233"/>
                  <a:pt x="19165" y="16216"/>
                  <a:pt x="19232" y="16157"/>
                </a:cubicBezTo>
                <a:cubicBezTo>
                  <a:pt x="19284" y="16111"/>
                  <a:pt x="19293" y="16094"/>
                  <a:pt x="19268" y="16084"/>
                </a:cubicBezTo>
                <a:cubicBezTo>
                  <a:pt x="19216" y="16064"/>
                  <a:pt x="19241" y="15985"/>
                  <a:pt x="19305" y="15970"/>
                </a:cubicBezTo>
                <a:cubicBezTo>
                  <a:pt x="19344" y="15961"/>
                  <a:pt x="19353" y="15950"/>
                  <a:pt x="19333" y="15938"/>
                </a:cubicBezTo>
                <a:cubicBezTo>
                  <a:pt x="19290" y="15911"/>
                  <a:pt x="19297" y="15835"/>
                  <a:pt x="19345" y="15807"/>
                </a:cubicBezTo>
                <a:cubicBezTo>
                  <a:pt x="19385" y="15785"/>
                  <a:pt x="19385" y="15782"/>
                  <a:pt x="19345" y="15714"/>
                </a:cubicBezTo>
                <a:cubicBezTo>
                  <a:pt x="19295" y="15628"/>
                  <a:pt x="19292" y="15573"/>
                  <a:pt x="19337" y="15547"/>
                </a:cubicBezTo>
                <a:cubicBezTo>
                  <a:pt x="19356" y="15536"/>
                  <a:pt x="19374" y="15486"/>
                  <a:pt x="19378" y="15433"/>
                </a:cubicBezTo>
                <a:cubicBezTo>
                  <a:pt x="19385" y="15349"/>
                  <a:pt x="19397" y="15338"/>
                  <a:pt x="19455" y="15331"/>
                </a:cubicBezTo>
                <a:cubicBezTo>
                  <a:pt x="19520" y="15324"/>
                  <a:pt x="19520" y="15320"/>
                  <a:pt x="19520" y="15140"/>
                </a:cubicBezTo>
                <a:cubicBezTo>
                  <a:pt x="19520" y="15007"/>
                  <a:pt x="19510" y="14952"/>
                  <a:pt x="19483" y="14932"/>
                </a:cubicBezTo>
                <a:cubicBezTo>
                  <a:pt x="19452" y="14909"/>
                  <a:pt x="19452" y="14900"/>
                  <a:pt x="19483" y="14839"/>
                </a:cubicBezTo>
                <a:cubicBezTo>
                  <a:pt x="19503" y="14801"/>
                  <a:pt x="19520" y="14710"/>
                  <a:pt x="19520" y="14635"/>
                </a:cubicBezTo>
                <a:cubicBezTo>
                  <a:pt x="19520" y="14530"/>
                  <a:pt x="19528" y="14488"/>
                  <a:pt x="19565" y="14456"/>
                </a:cubicBezTo>
                <a:cubicBezTo>
                  <a:pt x="19604" y="14423"/>
                  <a:pt x="19608" y="14406"/>
                  <a:pt x="19589" y="14354"/>
                </a:cubicBezTo>
                <a:cubicBezTo>
                  <a:pt x="19561" y="14279"/>
                  <a:pt x="19576" y="14249"/>
                  <a:pt x="19642" y="14249"/>
                </a:cubicBezTo>
                <a:cubicBezTo>
                  <a:pt x="19689" y="14249"/>
                  <a:pt x="19688" y="14244"/>
                  <a:pt x="19634" y="14200"/>
                </a:cubicBezTo>
                <a:lnTo>
                  <a:pt x="19577" y="14155"/>
                </a:lnTo>
                <a:lnTo>
                  <a:pt x="19662" y="14127"/>
                </a:lnTo>
                <a:cubicBezTo>
                  <a:pt x="19739" y="14099"/>
                  <a:pt x="19739" y="14096"/>
                  <a:pt x="19691" y="14078"/>
                </a:cubicBezTo>
                <a:cubicBezTo>
                  <a:pt x="19662" y="14067"/>
                  <a:pt x="19638" y="14047"/>
                  <a:pt x="19638" y="14033"/>
                </a:cubicBezTo>
                <a:cubicBezTo>
                  <a:pt x="19638" y="14019"/>
                  <a:pt x="19616" y="14009"/>
                  <a:pt x="19589" y="14009"/>
                </a:cubicBezTo>
                <a:cubicBezTo>
                  <a:pt x="19530" y="14009"/>
                  <a:pt x="19496" y="13930"/>
                  <a:pt x="19512" y="13825"/>
                </a:cubicBezTo>
                <a:cubicBezTo>
                  <a:pt x="19521" y="13762"/>
                  <a:pt x="19511" y="13734"/>
                  <a:pt x="19447" y="13675"/>
                </a:cubicBezTo>
                <a:cubicBezTo>
                  <a:pt x="19359" y="13594"/>
                  <a:pt x="19364" y="13528"/>
                  <a:pt x="19459" y="13528"/>
                </a:cubicBezTo>
                <a:cubicBezTo>
                  <a:pt x="19518" y="13528"/>
                  <a:pt x="19518" y="13527"/>
                  <a:pt x="19520" y="13345"/>
                </a:cubicBezTo>
                <a:cubicBezTo>
                  <a:pt x="19524" y="13075"/>
                  <a:pt x="19520" y="13021"/>
                  <a:pt x="19479" y="12991"/>
                </a:cubicBezTo>
                <a:cubicBezTo>
                  <a:pt x="19453" y="12972"/>
                  <a:pt x="19445" y="12931"/>
                  <a:pt x="19451" y="12840"/>
                </a:cubicBezTo>
                <a:cubicBezTo>
                  <a:pt x="19457" y="12756"/>
                  <a:pt x="19450" y="12714"/>
                  <a:pt x="19431" y="12714"/>
                </a:cubicBezTo>
                <a:cubicBezTo>
                  <a:pt x="19387" y="12714"/>
                  <a:pt x="19327" y="12582"/>
                  <a:pt x="19358" y="12552"/>
                </a:cubicBezTo>
                <a:cubicBezTo>
                  <a:pt x="19375" y="12534"/>
                  <a:pt x="19371" y="12512"/>
                  <a:pt x="19345" y="12482"/>
                </a:cubicBezTo>
                <a:cubicBezTo>
                  <a:pt x="19289" y="12418"/>
                  <a:pt x="19273" y="12282"/>
                  <a:pt x="19313" y="12206"/>
                </a:cubicBezTo>
                <a:cubicBezTo>
                  <a:pt x="19333" y="12168"/>
                  <a:pt x="19338" y="12136"/>
                  <a:pt x="19325" y="12128"/>
                </a:cubicBezTo>
                <a:cubicBezTo>
                  <a:pt x="19313" y="12121"/>
                  <a:pt x="19305" y="11993"/>
                  <a:pt x="19305" y="11843"/>
                </a:cubicBezTo>
                <a:cubicBezTo>
                  <a:pt x="19305" y="11624"/>
                  <a:pt x="19297" y="11570"/>
                  <a:pt x="19268" y="11558"/>
                </a:cubicBezTo>
                <a:cubicBezTo>
                  <a:pt x="19242" y="11548"/>
                  <a:pt x="19232" y="11506"/>
                  <a:pt x="19232" y="11404"/>
                </a:cubicBezTo>
                <a:cubicBezTo>
                  <a:pt x="19232" y="11318"/>
                  <a:pt x="19217" y="11245"/>
                  <a:pt x="19195" y="11217"/>
                </a:cubicBezTo>
                <a:cubicBezTo>
                  <a:pt x="19176" y="11191"/>
                  <a:pt x="19163" y="11124"/>
                  <a:pt x="19163" y="11066"/>
                </a:cubicBezTo>
                <a:cubicBezTo>
                  <a:pt x="19162" y="11006"/>
                  <a:pt x="19147" y="10942"/>
                  <a:pt x="19126" y="10919"/>
                </a:cubicBezTo>
                <a:cubicBezTo>
                  <a:pt x="19097" y="10887"/>
                  <a:pt x="19086" y="10808"/>
                  <a:pt x="19085" y="10541"/>
                </a:cubicBezTo>
                <a:cubicBezTo>
                  <a:pt x="19085" y="10289"/>
                  <a:pt x="19080" y="10204"/>
                  <a:pt x="19057" y="10195"/>
                </a:cubicBezTo>
                <a:cubicBezTo>
                  <a:pt x="19038" y="10188"/>
                  <a:pt x="19024" y="10127"/>
                  <a:pt x="19020" y="10040"/>
                </a:cubicBezTo>
                <a:cubicBezTo>
                  <a:pt x="19017" y="9964"/>
                  <a:pt x="19005" y="9889"/>
                  <a:pt x="18992" y="9873"/>
                </a:cubicBezTo>
                <a:cubicBezTo>
                  <a:pt x="18976" y="9855"/>
                  <a:pt x="18975" y="9839"/>
                  <a:pt x="18992" y="9829"/>
                </a:cubicBezTo>
                <a:cubicBezTo>
                  <a:pt x="19030" y="9805"/>
                  <a:pt x="19021" y="9706"/>
                  <a:pt x="18980" y="9690"/>
                </a:cubicBezTo>
                <a:cubicBezTo>
                  <a:pt x="18957" y="9682"/>
                  <a:pt x="18944" y="9642"/>
                  <a:pt x="18943" y="9585"/>
                </a:cubicBezTo>
                <a:cubicBezTo>
                  <a:pt x="18942" y="9514"/>
                  <a:pt x="18929" y="9480"/>
                  <a:pt x="18874" y="9434"/>
                </a:cubicBezTo>
                <a:cubicBezTo>
                  <a:pt x="18835" y="9402"/>
                  <a:pt x="18801" y="9364"/>
                  <a:pt x="18801" y="9348"/>
                </a:cubicBezTo>
                <a:cubicBezTo>
                  <a:pt x="18801" y="9332"/>
                  <a:pt x="18789" y="9313"/>
                  <a:pt x="18773" y="9308"/>
                </a:cubicBezTo>
                <a:cubicBezTo>
                  <a:pt x="18756" y="9302"/>
                  <a:pt x="18742" y="9269"/>
                  <a:pt x="18740" y="9230"/>
                </a:cubicBezTo>
                <a:cubicBezTo>
                  <a:pt x="18738" y="9192"/>
                  <a:pt x="18733" y="9150"/>
                  <a:pt x="18732" y="9141"/>
                </a:cubicBezTo>
                <a:cubicBezTo>
                  <a:pt x="18731" y="9132"/>
                  <a:pt x="18699" y="9125"/>
                  <a:pt x="18663" y="9121"/>
                </a:cubicBezTo>
                <a:cubicBezTo>
                  <a:pt x="18605" y="9114"/>
                  <a:pt x="18597" y="9099"/>
                  <a:pt x="18590" y="9015"/>
                </a:cubicBezTo>
                <a:cubicBezTo>
                  <a:pt x="18585" y="8962"/>
                  <a:pt x="18568" y="8911"/>
                  <a:pt x="18549" y="8901"/>
                </a:cubicBezTo>
                <a:cubicBezTo>
                  <a:pt x="18530" y="8890"/>
                  <a:pt x="18521" y="8872"/>
                  <a:pt x="18529" y="8860"/>
                </a:cubicBezTo>
                <a:cubicBezTo>
                  <a:pt x="18536" y="8848"/>
                  <a:pt x="18528" y="8836"/>
                  <a:pt x="18513" y="8836"/>
                </a:cubicBezTo>
                <a:cubicBezTo>
                  <a:pt x="18475" y="8836"/>
                  <a:pt x="18371" y="8734"/>
                  <a:pt x="18370" y="8697"/>
                </a:cubicBezTo>
                <a:cubicBezTo>
                  <a:pt x="18370" y="8681"/>
                  <a:pt x="18358" y="8670"/>
                  <a:pt x="18342" y="8673"/>
                </a:cubicBezTo>
                <a:cubicBezTo>
                  <a:pt x="18325" y="8676"/>
                  <a:pt x="18310" y="8652"/>
                  <a:pt x="18305" y="8616"/>
                </a:cubicBezTo>
                <a:cubicBezTo>
                  <a:pt x="18300" y="8566"/>
                  <a:pt x="18282" y="8548"/>
                  <a:pt x="18232" y="8543"/>
                </a:cubicBezTo>
                <a:cubicBezTo>
                  <a:pt x="18183" y="8537"/>
                  <a:pt x="18165" y="8523"/>
                  <a:pt x="18159" y="8473"/>
                </a:cubicBezTo>
                <a:cubicBezTo>
                  <a:pt x="18153" y="8416"/>
                  <a:pt x="18141" y="8407"/>
                  <a:pt x="18053" y="8400"/>
                </a:cubicBezTo>
                <a:cubicBezTo>
                  <a:pt x="17973" y="8394"/>
                  <a:pt x="17954" y="8384"/>
                  <a:pt x="17944" y="8339"/>
                </a:cubicBezTo>
                <a:cubicBezTo>
                  <a:pt x="17937" y="8309"/>
                  <a:pt x="17920" y="8285"/>
                  <a:pt x="17907" y="8286"/>
                </a:cubicBezTo>
                <a:cubicBezTo>
                  <a:pt x="17894" y="8288"/>
                  <a:pt x="17879" y="8264"/>
                  <a:pt x="17875" y="8237"/>
                </a:cubicBezTo>
                <a:cubicBezTo>
                  <a:pt x="17870" y="8205"/>
                  <a:pt x="17849" y="8189"/>
                  <a:pt x="17814" y="8189"/>
                </a:cubicBezTo>
                <a:cubicBezTo>
                  <a:pt x="17784" y="8189"/>
                  <a:pt x="17733" y="8159"/>
                  <a:pt x="17700" y="8119"/>
                </a:cubicBezTo>
                <a:cubicBezTo>
                  <a:pt x="17657" y="8068"/>
                  <a:pt x="17623" y="8047"/>
                  <a:pt x="17566" y="8046"/>
                </a:cubicBezTo>
                <a:cubicBezTo>
                  <a:pt x="17522" y="8046"/>
                  <a:pt x="17480" y="8033"/>
                  <a:pt x="17473" y="8014"/>
                </a:cubicBezTo>
                <a:cubicBezTo>
                  <a:pt x="17465" y="7995"/>
                  <a:pt x="17441" y="7971"/>
                  <a:pt x="17416" y="7965"/>
                </a:cubicBezTo>
                <a:cubicBezTo>
                  <a:pt x="17374" y="7954"/>
                  <a:pt x="17367" y="7933"/>
                  <a:pt x="17367" y="7741"/>
                </a:cubicBezTo>
                <a:cubicBezTo>
                  <a:pt x="17367" y="7579"/>
                  <a:pt x="17357" y="7519"/>
                  <a:pt x="17330" y="7497"/>
                </a:cubicBezTo>
                <a:cubicBezTo>
                  <a:pt x="17303" y="7474"/>
                  <a:pt x="17298" y="7414"/>
                  <a:pt x="17298" y="7257"/>
                </a:cubicBezTo>
                <a:cubicBezTo>
                  <a:pt x="17298" y="7092"/>
                  <a:pt x="17289" y="7043"/>
                  <a:pt x="17261" y="7033"/>
                </a:cubicBezTo>
                <a:cubicBezTo>
                  <a:pt x="17238" y="7024"/>
                  <a:pt x="17225" y="6983"/>
                  <a:pt x="17225" y="6919"/>
                </a:cubicBezTo>
                <a:cubicBezTo>
                  <a:pt x="17225" y="6856"/>
                  <a:pt x="17204" y="6791"/>
                  <a:pt x="17164" y="6727"/>
                </a:cubicBezTo>
                <a:cubicBezTo>
                  <a:pt x="17130" y="6674"/>
                  <a:pt x="17094" y="6593"/>
                  <a:pt x="17087" y="6548"/>
                </a:cubicBezTo>
                <a:cubicBezTo>
                  <a:pt x="17079" y="6504"/>
                  <a:pt x="17060" y="6453"/>
                  <a:pt x="17042" y="6438"/>
                </a:cubicBezTo>
                <a:cubicBezTo>
                  <a:pt x="17022" y="6422"/>
                  <a:pt x="17009" y="6364"/>
                  <a:pt x="17009" y="6284"/>
                </a:cubicBezTo>
                <a:cubicBezTo>
                  <a:pt x="17009" y="6194"/>
                  <a:pt x="17002" y="6158"/>
                  <a:pt x="16981" y="6162"/>
                </a:cubicBezTo>
                <a:cubicBezTo>
                  <a:pt x="16962" y="6165"/>
                  <a:pt x="16945" y="6129"/>
                  <a:pt x="16940" y="6068"/>
                </a:cubicBezTo>
                <a:cubicBezTo>
                  <a:pt x="16936" y="6015"/>
                  <a:pt x="16918" y="5965"/>
                  <a:pt x="16900" y="5954"/>
                </a:cubicBezTo>
                <a:cubicBezTo>
                  <a:pt x="16881" y="5944"/>
                  <a:pt x="16867" y="5912"/>
                  <a:pt x="16867" y="5881"/>
                </a:cubicBezTo>
                <a:cubicBezTo>
                  <a:pt x="16867" y="5850"/>
                  <a:pt x="16850" y="5819"/>
                  <a:pt x="16831" y="5812"/>
                </a:cubicBezTo>
                <a:cubicBezTo>
                  <a:pt x="16779" y="5792"/>
                  <a:pt x="16779" y="5180"/>
                  <a:pt x="16831" y="5112"/>
                </a:cubicBezTo>
                <a:cubicBezTo>
                  <a:pt x="16879" y="5047"/>
                  <a:pt x="16879" y="4682"/>
                  <a:pt x="16831" y="4566"/>
                </a:cubicBezTo>
                <a:cubicBezTo>
                  <a:pt x="16805" y="4505"/>
                  <a:pt x="16794" y="4391"/>
                  <a:pt x="16794" y="4171"/>
                </a:cubicBezTo>
                <a:cubicBezTo>
                  <a:pt x="16794" y="3938"/>
                  <a:pt x="16784" y="3853"/>
                  <a:pt x="16758" y="3817"/>
                </a:cubicBezTo>
                <a:cubicBezTo>
                  <a:pt x="16734" y="3786"/>
                  <a:pt x="16726" y="3711"/>
                  <a:pt x="16725" y="3577"/>
                </a:cubicBezTo>
                <a:cubicBezTo>
                  <a:pt x="16725" y="3436"/>
                  <a:pt x="16712" y="3379"/>
                  <a:pt x="16689" y="3370"/>
                </a:cubicBezTo>
                <a:cubicBezTo>
                  <a:pt x="16665" y="3361"/>
                  <a:pt x="16655" y="3300"/>
                  <a:pt x="16652" y="3158"/>
                </a:cubicBezTo>
                <a:cubicBezTo>
                  <a:pt x="16648" y="3013"/>
                  <a:pt x="16640" y="2952"/>
                  <a:pt x="16615" y="2938"/>
                </a:cubicBezTo>
                <a:cubicBezTo>
                  <a:pt x="16592" y="2925"/>
                  <a:pt x="16579" y="2877"/>
                  <a:pt x="16579" y="2788"/>
                </a:cubicBezTo>
                <a:cubicBezTo>
                  <a:pt x="16579" y="2714"/>
                  <a:pt x="16566" y="2634"/>
                  <a:pt x="16546" y="2605"/>
                </a:cubicBezTo>
                <a:cubicBezTo>
                  <a:pt x="16527" y="2575"/>
                  <a:pt x="16509" y="2491"/>
                  <a:pt x="16506" y="2421"/>
                </a:cubicBezTo>
                <a:cubicBezTo>
                  <a:pt x="16503" y="2352"/>
                  <a:pt x="16488" y="2290"/>
                  <a:pt x="16477" y="2283"/>
                </a:cubicBezTo>
                <a:cubicBezTo>
                  <a:pt x="16466" y="2276"/>
                  <a:pt x="16466" y="2262"/>
                  <a:pt x="16473" y="2250"/>
                </a:cubicBezTo>
                <a:cubicBezTo>
                  <a:pt x="16480" y="2239"/>
                  <a:pt x="16473" y="2225"/>
                  <a:pt x="16461" y="2218"/>
                </a:cubicBezTo>
                <a:cubicBezTo>
                  <a:pt x="16449" y="2211"/>
                  <a:pt x="16439" y="2104"/>
                  <a:pt x="16437" y="1982"/>
                </a:cubicBezTo>
                <a:cubicBezTo>
                  <a:pt x="16434" y="1832"/>
                  <a:pt x="16422" y="1750"/>
                  <a:pt x="16400" y="1725"/>
                </a:cubicBezTo>
                <a:cubicBezTo>
                  <a:pt x="16380" y="1703"/>
                  <a:pt x="16367" y="1622"/>
                  <a:pt x="16364" y="1526"/>
                </a:cubicBezTo>
                <a:cubicBezTo>
                  <a:pt x="16360" y="1418"/>
                  <a:pt x="16345" y="1363"/>
                  <a:pt x="16323" y="1355"/>
                </a:cubicBezTo>
                <a:cubicBezTo>
                  <a:pt x="16302" y="1347"/>
                  <a:pt x="16290" y="1301"/>
                  <a:pt x="16290" y="1225"/>
                </a:cubicBezTo>
                <a:cubicBezTo>
                  <a:pt x="16290" y="1150"/>
                  <a:pt x="16281" y="1097"/>
                  <a:pt x="16258" y="1078"/>
                </a:cubicBezTo>
                <a:cubicBezTo>
                  <a:pt x="16232" y="1057"/>
                  <a:pt x="16221" y="999"/>
                  <a:pt x="16221" y="875"/>
                </a:cubicBezTo>
                <a:cubicBezTo>
                  <a:pt x="16221" y="761"/>
                  <a:pt x="16208" y="686"/>
                  <a:pt x="16185" y="655"/>
                </a:cubicBezTo>
                <a:cubicBezTo>
                  <a:pt x="16165" y="629"/>
                  <a:pt x="16149" y="577"/>
                  <a:pt x="16148" y="537"/>
                </a:cubicBezTo>
                <a:cubicBezTo>
                  <a:pt x="16148" y="487"/>
                  <a:pt x="16124" y="441"/>
                  <a:pt x="16075" y="395"/>
                </a:cubicBezTo>
                <a:cubicBezTo>
                  <a:pt x="16036" y="357"/>
                  <a:pt x="16006" y="312"/>
                  <a:pt x="16006" y="297"/>
                </a:cubicBezTo>
                <a:cubicBezTo>
                  <a:pt x="16006" y="264"/>
                  <a:pt x="15881" y="142"/>
                  <a:pt x="15848" y="142"/>
                </a:cubicBezTo>
                <a:cubicBezTo>
                  <a:pt x="15835" y="142"/>
                  <a:pt x="15799" y="112"/>
                  <a:pt x="15766" y="73"/>
                </a:cubicBezTo>
                <a:lnTo>
                  <a:pt x="15705" y="0"/>
                </a:lnTo>
                <a:lnTo>
                  <a:pt x="15275" y="0"/>
                </a:lnTo>
                <a:close/>
              </a:path>
            </a:pathLst>
          </a:cu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5" name="lips.png" descr="lips.png"/>
          <p:cNvPicPr>
            <a:picLocks noGrp="1" noChangeAspect="1"/>
          </p:cNvPicPr>
          <p:nvPr>
            <p:ph type="pic" idx="13"/>
          </p:nvPr>
        </p:nvPicPr>
        <p:blipFill>
          <a:blip r:embed="rId2">
            <a:extLst/>
          </a:blip>
          <a:srcRect l="13642" t="28113" r="12287" b="26411"/>
          <a:stretch>
            <a:fillRect/>
          </a:stretch>
        </p:blipFill>
        <p:spPr>
          <a:xfrm rot="21600000">
            <a:off x="-55" y="606028"/>
            <a:ext cx="5029274" cy="2315766"/>
          </a:xfrm>
          <a:custGeom>
            <a:avLst/>
            <a:gdLst/>
            <a:ahLst/>
            <a:cxnLst>
              <a:cxn ang="0">
                <a:pos x="wd2" y="hd2"/>
              </a:cxn>
              <a:cxn ang="5400000">
                <a:pos x="wd2" y="hd2"/>
              </a:cxn>
              <a:cxn ang="10800000">
                <a:pos x="wd2" y="hd2"/>
              </a:cxn>
              <a:cxn ang="16200000">
                <a:pos x="wd2" y="hd2"/>
              </a:cxn>
            </a:cxnLst>
            <a:rect l="0" t="0" r="r" b="b"/>
            <a:pathLst>
              <a:path w="21576" h="21600" extrusionOk="0">
                <a:moveTo>
                  <a:pt x="18635" y="0"/>
                </a:moveTo>
                <a:lnTo>
                  <a:pt x="1151" y="4028"/>
                </a:lnTo>
                <a:cubicBezTo>
                  <a:pt x="1135" y="4054"/>
                  <a:pt x="1117" y="4089"/>
                  <a:pt x="1117" y="4128"/>
                </a:cubicBezTo>
                <a:cubicBezTo>
                  <a:pt x="1117" y="4176"/>
                  <a:pt x="1099" y="4230"/>
                  <a:pt x="1076" y="4250"/>
                </a:cubicBezTo>
                <a:cubicBezTo>
                  <a:pt x="999" y="4314"/>
                  <a:pt x="776" y="5160"/>
                  <a:pt x="776" y="5390"/>
                </a:cubicBezTo>
                <a:cubicBezTo>
                  <a:pt x="776" y="5451"/>
                  <a:pt x="743" y="5558"/>
                  <a:pt x="703" y="5627"/>
                </a:cubicBezTo>
                <a:cubicBezTo>
                  <a:pt x="658" y="5704"/>
                  <a:pt x="624" y="5836"/>
                  <a:pt x="613" y="5982"/>
                </a:cubicBezTo>
                <a:cubicBezTo>
                  <a:pt x="603" y="6111"/>
                  <a:pt x="547" y="6384"/>
                  <a:pt x="487" y="6586"/>
                </a:cubicBezTo>
                <a:cubicBezTo>
                  <a:pt x="427" y="6787"/>
                  <a:pt x="378" y="7010"/>
                  <a:pt x="378" y="7082"/>
                </a:cubicBezTo>
                <a:cubicBezTo>
                  <a:pt x="378" y="7228"/>
                  <a:pt x="310" y="7734"/>
                  <a:pt x="269" y="7903"/>
                </a:cubicBezTo>
                <a:cubicBezTo>
                  <a:pt x="254" y="7965"/>
                  <a:pt x="236" y="8155"/>
                  <a:pt x="228" y="8325"/>
                </a:cubicBezTo>
                <a:cubicBezTo>
                  <a:pt x="221" y="8496"/>
                  <a:pt x="188" y="8731"/>
                  <a:pt x="155" y="8851"/>
                </a:cubicBezTo>
                <a:cubicBezTo>
                  <a:pt x="78" y="9134"/>
                  <a:pt x="39" y="9926"/>
                  <a:pt x="99" y="9976"/>
                </a:cubicBezTo>
                <a:cubicBezTo>
                  <a:pt x="140" y="10011"/>
                  <a:pt x="151" y="10370"/>
                  <a:pt x="114" y="10498"/>
                </a:cubicBezTo>
                <a:cubicBezTo>
                  <a:pt x="88" y="10589"/>
                  <a:pt x="216" y="10766"/>
                  <a:pt x="339" y="10809"/>
                </a:cubicBezTo>
                <a:cubicBezTo>
                  <a:pt x="538" y="10879"/>
                  <a:pt x="481" y="11030"/>
                  <a:pt x="255" y="11028"/>
                </a:cubicBezTo>
                <a:cubicBezTo>
                  <a:pt x="61" y="11025"/>
                  <a:pt x="-23" y="11138"/>
                  <a:pt x="5" y="11368"/>
                </a:cubicBezTo>
                <a:cubicBezTo>
                  <a:pt x="25" y="11529"/>
                  <a:pt x="37" y="11540"/>
                  <a:pt x="196" y="11557"/>
                </a:cubicBezTo>
                <a:cubicBezTo>
                  <a:pt x="347" y="11573"/>
                  <a:pt x="374" y="11560"/>
                  <a:pt x="434" y="11420"/>
                </a:cubicBezTo>
                <a:cubicBezTo>
                  <a:pt x="504" y="11259"/>
                  <a:pt x="589" y="11214"/>
                  <a:pt x="620" y="11324"/>
                </a:cubicBezTo>
                <a:cubicBezTo>
                  <a:pt x="630" y="11358"/>
                  <a:pt x="691" y="11387"/>
                  <a:pt x="758" y="11387"/>
                </a:cubicBezTo>
                <a:cubicBezTo>
                  <a:pt x="898" y="11387"/>
                  <a:pt x="947" y="11469"/>
                  <a:pt x="947" y="11705"/>
                </a:cubicBezTo>
                <a:cubicBezTo>
                  <a:pt x="947" y="11798"/>
                  <a:pt x="962" y="11893"/>
                  <a:pt x="979" y="11916"/>
                </a:cubicBezTo>
                <a:cubicBezTo>
                  <a:pt x="997" y="11940"/>
                  <a:pt x="1002" y="12033"/>
                  <a:pt x="993" y="12134"/>
                </a:cubicBezTo>
                <a:cubicBezTo>
                  <a:pt x="984" y="12232"/>
                  <a:pt x="989" y="12315"/>
                  <a:pt x="1005" y="12320"/>
                </a:cubicBezTo>
                <a:cubicBezTo>
                  <a:pt x="1020" y="12324"/>
                  <a:pt x="1048" y="12334"/>
                  <a:pt x="1068" y="12338"/>
                </a:cubicBezTo>
                <a:cubicBezTo>
                  <a:pt x="1087" y="12343"/>
                  <a:pt x="1105" y="12412"/>
                  <a:pt x="1107" y="12497"/>
                </a:cubicBezTo>
                <a:cubicBezTo>
                  <a:pt x="1113" y="12814"/>
                  <a:pt x="1113" y="12818"/>
                  <a:pt x="1178" y="12742"/>
                </a:cubicBezTo>
                <a:cubicBezTo>
                  <a:pt x="1231" y="12681"/>
                  <a:pt x="1248" y="12691"/>
                  <a:pt x="1292" y="12816"/>
                </a:cubicBezTo>
                <a:cubicBezTo>
                  <a:pt x="1321" y="12896"/>
                  <a:pt x="1345" y="12992"/>
                  <a:pt x="1345" y="13030"/>
                </a:cubicBezTo>
                <a:cubicBezTo>
                  <a:pt x="1346" y="13137"/>
                  <a:pt x="1265" y="13258"/>
                  <a:pt x="1219" y="13219"/>
                </a:cubicBezTo>
                <a:cubicBezTo>
                  <a:pt x="1197" y="13200"/>
                  <a:pt x="1139" y="13219"/>
                  <a:pt x="1090" y="13260"/>
                </a:cubicBezTo>
                <a:cubicBezTo>
                  <a:pt x="1006" y="13328"/>
                  <a:pt x="995" y="13321"/>
                  <a:pt x="942" y="13164"/>
                </a:cubicBezTo>
                <a:cubicBezTo>
                  <a:pt x="910" y="13070"/>
                  <a:pt x="862" y="12993"/>
                  <a:pt x="833" y="12993"/>
                </a:cubicBezTo>
                <a:cubicBezTo>
                  <a:pt x="763" y="12993"/>
                  <a:pt x="735" y="12888"/>
                  <a:pt x="776" y="12779"/>
                </a:cubicBezTo>
                <a:cubicBezTo>
                  <a:pt x="818" y="12670"/>
                  <a:pt x="793" y="12571"/>
                  <a:pt x="703" y="12497"/>
                </a:cubicBezTo>
                <a:cubicBezTo>
                  <a:pt x="666" y="12466"/>
                  <a:pt x="633" y="12398"/>
                  <a:pt x="633" y="12346"/>
                </a:cubicBezTo>
                <a:cubicBezTo>
                  <a:pt x="633" y="12278"/>
                  <a:pt x="611" y="12254"/>
                  <a:pt x="552" y="12264"/>
                </a:cubicBezTo>
                <a:cubicBezTo>
                  <a:pt x="506" y="12272"/>
                  <a:pt x="434" y="12237"/>
                  <a:pt x="393" y="12190"/>
                </a:cubicBezTo>
                <a:cubicBezTo>
                  <a:pt x="337" y="12124"/>
                  <a:pt x="312" y="12123"/>
                  <a:pt x="286" y="12179"/>
                </a:cubicBezTo>
                <a:cubicBezTo>
                  <a:pt x="268" y="12219"/>
                  <a:pt x="229" y="12253"/>
                  <a:pt x="201" y="12253"/>
                </a:cubicBezTo>
                <a:cubicBezTo>
                  <a:pt x="123" y="12253"/>
                  <a:pt x="140" y="12446"/>
                  <a:pt x="237" y="12675"/>
                </a:cubicBezTo>
                <a:cubicBezTo>
                  <a:pt x="284" y="12787"/>
                  <a:pt x="322" y="12937"/>
                  <a:pt x="322" y="13012"/>
                </a:cubicBezTo>
                <a:cubicBezTo>
                  <a:pt x="322" y="13086"/>
                  <a:pt x="347" y="13237"/>
                  <a:pt x="378" y="13349"/>
                </a:cubicBezTo>
                <a:cubicBezTo>
                  <a:pt x="409" y="13460"/>
                  <a:pt x="434" y="13600"/>
                  <a:pt x="434" y="13656"/>
                </a:cubicBezTo>
                <a:cubicBezTo>
                  <a:pt x="434" y="13712"/>
                  <a:pt x="452" y="13802"/>
                  <a:pt x="473" y="13856"/>
                </a:cubicBezTo>
                <a:cubicBezTo>
                  <a:pt x="553" y="14055"/>
                  <a:pt x="691" y="14662"/>
                  <a:pt x="691" y="14815"/>
                </a:cubicBezTo>
                <a:cubicBezTo>
                  <a:pt x="691" y="14901"/>
                  <a:pt x="703" y="14974"/>
                  <a:pt x="717" y="14974"/>
                </a:cubicBezTo>
                <a:cubicBezTo>
                  <a:pt x="748" y="14974"/>
                  <a:pt x="955" y="15625"/>
                  <a:pt x="964" y="15747"/>
                </a:cubicBezTo>
                <a:cubicBezTo>
                  <a:pt x="967" y="15797"/>
                  <a:pt x="1003" y="15924"/>
                  <a:pt x="1044" y="16029"/>
                </a:cubicBezTo>
                <a:cubicBezTo>
                  <a:pt x="1084" y="16133"/>
                  <a:pt x="1117" y="16254"/>
                  <a:pt x="1117" y="16295"/>
                </a:cubicBezTo>
                <a:cubicBezTo>
                  <a:pt x="1117" y="16337"/>
                  <a:pt x="1176" y="16548"/>
                  <a:pt x="1246" y="16765"/>
                </a:cubicBezTo>
                <a:cubicBezTo>
                  <a:pt x="1317" y="16983"/>
                  <a:pt x="1374" y="17184"/>
                  <a:pt x="1374" y="17213"/>
                </a:cubicBezTo>
                <a:cubicBezTo>
                  <a:pt x="1374" y="17243"/>
                  <a:pt x="1406" y="17361"/>
                  <a:pt x="1446" y="17472"/>
                </a:cubicBezTo>
                <a:cubicBezTo>
                  <a:pt x="1485" y="17584"/>
                  <a:pt x="1515" y="17702"/>
                  <a:pt x="1515" y="17735"/>
                </a:cubicBezTo>
                <a:cubicBezTo>
                  <a:pt x="1515" y="17769"/>
                  <a:pt x="1548" y="17860"/>
                  <a:pt x="1587" y="17939"/>
                </a:cubicBezTo>
                <a:cubicBezTo>
                  <a:pt x="1626" y="18018"/>
                  <a:pt x="1651" y="18105"/>
                  <a:pt x="1643" y="18131"/>
                </a:cubicBezTo>
                <a:cubicBezTo>
                  <a:pt x="1636" y="18158"/>
                  <a:pt x="1642" y="18198"/>
                  <a:pt x="1658" y="18220"/>
                </a:cubicBezTo>
                <a:cubicBezTo>
                  <a:pt x="1700" y="18276"/>
                  <a:pt x="1914" y="18912"/>
                  <a:pt x="1914" y="18979"/>
                </a:cubicBezTo>
                <a:cubicBezTo>
                  <a:pt x="1914" y="19009"/>
                  <a:pt x="1940" y="19084"/>
                  <a:pt x="1972" y="19146"/>
                </a:cubicBezTo>
                <a:cubicBezTo>
                  <a:pt x="2003" y="19207"/>
                  <a:pt x="2028" y="19296"/>
                  <a:pt x="2028" y="19342"/>
                </a:cubicBezTo>
                <a:cubicBezTo>
                  <a:pt x="2028" y="19388"/>
                  <a:pt x="2054" y="19481"/>
                  <a:pt x="2086" y="19549"/>
                </a:cubicBezTo>
                <a:cubicBezTo>
                  <a:pt x="2117" y="19617"/>
                  <a:pt x="2142" y="19724"/>
                  <a:pt x="2142" y="19786"/>
                </a:cubicBezTo>
                <a:cubicBezTo>
                  <a:pt x="2142" y="19848"/>
                  <a:pt x="2174" y="19937"/>
                  <a:pt x="2213" y="19982"/>
                </a:cubicBezTo>
                <a:cubicBezTo>
                  <a:pt x="2252" y="20028"/>
                  <a:pt x="2304" y="20129"/>
                  <a:pt x="2328" y="20208"/>
                </a:cubicBezTo>
                <a:cubicBezTo>
                  <a:pt x="2351" y="20288"/>
                  <a:pt x="2387" y="20352"/>
                  <a:pt x="2408" y="20352"/>
                </a:cubicBezTo>
                <a:cubicBezTo>
                  <a:pt x="2428" y="20352"/>
                  <a:pt x="2480" y="20436"/>
                  <a:pt x="2525" y="20538"/>
                </a:cubicBezTo>
                <a:cubicBezTo>
                  <a:pt x="2570" y="20640"/>
                  <a:pt x="2596" y="20726"/>
                  <a:pt x="2581" y="20726"/>
                </a:cubicBezTo>
                <a:cubicBezTo>
                  <a:pt x="2567" y="20727"/>
                  <a:pt x="2605" y="20822"/>
                  <a:pt x="2668" y="20937"/>
                </a:cubicBezTo>
                <a:lnTo>
                  <a:pt x="2782" y="21148"/>
                </a:lnTo>
                <a:lnTo>
                  <a:pt x="2697" y="21222"/>
                </a:lnTo>
                <a:cubicBezTo>
                  <a:pt x="2650" y="21265"/>
                  <a:pt x="2596" y="21296"/>
                  <a:pt x="2576" y="21289"/>
                </a:cubicBezTo>
                <a:cubicBezTo>
                  <a:pt x="2531" y="21273"/>
                  <a:pt x="2529" y="21443"/>
                  <a:pt x="2574" y="21504"/>
                </a:cubicBezTo>
                <a:cubicBezTo>
                  <a:pt x="2593" y="21529"/>
                  <a:pt x="2670" y="21542"/>
                  <a:pt x="2745" y="21533"/>
                </a:cubicBezTo>
                <a:cubicBezTo>
                  <a:pt x="2857" y="21520"/>
                  <a:pt x="2905" y="21541"/>
                  <a:pt x="2917" y="21600"/>
                </a:cubicBezTo>
                <a:lnTo>
                  <a:pt x="18243" y="21593"/>
                </a:lnTo>
                <a:cubicBezTo>
                  <a:pt x="18335" y="21387"/>
                  <a:pt x="18403" y="21275"/>
                  <a:pt x="18521" y="21159"/>
                </a:cubicBezTo>
                <a:cubicBezTo>
                  <a:pt x="18556" y="21125"/>
                  <a:pt x="18595" y="21044"/>
                  <a:pt x="18606" y="20978"/>
                </a:cubicBezTo>
                <a:cubicBezTo>
                  <a:pt x="18628" y="20850"/>
                  <a:pt x="18872" y="20415"/>
                  <a:pt x="18923" y="20415"/>
                </a:cubicBezTo>
                <a:cubicBezTo>
                  <a:pt x="18939" y="20415"/>
                  <a:pt x="18953" y="20365"/>
                  <a:pt x="18953" y="20301"/>
                </a:cubicBezTo>
                <a:cubicBezTo>
                  <a:pt x="18953" y="20172"/>
                  <a:pt x="19019" y="20022"/>
                  <a:pt x="19049" y="20086"/>
                </a:cubicBezTo>
                <a:cubicBezTo>
                  <a:pt x="19059" y="20108"/>
                  <a:pt x="19067" y="20081"/>
                  <a:pt x="19067" y="20023"/>
                </a:cubicBezTo>
                <a:cubicBezTo>
                  <a:pt x="19067" y="19965"/>
                  <a:pt x="19086" y="19902"/>
                  <a:pt x="19110" y="19882"/>
                </a:cubicBezTo>
                <a:cubicBezTo>
                  <a:pt x="19133" y="19863"/>
                  <a:pt x="19153" y="19807"/>
                  <a:pt x="19153" y="19760"/>
                </a:cubicBezTo>
                <a:cubicBezTo>
                  <a:pt x="19153" y="19714"/>
                  <a:pt x="19185" y="19631"/>
                  <a:pt x="19224" y="19575"/>
                </a:cubicBezTo>
                <a:cubicBezTo>
                  <a:pt x="19263" y="19519"/>
                  <a:pt x="19296" y="19440"/>
                  <a:pt x="19296" y="19397"/>
                </a:cubicBezTo>
                <a:cubicBezTo>
                  <a:pt x="19296" y="19355"/>
                  <a:pt x="19345" y="19240"/>
                  <a:pt x="19408" y="19146"/>
                </a:cubicBezTo>
                <a:cubicBezTo>
                  <a:pt x="19470" y="19051"/>
                  <a:pt x="19522" y="18940"/>
                  <a:pt x="19522" y="18898"/>
                </a:cubicBezTo>
                <a:cubicBezTo>
                  <a:pt x="19522" y="18855"/>
                  <a:pt x="19554" y="18776"/>
                  <a:pt x="19593" y="18720"/>
                </a:cubicBezTo>
                <a:cubicBezTo>
                  <a:pt x="19633" y="18664"/>
                  <a:pt x="19665" y="18585"/>
                  <a:pt x="19665" y="18542"/>
                </a:cubicBezTo>
                <a:cubicBezTo>
                  <a:pt x="19665" y="18500"/>
                  <a:pt x="19687" y="18420"/>
                  <a:pt x="19714" y="18365"/>
                </a:cubicBezTo>
                <a:cubicBezTo>
                  <a:pt x="19742" y="18309"/>
                  <a:pt x="19802" y="18158"/>
                  <a:pt x="19849" y="18031"/>
                </a:cubicBezTo>
                <a:cubicBezTo>
                  <a:pt x="19896" y="17905"/>
                  <a:pt x="19968" y="17716"/>
                  <a:pt x="20009" y="17609"/>
                </a:cubicBezTo>
                <a:cubicBezTo>
                  <a:pt x="20050" y="17503"/>
                  <a:pt x="20113" y="17276"/>
                  <a:pt x="20149" y="17106"/>
                </a:cubicBezTo>
                <a:cubicBezTo>
                  <a:pt x="20298" y="16386"/>
                  <a:pt x="20324" y="16276"/>
                  <a:pt x="20356" y="16251"/>
                </a:cubicBezTo>
                <a:cubicBezTo>
                  <a:pt x="20406" y="16211"/>
                  <a:pt x="20345" y="16013"/>
                  <a:pt x="20252" y="15914"/>
                </a:cubicBezTo>
                <a:cubicBezTo>
                  <a:pt x="20169" y="15825"/>
                  <a:pt x="20156" y="15676"/>
                  <a:pt x="20215" y="15499"/>
                </a:cubicBezTo>
                <a:cubicBezTo>
                  <a:pt x="20261" y="15364"/>
                  <a:pt x="20355" y="15413"/>
                  <a:pt x="20329" y="15559"/>
                </a:cubicBezTo>
                <a:cubicBezTo>
                  <a:pt x="20294" y="15759"/>
                  <a:pt x="20381" y="15642"/>
                  <a:pt x="20421" y="15437"/>
                </a:cubicBezTo>
                <a:cubicBezTo>
                  <a:pt x="20445" y="15313"/>
                  <a:pt x="20483" y="15218"/>
                  <a:pt x="20509" y="15218"/>
                </a:cubicBezTo>
                <a:cubicBezTo>
                  <a:pt x="20597" y="15218"/>
                  <a:pt x="20517" y="15133"/>
                  <a:pt x="20412" y="15114"/>
                </a:cubicBezTo>
                <a:cubicBezTo>
                  <a:pt x="20290" y="15093"/>
                  <a:pt x="20247" y="15022"/>
                  <a:pt x="20273" y="14878"/>
                </a:cubicBezTo>
                <a:cubicBezTo>
                  <a:pt x="20288" y="14791"/>
                  <a:pt x="20299" y="14785"/>
                  <a:pt x="20336" y="14852"/>
                </a:cubicBezTo>
                <a:cubicBezTo>
                  <a:pt x="20372" y="14918"/>
                  <a:pt x="20384" y="14919"/>
                  <a:pt x="20404" y="14848"/>
                </a:cubicBezTo>
                <a:cubicBezTo>
                  <a:pt x="20417" y="14801"/>
                  <a:pt x="20423" y="14743"/>
                  <a:pt x="20416" y="14718"/>
                </a:cubicBezTo>
                <a:cubicBezTo>
                  <a:pt x="20402" y="14669"/>
                  <a:pt x="20553" y="14415"/>
                  <a:pt x="20596" y="14415"/>
                </a:cubicBezTo>
                <a:cubicBezTo>
                  <a:pt x="20630" y="14415"/>
                  <a:pt x="20668" y="14078"/>
                  <a:pt x="20661" y="13848"/>
                </a:cubicBezTo>
                <a:cubicBezTo>
                  <a:pt x="20654" y="13630"/>
                  <a:pt x="20750" y="13358"/>
                  <a:pt x="20882" y="13219"/>
                </a:cubicBezTo>
                <a:cubicBezTo>
                  <a:pt x="20941" y="13158"/>
                  <a:pt x="21024" y="13067"/>
                  <a:pt x="21068" y="13019"/>
                </a:cubicBezTo>
                <a:cubicBezTo>
                  <a:pt x="21112" y="12971"/>
                  <a:pt x="21224" y="12930"/>
                  <a:pt x="21317" y="12930"/>
                </a:cubicBezTo>
                <a:cubicBezTo>
                  <a:pt x="21462" y="12930"/>
                  <a:pt x="21485" y="12916"/>
                  <a:pt x="21485" y="12816"/>
                </a:cubicBezTo>
                <a:cubicBezTo>
                  <a:pt x="21485" y="12752"/>
                  <a:pt x="21468" y="12668"/>
                  <a:pt x="21448" y="12631"/>
                </a:cubicBezTo>
                <a:cubicBezTo>
                  <a:pt x="21421" y="12583"/>
                  <a:pt x="21412" y="12453"/>
                  <a:pt x="21420" y="12205"/>
                </a:cubicBezTo>
                <a:cubicBezTo>
                  <a:pt x="21430" y="11925"/>
                  <a:pt x="21447" y="11821"/>
                  <a:pt x="21500" y="11724"/>
                </a:cubicBezTo>
                <a:cubicBezTo>
                  <a:pt x="21552" y="11629"/>
                  <a:pt x="21577" y="11515"/>
                  <a:pt x="21575" y="11387"/>
                </a:cubicBezTo>
                <a:cubicBezTo>
                  <a:pt x="21574" y="11259"/>
                  <a:pt x="21545" y="11118"/>
                  <a:pt x="21490" y="10968"/>
                </a:cubicBezTo>
                <a:cubicBezTo>
                  <a:pt x="21440" y="10831"/>
                  <a:pt x="21400" y="10679"/>
                  <a:pt x="21400" y="10632"/>
                </a:cubicBezTo>
                <a:cubicBezTo>
                  <a:pt x="21400" y="10584"/>
                  <a:pt x="21388" y="10517"/>
                  <a:pt x="21373" y="10483"/>
                </a:cubicBezTo>
                <a:cubicBezTo>
                  <a:pt x="21357" y="10450"/>
                  <a:pt x="21340" y="10369"/>
                  <a:pt x="21335" y="10302"/>
                </a:cubicBezTo>
                <a:cubicBezTo>
                  <a:pt x="21330" y="10235"/>
                  <a:pt x="21319" y="10147"/>
                  <a:pt x="21308" y="10110"/>
                </a:cubicBezTo>
                <a:cubicBezTo>
                  <a:pt x="21289" y="10042"/>
                  <a:pt x="21291" y="9957"/>
                  <a:pt x="21327" y="9654"/>
                </a:cubicBezTo>
                <a:cubicBezTo>
                  <a:pt x="21342" y="9522"/>
                  <a:pt x="21332" y="9485"/>
                  <a:pt x="21259" y="9425"/>
                </a:cubicBezTo>
                <a:cubicBezTo>
                  <a:pt x="21206" y="9381"/>
                  <a:pt x="21172" y="9309"/>
                  <a:pt x="21172" y="9240"/>
                </a:cubicBezTo>
                <a:cubicBezTo>
                  <a:pt x="21171" y="9115"/>
                  <a:pt x="21115" y="8744"/>
                  <a:pt x="21076" y="8614"/>
                </a:cubicBezTo>
                <a:cubicBezTo>
                  <a:pt x="21062" y="8565"/>
                  <a:pt x="21064" y="8503"/>
                  <a:pt x="21083" y="8462"/>
                </a:cubicBezTo>
                <a:cubicBezTo>
                  <a:pt x="21137" y="8345"/>
                  <a:pt x="21119" y="8235"/>
                  <a:pt x="21037" y="8192"/>
                </a:cubicBezTo>
                <a:cubicBezTo>
                  <a:pt x="20920" y="8131"/>
                  <a:pt x="20892" y="8061"/>
                  <a:pt x="20872" y="7766"/>
                </a:cubicBezTo>
                <a:cubicBezTo>
                  <a:pt x="20862" y="7618"/>
                  <a:pt x="20838" y="7483"/>
                  <a:pt x="20818" y="7467"/>
                </a:cubicBezTo>
                <a:cubicBezTo>
                  <a:pt x="20798" y="7450"/>
                  <a:pt x="20772" y="7331"/>
                  <a:pt x="20761" y="7204"/>
                </a:cubicBezTo>
                <a:cubicBezTo>
                  <a:pt x="20750" y="7076"/>
                  <a:pt x="20710" y="6845"/>
                  <a:pt x="20673" y="6689"/>
                </a:cubicBezTo>
                <a:cubicBezTo>
                  <a:pt x="20582" y="6307"/>
                  <a:pt x="20537" y="6063"/>
                  <a:pt x="20528" y="5897"/>
                </a:cubicBezTo>
                <a:cubicBezTo>
                  <a:pt x="20524" y="5821"/>
                  <a:pt x="20502" y="5695"/>
                  <a:pt x="20477" y="5619"/>
                </a:cubicBezTo>
                <a:cubicBezTo>
                  <a:pt x="20453" y="5544"/>
                  <a:pt x="20433" y="5437"/>
                  <a:pt x="20433" y="5379"/>
                </a:cubicBezTo>
                <a:cubicBezTo>
                  <a:pt x="20433" y="5321"/>
                  <a:pt x="20400" y="5191"/>
                  <a:pt x="20361" y="5090"/>
                </a:cubicBezTo>
                <a:cubicBezTo>
                  <a:pt x="20322" y="4989"/>
                  <a:pt x="20290" y="4874"/>
                  <a:pt x="20290" y="4838"/>
                </a:cubicBezTo>
                <a:cubicBezTo>
                  <a:pt x="20290" y="4802"/>
                  <a:pt x="20249" y="4639"/>
                  <a:pt x="20198" y="4475"/>
                </a:cubicBezTo>
                <a:cubicBezTo>
                  <a:pt x="20089" y="4125"/>
                  <a:pt x="20031" y="3903"/>
                  <a:pt x="19953" y="3546"/>
                </a:cubicBezTo>
                <a:cubicBezTo>
                  <a:pt x="19867" y="3156"/>
                  <a:pt x="19714" y="2665"/>
                  <a:pt x="19597" y="2399"/>
                </a:cubicBezTo>
                <a:cubicBezTo>
                  <a:pt x="19540" y="2269"/>
                  <a:pt x="19493" y="2127"/>
                  <a:pt x="19493" y="2084"/>
                </a:cubicBezTo>
                <a:cubicBezTo>
                  <a:pt x="19493" y="2041"/>
                  <a:pt x="19443" y="1883"/>
                  <a:pt x="19381" y="1732"/>
                </a:cubicBezTo>
                <a:cubicBezTo>
                  <a:pt x="19318" y="1582"/>
                  <a:pt x="19267" y="1434"/>
                  <a:pt x="19267" y="1407"/>
                </a:cubicBezTo>
                <a:cubicBezTo>
                  <a:pt x="19266" y="1379"/>
                  <a:pt x="19225" y="1264"/>
                  <a:pt x="19175" y="1151"/>
                </a:cubicBezTo>
                <a:cubicBezTo>
                  <a:pt x="18888" y="515"/>
                  <a:pt x="18839" y="402"/>
                  <a:pt x="18839" y="341"/>
                </a:cubicBezTo>
                <a:cubicBezTo>
                  <a:pt x="18839" y="304"/>
                  <a:pt x="18807" y="242"/>
                  <a:pt x="18768" y="204"/>
                </a:cubicBezTo>
                <a:cubicBezTo>
                  <a:pt x="18729" y="165"/>
                  <a:pt x="18698" y="103"/>
                  <a:pt x="18698" y="67"/>
                </a:cubicBezTo>
                <a:cubicBezTo>
                  <a:pt x="18698" y="30"/>
                  <a:pt x="18685" y="15"/>
                  <a:pt x="18669" y="37"/>
                </a:cubicBezTo>
                <a:cubicBezTo>
                  <a:pt x="18660" y="49"/>
                  <a:pt x="18647" y="32"/>
                  <a:pt x="18635" y="0"/>
                </a:cubicBezTo>
                <a:close/>
                <a:moveTo>
                  <a:pt x="2338" y="20723"/>
                </a:moveTo>
                <a:cubicBezTo>
                  <a:pt x="2322" y="20723"/>
                  <a:pt x="2318" y="20752"/>
                  <a:pt x="2328" y="20786"/>
                </a:cubicBezTo>
                <a:cubicBezTo>
                  <a:pt x="2337" y="20820"/>
                  <a:pt x="2358" y="20849"/>
                  <a:pt x="2374" y="20849"/>
                </a:cubicBezTo>
                <a:cubicBezTo>
                  <a:pt x="2389" y="20849"/>
                  <a:pt x="2393" y="20820"/>
                  <a:pt x="2384" y="20786"/>
                </a:cubicBezTo>
                <a:cubicBezTo>
                  <a:pt x="2374" y="20752"/>
                  <a:pt x="2353" y="20723"/>
                  <a:pt x="2338" y="20723"/>
                </a:cubicBezTo>
                <a:close/>
              </a:path>
            </a:pathLst>
          </a:custGeom>
        </p:spPr>
      </p:pic>
      <p:pic>
        <p:nvPicPr>
          <p:cNvPr id="616" name="thoughtful-pen-writing-24581037-2560-1702.png" descr="thoughtful-pen-writing-24581037-2560-1702.png"/>
          <p:cNvPicPr>
            <a:picLocks noGrp="1" noChangeAspect="1"/>
          </p:cNvPicPr>
          <p:nvPr>
            <p:ph type="pic" idx="14"/>
          </p:nvPr>
        </p:nvPicPr>
        <p:blipFill>
          <a:blip r:embed="rId3">
            <a:extLst/>
          </a:blip>
          <a:srcRect l="2558" t="6440" b="9071"/>
          <a:stretch>
            <a:fillRect/>
          </a:stretch>
        </p:blipFill>
        <p:spPr>
          <a:xfrm rot="21600000">
            <a:off x="5247118" y="-1"/>
            <a:ext cx="4912882" cy="2832101"/>
          </a:xfrm>
          <a:custGeom>
            <a:avLst/>
            <a:gdLst/>
            <a:ahLst/>
            <a:cxnLst>
              <a:cxn ang="0">
                <a:pos x="wd2" y="hd2"/>
              </a:cxn>
              <a:cxn ang="5400000">
                <a:pos x="wd2" y="hd2"/>
              </a:cxn>
              <a:cxn ang="10800000">
                <a:pos x="wd2" y="hd2"/>
              </a:cxn>
              <a:cxn ang="16200000">
                <a:pos x="wd2" y="hd2"/>
              </a:cxn>
            </a:cxnLst>
            <a:rect l="0" t="0" r="r" b="b"/>
            <a:pathLst>
              <a:path w="21586" h="21600" extrusionOk="0">
                <a:moveTo>
                  <a:pt x="20452" y="0"/>
                </a:moveTo>
                <a:lnTo>
                  <a:pt x="13010" y="1408"/>
                </a:lnTo>
                <a:cubicBezTo>
                  <a:pt x="13010" y="1411"/>
                  <a:pt x="13009" y="1413"/>
                  <a:pt x="13008" y="1417"/>
                </a:cubicBezTo>
                <a:cubicBezTo>
                  <a:pt x="12977" y="1709"/>
                  <a:pt x="13001" y="2094"/>
                  <a:pt x="13071" y="2425"/>
                </a:cubicBezTo>
                <a:cubicBezTo>
                  <a:pt x="13100" y="2562"/>
                  <a:pt x="13194" y="2879"/>
                  <a:pt x="13249" y="3024"/>
                </a:cubicBezTo>
                <a:cubicBezTo>
                  <a:pt x="13269" y="3078"/>
                  <a:pt x="13302" y="3169"/>
                  <a:pt x="13322" y="3227"/>
                </a:cubicBezTo>
                <a:cubicBezTo>
                  <a:pt x="13408" y="3470"/>
                  <a:pt x="13533" y="3732"/>
                  <a:pt x="13615" y="3841"/>
                </a:cubicBezTo>
                <a:cubicBezTo>
                  <a:pt x="13706" y="3961"/>
                  <a:pt x="13827" y="4080"/>
                  <a:pt x="13903" y="4123"/>
                </a:cubicBezTo>
                <a:cubicBezTo>
                  <a:pt x="13944" y="4146"/>
                  <a:pt x="14001" y="4185"/>
                  <a:pt x="14032" y="4210"/>
                </a:cubicBezTo>
                <a:cubicBezTo>
                  <a:pt x="14114" y="4278"/>
                  <a:pt x="14248" y="4401"/>
                  <a:pt x="14259" y="4419"/>
                </a:cubicBezTo>
                <a:cubicBezTo>
                  <a:pt x="14271" y="4441"/>
                  <a:pt x="14214" y="4559"/>
                  <a:pt x="13986" y="4985"/>
                </a:cubicBezTo>
                <a:cubicBezTo>
                  <a:pt x="13885" y="5175"/>
                  <a:pt x="13761" y="5408"/>
                  <a:pt x="13711" y="5503"/>
                </a:cubicBezTo>
                <a:cubicBezTo>
                  <a:pt x="13593" y="5728"/>
                  <a:pt x="13365" y="6161"/>
                  <a:pt x="13223" y="6426"/>
                </a:cubicBezTo>
                <a:cubicBezTo>
                  <a:pt x="13161" y="6542"/>
                  <a:pt x="13032" y="6786"/>
                  <a:pt x="12937" y="6968"/>
                </a:cubicBezTo>
                <a:cubicBezTo>
                  <a:pt x="12842" y="7150"/>
                  <a:pt x="12733" y="7355"/>
                  <a:pt x="12694" y="7425"/>
                </a:cubicBezTo>
                <a:cubicBezTo>
                  <a:pt x="12656" y="7495"/>
                  <a:pt x="12561" y="7674"/>
                  <a:pt x="12483" y="7822"/>
                </a:cubicBezTo>
                <a:cubicBezTo>
                  <a:pt x="12406" y="7969"/>
                  <a:pt x="12331" y="8104"/>
                  <a:pt x="12318" y="8121"/>
                </a:cubicBezTo>
                <a:cubicBezTo>
                  <a:pt x="12301" y="8143"/>
                  <a:pt x="12293" y="8160"/>
                  <a:pt x="12297" y="8179"/>
                </a:cubicBezTo>
                <a:cubicBezTo>
                  <a:pt x="12300" y="8198"/>
                  <a:pt x="12285" y="8242"/>
                  <a:pt x="12244" y="8324"/>
                </a:cubicBezTo>
                <a:cubicBezTo>
                  <a:pt x="12212" y="8388"/>
                  <a:pt x="12181" y="8443"/>
                  <a:pt x="12175" y="8445"/>
                </a:cubicBezTo>
                <a:cubicBezTo>
                  <a:pt x="12169" y="8448"/>
                  <a:pt x="12157" y="8475"/>
                  <a:pt x="12149" y="8506"/>
                </a:cubicBezTo>
                <a:cubicBezTo>
                  <a:pt x="12130" y="8576"/>
                  <a:pt x="12111" y="8613"/>
                  <a:pt x="12086" y="8630"/>
                </a:cubicBezTo>
                <a:cubicBezTo>
                  <a:pt x="12075" y="8637"/>
                  <a:pt x="12067" y="8652"/>
                  <a:pt x="12068" y="8663"/>
                </a:cubicBezTo>
                <a:cubicBezTo>
                  <a:pt x="12071" y="8681"/>
                  <a:pt x="12032" y="8758"/>
                  <a:pt x="11941" y="8920"/>
                </a:cubicBezTo>
                <a:cubicBezTo>
                  <a:pt x="11922" y="8954"/>
                  <a:pt x="11885" y="9023"/>
                  <a:pt x="11857" y="9075"/>
                </a:cubicBezTo>
                <a:cubicBezTo>
                  <a:pt x="11830" y="9126"/>
                  <a:pt x="11803" y="9168"/>
                  <a:pt x="11796" y="9168"/>
                </a:cubicBezTo>
                <a:cubicBezTo>
                  <a:pt x="11790" y="9168"/>
                  <a:pt x="11762" y="9199"/>
                  <a:pt x="11734" y="9235"/>
                </a:cubicBezTo>
                <a:cubicBezTo>
                  <a:pt x="11686" y="9295"/>
                  <a:pt x="11680" y="9306"/>
                  <a:pt x="11671" y="9380"/>
                </a:cubicBezTo>
                <a:cubicBezTo>
                  <a:pt x="11665" y="9425"/>
                  <a:pt x="11661" y="9498"/>
                  <a:pt x="11662" y="9544"/>
                </a:cubicBezTo>
                <a:cubicBezTo>
                  <a:pt x="11664" y="9618"/>
                  <a:pt x="11661" y="9636"/>
                  <a:pt x="11632" y="9710"/>
                </a:cubicBezTo>
                <a:cubicBezTo>
                  <a:pt x="11615" y="9756"/>
                  <a:pt x="11596" y="9803"/>
                  <a:pt x="11589" y="9813"/>
                </a:cubicBezTo>
                <a:cubicBezTo>
                  <a:pt x="11582" y="9823"/>
                  <a:pt x="11577" y="9845"/>
                  <a:pt x="11578" y="9865"/>
                </a:cubicBezTo>
                <a:cubicBezTo>
                  <a:pt x="11581" y="9900"/>
                  <a:pt x="11602" y="9946"/>
                  <a:pt x="11711" y="10146"/>
                </a:cubicBezTo>
                <a:cubicBezTo>
                  <a:pt x="11752" y="10223"/>
                  <a:pt x="11762" y="10247"/>
                  <a:pt x="11754" y="10261"/>
                </a:cubicBezTo>
                <a:cubicBezTo>
                  <a:pt x="11749" y="10271"/>
                  <a:pt x="11738" y="10279"/>
                  <a:pt x="11732" y="10279"/>
                </a:cubicBezTo>
                <a:cubicBezTo>
                  <a:pt x="11726" y="10279"/>
                  <a:pt x="11721" y="10287"/>
                  <a:pt x="11721" y="10295"/>
                </a:cubicBezTo>
                <a:cubicBezTo>
                  <a:pt x="11721" y="10315"/>
                  <a:pt x="11659" y="10416"/>
                  <a:pt x="11646" y="10416"/>
                </a:cubicBezTo>
                <a:cubicBezTo>
                  <a:pt x="11640" y="10416"/>
                  <a:pt x="11630" y="10431"/>
                  <a:pt x="11622" y="10452"/>
                </a:cubicBezTo>
                <a:cubicBezTo>
                  <a:pt x="11614" y="10473"/>
                  <a:pt x="11604" y="10491"/>
                  <a:pt x="11599" y="10491"/>
                </a:cubicBezTo>
                <a:cubicBezTo>
                  <a:pt x="11595" y="10491"/>
                  <a:pt x="11581" y="10507"/>
                  <a:pt x="11568" y="10528"/>
                </a:cubicBezTo>
                <a:cubicBezTo>
                  <a:pt x="11555" y="10548"/>
                  <a:pt x="11541" y="10567"/>
                  <a:pt x="11536" y="10567"/>
                </a:cubicBezTo>
                <a:cubicBezTo>
                  <a:pt x="11525" y="10567"/>
                  <a:pt x="11488" y="10625"/>
                  <a:pt x="11488" y="10643"/>
                </a:cubicBezTo>
                <a:cubicBezTo>
                  <a:pt x="11488" y="10663"/>
                  <a:pt x="11401" y="10810"/>
                  <a:pt x="11395" y="10800"/>
                </a:cubicBezTo>
                <a:cubicBezTo>
                  <a:pt x="11392" y="10795"/>
                  <a:pt x="11378" y="10818"/>
                  <a:pt x="11364" y="10848"/>
                </a:cubicBezTo>
                <a:cubicBezTo>
                  <a:pt x="11339" y="10904"/>
                  <a:pt x="11310" y="10944"/>
                  <a:pt x="11237" y="11030"/>
                </a:cubicBezTo>
                <a:cubicBezTo>
                  <a:pt x="11209" y="11062"/>
                  <a:pt x="11195" y="11071"/>
                  <a:pt x="11188" y="11060"/>
                </a:cubicBezTo>
                <a:cubicBezTo>
                  <a:pt x="11174" y="11040"/>
                  <a:pt x="11163" y="11066"/>
                  <a:pt x="11160" y="11127"/>
                </a:cubicBezTo>
                <a:cubicBezTo>
                  <a:pt x="11159" y="11151"/>
                  <a:pt x="11101" y="11218"/>
                  <a:pt x="11081" y="11218"/>
                </a:cubicBezTo>
                <a:cubicBezTo>
                  <a:pt x="11074" y="11218"/>
                  <a:pt x="11064" y="11236"/>
                  <a:pt x="11059" y="11254"/>
                </a:cubicBezTo>
                <a:cubicBezTo>
                  <a:pt x="11041" y="11315"/>
                  <a:pt x="11020" y="11344"/>
                  <a:pt x="11001" y="11336"/>
                </a:cubicBezTo>
                <a:cubicBezTo>
                  <a:pt x="10987" y="11329"/>
                  <a:pt x="10983" y="11332"/>
                  <a:pt x="10987" y="11351"/>
                </a:cubicBezTo>
                <a:cubicBezTo>
                  <a:pt x="10990" y="11364"/>
                  <a:pt x="10987" y="11390"/>
                  <a:pt x="10978" y="11408"/>
                </a:cubicBezTo>
                <a:cubicBezTo>
                  <a:pt x="10965" y="11436"/>
                  <a:pt x="10960" y="11439"/>
                  <a:pt x="10944" y="11424"/>
                </a:cubicBezTo>
                <a:cubicBezTo>
                  <a:pt x="10933" y="11414"/>
                  <a:pt x="10926" y="11396"/>
                  <a:pt x="10930" y="11387"/>
                </a:cubicBezTo>
                <a:cubicBezTo>
                  <a:pt x="10933" y="11377"/>
                  <a:pt x="10932" y="11377"/>
                  <a:pt x="10926" y="11384"/>
                </a:cubicBezTo>
                <a:cubicBezTo>
                  <a:pt x="10921" y="11390"/>
                  <a:pt x="10916" y="11417"/>
                  <a:pt x="10917" y="11445"/>
                </a:cubicBezTo>
                <a:cubicBezTo>
                  <a:pt x="10920" y="11499"/>
                  <a:pt x="10903" y="11544"/>
                  <a:pt x="10886" y="11533"/>
                </a:cubicBezTo>
                <a:cubicBezTo>
                  <a:pt x="10869" y="11521"/>
                  <a:pt x="10779" y="11645"/>
                  <a:pt x="10764" y="11702"/>
                </a:cubicBezTo>
                <a:cubicBezTo>
                  <a:pt x="10756" y="11730"/>
                  <a:pt x="10744" y="11757"/>
                  <a:pt x="10736" y="11763"/>
                </a:cubicBezTo>
                <a:cubicBezTo>
                  <a:pt x="10728" y="11768"/>
                  <a:pt x="10692" y="11825"/>
                  <a:pt x="10654" y="11890"/>
                </a:cubicBezTo>
                <a:cubicBezTo>
                  <a:pt x="10616" y="11954"/>
                  <a:pt x="10582" y="12008"/>
                  <a:pt x="10579" y="12008"/>
                </a:cubicBezTo>
                <a:cubicBezTo>
                  <a:pt x="10570" y="12008"/>
                  <a:pt x="10447" y="12183"/>
                  <a:pt x="10410" y="12247"/>
                </a:cubicBezTo>
                <a:cubicBezTo>
                  <a:pt x="10391" y="12280"/>
                  <a:pt x="10371" y="12307"/>
                  <a:pt x="10366" y="12307"/>
                </a:cubicBezTo>
                <a:cubicBezTo>
                  <a:pt x="10361" y="12307"/>
                  <a:pt x="10348" y="12326"/>
                  <a:pt x="10337" y="12347"/>
                </a:cubicBezTo>
                <a:cubicBezTo>
                  <a:pt x="10325" y="12368"/>
                  <a:pt x="10312" y="12380"/>
                  <a:pt x="10307" y="12377"/>
                </a:cubicBezTo>
                <a:cubicBezTo>
                  <a:pt x="10302" y="12374"/>
                  <a:pt x="10291" y="12393"/>
                  <a:pt x="10283" y="12416"/>
                </a:cubicBezTo>
                <a:cubicBezTo>
                  <a:pt x="10274" y="12440"/>
                  <a:pt x="10258" y="12466"/>
                  <a:pt x="10246" y="12474"/>
                </a:cubicBezTo>
                <a:cubicBezTo>
                  <a:pt x="10234" y="12482"/>
                  <a:pt x="10212" y="12509"/>
                  <a:pt x="10197" y="12537"/>
                </a:cubicBezTo>
                <a:cubicBezTo>
                  <a:pt x="10182" y="12567"/>
                  <a:pt x="10166" y="12587"/>
                  <a:pt x="10159" y="12583"/>
                </a:cubicBezTo>
                <a:cubicBezTo>
                  <a:pt x="10152" y="12578"/>
                  <a:pt x="10147" y="12583"/>
                  <a:pt x="10147" y="12592"/>
                </a:cubicBezTo>
                <a:cubicBezTo>
                  <a:pt x="10147" y="12616"/>
                  <a:pt x="9990" y="12877"/>
                  <a:pt x="9984" y="12861"/>
                </a:cubicBezTo>
                <a:cubicBezTo>
                  <a:pt x="9982" y="12854"/>
                  <a:pt x="9958" y="12885"/>
                  <a:pt x="9932" y="12931"/>
                </a:cubicBezTo>
                <a:cubicBezTo>
                  <a:pt x="9906" y="12977"/>
                  <a:pt x="9882" y="13011"/>
                  <a:pt x="9878" y="13007"/>
                </a:cubicBezTo>
                <a:cubicBezTo>
                  <a:pt x="9874" y="13002"/>
                  <a:pt x="9864" y="13017"/>
                  <a:pt x="9857" y="13040"/>
                </a:cubicBezTo>
                <a:cubicBezTo>
                  <a:pt x="9850" y="13063"/>
                  <a:pt x="9827" y="13108"/>
                  <a:pt x="9807" y="13140"/>
                </a:cubicBezTo>
                <a:cubicBezTo>
                  <a:pt x="9750" y="13227"/>
                  <a:pt x="9694" y="13345"/>
                  <a:pt x="9698" y="13367"/>
                </a:cubicBezTo>
                <a:cubicBezTo>
                  <a:pt x="9701" y="13377"/>
                  <a:pt x="9697" y="13398"/>
                  <a:pt x="9688" y="13412"/>
                </a:cubicBezTo>
                <a:cubicBezTo>
                  <a:pt x="9679" y="13426"/>
                  <a:pt x="9668" y="13458"/>
                  <a:pt x="9665" y="13482"/>
                </a:cubicBezTo>
                <a:cubicBezTo>
                  <a:pt x="9662" y="13506"/>
                  <a:pt x="9652" y="13534"/>
                  <a:pt x="9643" y="13545"/>
                </a:cubicBezTo>
                <a:cubicBezTo>
                  <a:pt x="9623" y="13570"/>
                  <a:pt x="9563" y="13733"/>
                  <a:pt x="9569" y="13745"/>
                </a:cubicBezTo>
                <a:cubicBezTo>
                  <a:pt x="9572" y="13749"/>
                  <a:pt x="9559" y="13806"/>
                  <a:pt x="9540" y="13869"/>
                </a:cubicBezTo>
                <a:cubicBezTo>
                  <a:pt x="9521" y="13932"/>
                  <a:pt x="9505" y="13999"/>
                  <a:pt x="9505" y="14018"/>
                </a:cubicBezTo>
                <a:cubicBezTo>
                  <a:pt x="9505" y="14048"/>
                  <a:pt x="9495" y="14096"/>
                  <a:pt x="9470" y="14172"/>
                </a:cubicBezTo>
                <a:cubicBezTo>
                  <a:pt x="9458" y="14208"/>
                  <a:pt x="9442" y="14268"/>
                  <a:pt x="9440" y="14284"/>
                </a:cubicBezTo>
                <a:cubicBezTo>
                  <a:pt x="9440" y="14292"/>
                  <a:pt x="9436" y="14318"/>
                  <a:pt x="9430" y="14341"/>
                </a:cubicBezTo>
                <a:cubicBezTo>
                  <a:pt x="9424" y="14365"/>
                  <a:pt x="9419" y="14386"/>
                  <a:pt x="9419" y="14390"/>
                </a:cubicBezTo>
                <a:cubicBezTo>
                  <a:pt x="9419" y="14394"/>
                  <a:pt x="9405" y="14450"/>
                  <a:pt x="9388" y="14514"/>
                </a:cubicBezTo>
                <a:cubicBezTo>
                  <a:pt x="9371" y="14578"/>
                  <a:pt x="9351" y="14651"/>
                  <a:pt x="9345" y="14677"/>
                </a:cubicBezTo>
                <a:cubicBezTo>
                  <a:pt x="9338" y="14704"/>
                  <a:pt x="9329" y="14726"/>
                  <a:pt x="9324" y="14726"/>
                </a:cubicBezTo>
                <a:cubicBezTo>
                  <a:pt x="9309" y="14726"/>
                  <a:pt x="9281" y="14850"/>
                  <a:pt x="9290" y="14871"/>
                </a:cubicBezTo>
                <a:cubicBezTo>
                  <a:pt x="9300" y="14891"/>
                  <a:pt x="9277" y="14980"/>
                  <a:pt x="9263" y="14980"/>
                </a:cubicBezTo>
                <a:cubicBezTo>
                  <a:pt x="9258" y="14980"/>
                  <a:pt x="9254" y="15002"/>
                  <a:pt x="9254" y="15026"/>
                </a:cubicBezTo>
                <a:cubicBezTo>
                  <a:pt x="9254" y="15085"/>
                  <a:pt x="9221" y="15224"/>
                  <a:pt x="9198" y="15262"/>
                </a:cubicBezTo>
                <a:cubicBezTo>
                  <a:pt x="9184" y="15284"/>
                  <a:pt x="9179" y="15304"/>
                  <a:pt x="9182" y="15331"/>
                </a:cubicBezTo>
                <a:cubicBezTo>
                  <a:pt x="9186" y="15363"/>
                  <a:pt x="9181" y="15375"/>
                  <a:pt x="9160" y="15398"/>
                </a:cubicBezTo>
                <a:cubicBezTo>
                  <a:pt x="9139" y="15419"/>
                  <a:pt x="9136" y="15430"/>
                  <a:pt x="9144" y="15443"/>
                </a:cubicBezTo>
                <a:cubicBezTo>
                  <a:pt x="9154" y="15461"/>
                  <a:pt x="9153" y="15467"/>
                  <a:pt x="9107" y="15610"/>
                </a:cubicBezTo>
                <a:cubicBezTo>
                  <a:pt x="9099" y="15637"/>
                  <a:pt x="9086" y="15672"/>
                  <a:pt x="9079" y="15685"/>
                </a:cubicBezTo>
                <a:cubicBezTo>
                  <a:pt x="9058" y="15733"/>
                  <a:pt x="9046" y="15777"/>
                  <a:pt x="9046" y="15816"/>
                </a:cubicBezTo>
                <a:cubicBezTo>
                  <a:pt x="9046" y="15837"/>
                  <a:pt x="9042" y="15859"/>
                  <a:pt x="9034" y="15864"/>
                </a:cubicBezTo>
                <a:cubicBezTo>
                  <a:pt x="9027" y="15869"/>
                  <a:pt x="9021" y="15880"/>
                  <a:pt x="9024" y="15891"/>
                </a:cubicBezTo>
                <a:cubicBezTo>
                  <a:pt x="9026" y="15902"/>
                  <a:pt x="9023" y="15918"/>
                  <a:pt x="9017" y="15925"/>
                </a:cubicBezTo>
                <a:cubicBezTo>
                  <a:pt x="8999" y="15942"/>
                  <a:pt x="8951" y="16105"/>
                  <a:pt x="8961" y="16115"/>
                </a:cubicBezTo>
                <a:cubicBezTo>
                  <a:pt x="8971" y="16126"/>
                  <a:pt x="8964" y="16162"/>
                  <a:pt x="8942" y="16218"/>
                </a:cubicBezTo>
                <a:cubicBezTo>
                  <a:pt x="8933" y="16241"/>
                  <a:pt x="8920" y="16254"/>
                  <a:pt x="8916" y="16248"/>
                </a:cubicBezTo>
                <a:cubicBezTo>
                  <a:pt x="8910" y="16242"/>
                  <a:pt x="8909" y="16251"/>
                  <a:pt x="8912" y="16270"/>
                </a:cubicBezTo>
                <a:cubicBezTo>
                  <a:pt x="8916" y="16290"/>
                  <a:pt x="8909" y="16323"/>
                  <a:pt x="8893" y="16366"/>
                </a:cubicBezTo>
                <a:cubicBezTo>
                  <a:pt x="8880" y="16402"/>
                  <a:pt x="8864" y="16444"/>
                  <a:pt x="8858" y="16460"/>
                </a:cubicBezTo>
                <a:cubicBezTo>
                  <a:pt x="8852" y="16477"/>
                  <a:pt x="8842" y="16514"/>
                  <a:pt x="8835" y="16539"/>
                </a:cubicBezTo>
                <a:cubicBezTo>
                  <a:pt x="8829" y="16564"/>
                  <a:pt x="8817" y="16592"/>
                  <a:pt x="8809" y="16603"/>
                </a:cubicBezTo>
                <a:cubicBezTo>
                  <a:pt x="8802" y="16613"/>
                  <a:pt x="8795" y="16631"/>
                  <a:pt x="8795" y="16642"/>
                </a:cubicBezTo>
                <a:cubicBezTo>
                  <a:pt x="8795" y="16665"/>
                  <a:pt x="8739" y="16816"/>
                  <a:pt x="8720" y="16842"/>
                </a:cubicBezTo>
                <a:cubicBezTo>
                  <a:pt x="8713" y="16852"/>
                  <a:pt x="8708" y="16860"/>
                  <a:pt x="8712" y="16860"/>
                </a:cubicBezTo>
                <a:cubicBezTo>
                  <a:pt x="8717" y="16860"/>
                  <a:pt x="8674" y="16991"/>
                  <a:pt x="8626" y="17117"/>
                </a:cubicBezTo>
                <a:cubicBezTo>
                  <a:pt x="8620" y="17133"/>
                  <a:pt x="8614" y="17150"/>
                  <a:pt x="8610" y="17166"/>
                </a:cubicBezTo>
                <a:cubicBezTo>
                  <a:pt x="8618" y="17194"/>
                  <a:pt x="8620" y="17206"/>
                  <a:pt x="8610" y="17220"/>
                </a:cubicBezTo>
                <a:cubicBezTo>
                  <a:pt x="8604" y="17230"/>
                  <a:pt x="8599" y="17245"/>
                  <a:pt x="8602" y="17256"/>
                </a:cubicBezTo>
                <a:cubicBezTo>
                  <a:pt x="8604" y="17267"/>
                  <a:pt x="8603" y="17281"/>
                  <a:pt x="8598" y="17287"/>
                </a:cubicBezTo>
                <a:cubicBezTo>
                  <a:pt x="8576" y="17311"/>
                  <a:pt x="8600" y="17470"/>
                  <a:pt x="8633" y="17517"/>
                </a:cubicBezTo>
                <a:cubicBezTo>
                  <a:pt x="8643" y="17530"/>
                  <a:pt x="8662" y="17537"/>
                  <a:pt x="8684" y="17541"/>
                </a:cubicBezTo>
                <a:cubicBezTo>
                  <a:pt x="8690" y="17539"/>
                  <a:pt x="8698" y="17537"/>
                  <a:pt x="8708" y="17538"/>
                </a:cubicBezTo>
                <a:cubicBezTo>
                  <a:pt x="8730" y="17539"/>
                  <a:pt x="8764" y="17521"/>
                  <a:pt x="8790" y="17499"/>
                </a:cubicBezTo>
                <a:cubicBezTo>
                  <a:pt x="8813" y="17472"/>
                  <a:pt x="8822" y="17446"/>
                  <a:pt x="8828" y="17377"/>
                </a:cubicBezTo>
                <a:cubicBezTo>
                  <a:pt x="8831" y="17346"/>
                  <a:pt x="8835" y="17328"/>
                  <a:pt x="8841" y="17317"/>
                </a:cubicBezTo>
                <a:cubicBezTo>
                  <a:pt x="8841" y="17311"/>
                  <a:pt x="8843" y="17304"/>
                  <a:pt x="8844" y="17299"/>
                </a:cubicBezTo>
                <a:cubicBezTo>
                  <a:pt x="8844" y="17298"/>
                  <a:pt x="8844" y="17293"/>
                  <a:pt x="8844" y="17293"/>
                </a:cubicBezTo>
                <a:cubicBezTo>
                  <a:pt x="8844" y="17292"/>
                  <a:pt x="8846" y="17293"/>
                  <a:pt x="8846" y="17293"/>
                </a:cubicBezTo>
                <a:cubicBezTo>
                  <a:pt x="8856" y="17237"/>
                  <a:pt x="8872" y="17179"/>
                  <a:pt x="8888" y="17169"/>
                </a:cubicBezTo>
                <a:cubicBezTo>
                  <a:pt x="8892" y="17166"/>
                  <a:pt x="8895" y="17166"/>
                  <a:pt x="8898" y="17169"/>
                </a:cubicBezTo>
                <a:cubicBezTo>
                  <a:pt x="8943" y="17078"/>
                  <a:pt x="9018" y="16962"/>
                  <a:pt x="9109" y="16848"/>
                </a:cubicBezTo>
                <a:cubicBezTo>
                  <a:pt x="9124" y="16829"/>
                  <a:pt x="9152" y="16793"/>
                  <a:pt x="9172" y="16766"/>
                </a:cubicBezTo>
                <a:cubicBezTo>
                  <a:pt x="9191" y="16739"/>
                  <a:pt x="9218" y="16705"/>
                  <a:pt x="9231" y="16693"/>
                </a:cubicBezTo>
                <a:cubicBezTo>
                  <a:pt x="9244" y="16682"/>
                  <a:pt x="9269" y="16652"/>
                  <a:pt x="9287" y="16627"/>
                </a:cubicBezTo>
                <a:cubicBezTo>
                  <a:pt x="9305" y="16601"/>
                  <a:pt x="9329" y="16573"/>
                  <a:pt x="9341" y="16563"/>
                </a:cubicBezTo>
                <a:cubicBezTo>
                  <a:pt x="9353" y="16553"/>
                  <a:pt x="9381" y="16519"/>
                  <a:pt x="9402" y="16491"/>
                </a:cubicBezTo>
                <a:cubicBezTo>
                  <a:pt x="9442" y="16437"/>
                  <a:pt x="9626" y="16273"/>
                  <a:pt x="9646" y="16273"/>
                </a:cubicBezTo>
                <a:cubicBezTo>
                  <a:pt x="9652" y="16273"/>
                  <a:pt x="9665" y="16265"/>
                  <a:pt x="9674" y="16254"/>
                </a:cubicBezTo>
                <a:cubicBezTo>
                  <a:pt x="9683" y="16244"/>
                  <a:pt x="9712" y="16224"/>
                  <a:pt x="9739" y="16209"/>
                </a:cubicBezTo>
                <a:cubicBezTo>
                  <a:pt x="9765" y="16194"/>
                  <a:pt x="9804" y="16166"/>
                  <a:pt x="9826" y="16149"/>
                </a:cubicBezTo>
                <a:cubicBezTo>
                  <a:pt x="9847" y="16131"/>
                  <a:pt x="9868" y="16116"/>
                  <a:pt x="9873" y="16115"/>
                </a:cubicBezTo>
                <a:cubicBezTo>
                  <a:pt x="9878" y="16114"/>
                  <a:pt x="9893" y="16104"/>
                  <a:pt x="9906" y="16094"/>
                </a:cubicBezTo>
                <a:cubicBezTo>
                  <a:pt x="9919" y="16085"/>
                  <a:pt x="9933" y="16079"/>
                  <a:pt x="9937" y="16079"/>
                </a:cubicBezTo>
                <a:cubicBezTo>
                  <a:pt x="9941" y="16079"/>
                  <a:pt x="9962" y="16060"/>
                  <a:pt x="9983" y="16040"/>
                </a:cubicBezTo>
                <a:cubicBezTo>
                  <a:pt x="10003" y="16019"/>
                  <a:pt x="10026" y="16003"/>
                  <a:pt x="10033" y="16003"/>
                </a:cubicBezTo>
                <a:cubicBezTo>
                  <a:pt x="10040" y="16003"/>
                  <a:pt x="10065" y="15987"/>
                  <a:pt x="10089" y="15967"/>
                </a:cubicBezTo>
                <a:cubicBezTo>
                  <a:pt x="10185" y="15887"/>
                  <a:pt x="10230" y="15852"/>
                  <a:pt x="10237" y="15852"/>
                </a:cubicBezTo>
                <a:cubicBezTo>
                  <a:pt x="10242" y="15852"/>
                  <a:pt x="10284" y="15825"/>
                  <a:pt x="10331" y="15791"/>
                </a:cubicBezTo>
                <a:cubicBezTo>
                  <a:pt x="10379" y="15758"/>
                  <a:pt x="10427" y="15728"/>
                  <a:pt x="10436" y="15725"/>
                </a:cubicBezTo>
                <a:cubicBezTo>
                  <a:pt x="10446" y="15721"/>
                  <a:pt x="10465" y="15712"/>
                  <a:pt x="10480" y="15704"/>
                </a:cubicBezTo>
                <a:cubicBezTo>
                  <a:pt x="10590" y="15637"/>
                  <a:pt x="10628" y="15619"/>
                  <a:pt x="10726" y="15589"/>
                </a:cubicBezTo>
                <a:cubicBezTo>
                  <a:pt x="10737" y="15585"/>
                  <a:pt x="10757" y="15578"/>
                  <a:pt x="10769" y="15573"/>
                </a:cubicBezTo>
                <a:cubicBezTo>
                  <a:pt x="10781" y="15569"/>
                  <a:pt x="10812" y="15559"/>
                  <a:pt x="10839" y="15552"/>
                </a:cubicBezTo>
                <a:cubicBezTo>
                  <a:pt x="10866" y="15546"/>
                  <a:pt x="10902" y="15531"/>
                  <a:pt x="10917" y="15519"/>
                </a:cubicBezTo>
                <a:cubicBezTo>
                  <a:pt x="10951" y="15494"/>
                  <a:pt x="11029" y="15460"/>
                  <a:pt x="11073" y="15452"/>
                </a:cubicBezTo>
                <a:cubicBezTo>
                  <a:pt x="11089" y="15449"/>
                  <a:pt x="11114" y="15441"/>
                  <a:pt x="11128" y="15434"/>
                </a:cubicBezTo>
                <a:cubicBezTo>
                  <a:pt x="11143" y="15427"/>
                  <a:pt x="11172" y="15415"/>
                  <a:pt x="11193" y="15410"/>
                </a:cubicBezTo>
                <a:cubicBezTo>
                  <a:pt x="11236" y="15399"/>
                  <a:pt x="11335" y="15320"/>
                  <a:pt x="11364" y="15274"/>
                </a:cubicBezTo>
                <a:cubicBezTo>
                  <a:pt x="11413" y="15195"/>
                  <a:pt x="11470" y="15092"/>
                  <a:pt x="11470" y="15083"/>
                </a:cubicBezTo>
                <a:cubicBezTo>
                  <a:pt x="11470" y="15077"/>
                  <a:pt x="11481" y="15052"/>
                  <a:pt x="11495" y="15026"/>
                </a:cubicBezTo>
                <a:cubicBezTo>
                  <a:pt x="11508" y="15000"/>
                  <a:pt x="11525" y="14960"/>
                  <a:pt x="11531" y="14938"/>
                </a:cubicBezTo>
                <a:cubicBezTo>
                  <a:pt x="11538" y="14916"/>
                  <a:pt x="11548" y="14890"/>
                  <a:pt x="11554" y="14877"/>
                </a:cubicBezTo>
                <a:cubicBezTo>
                  <a:pt x="11592" y="14800"/>
                  <a:pt x="11672" y="14596"/>
                  <a:pt x="11672" y="14578"/>
                </a:cubicBezTo>
                <a:cubicBezTo>
                  <a:pt x="11672" y="14567"/>
                  <a:pt x="11725" y="14453"/>
                  <a:pt x="11774" y="14360"/>
                </a:cubicBezTo>
                <a:cubicBezTo>
                  <a:pt x="11908" y="14101"/>
                  <a:pt x="11924" y="14063"/>
                  <a:pt x="11910" y="14015"/>
                </a:cubicBezTo>
                <a:cubicBezTo>
                  <a:pt x="11903" y="13994"/>
                  <a:pt x="11906" y="13978"/>
                  <a:pt x="11918" y="13954"/>
                </a:cubicBezTo>
                <a:cubicBezTo>
                  <a:pt x="11928" y="13936"/>
                  <a:pt x="11939" y="13907"/>
                  <a:pt x="11945" y="13887"/>
                </a:cubicBezTo>
                <a:cubicBezTo>
                  <a:pt x="11955" y="13852"/>
                  <a:pt x="11985" y="13848"/>
                  <a:pt x="11985" y="13881"/>
                </a:cubicBezTo>
                <a:cubicBezTo>
                  <a:pt x="11985" y="13891"/>
                  <a:pt x="11988" y="13902"/>
                  <a:pt x="11992" y="13909"/>
                </a:cubicBezTo>
                <a:cubicBezTo>
                  <a:pt x="11997" y="13919"/>
                  <a:pt x="11997" y="13928"/>
                  <a:pt x="11993" y="13942"/>
                </a:cubicBezTo>
                <a:cubicBezTo>
                  <a:pt x="12010" y="13958"/>
                  <a:pt x="12042" y="13952"/>
                  <a:pt x="12054" y="13930"/>
                </a:cubicBezTo>
                <a:cubicBezTo>
                  <a:pt x="12088" y="13868"/>
                  <a:pt x="12136" y="13763"/>
                  <a:pt x="12136" y="13751"/>
                </a:cubicBezTo>
                <a:cubicBezTo>
                  <a:pt x="12136" y="13744"/>
                  <a:pt x="12127" y="13718"/>
                  <a:pt x="12115" y="13697"/>
                </a:cubicBezTo>
                <a:cubicBezTo>
                  <a:pt x="12092" y="13653"/>
                  <a:pt x="12095" y="13634"/>
                  <a:pt x="12138" y="13539"/>
                </a:cubicBezTo>
                <a:cubicBezTo>
                  <a:pt x="12154" y="13503"/>
                  <a:pt x="12164" y="13493"/>
                  <a:pt x="12175" y="13500"/>
                </a:cubicBezTo>
                <a:cubicBezTo>
                  <a:pt x="12183" y="13506"/>
                  <a:pt x="12188" y="13516"/>
                  <a:pt x="12185" y="13521"/>
                </a:cubicBezTo>
                <a:cubicBezTo>
                  <a:pt x="12179" y="13532"/>
                  <a:pt x="12219" y="13570"/>
                  <a:pt x="12236" y="13570"/>
                </a:cubicBezTo>
                <a:cubicBezTo>
                  <a:pt x="12249" y="13570"/>
                  <a:pt x="12295" y="13487"/>
                  <a:pt x="12288" y="13476"/>
                </a:cubicBezTo>
                <a:cubicBezTo>
                  <a:pt x="12285" y="13471"/>
                  <a:pt x="12292" y="13456"/>
                  <a:pt x="12304" y="13442"/>
                </a:cubicBezTo>
                <a:cubicBezTo>
                  <a:pt x="12336" y="13406"/>
                  <a:pt x="12347" y="13367"/>
                  <a:pt x="12333" y="13330"/>
                </a:cubicBezTo>
                <a:cubicBezTo>
                  <a:pt x="12327" y="13314"/>
                  <a:pt x="12319" y="13300"/>
                  <a:pt x="12314" y="13300"/>
                </a:cubicBezTo>
                <a:cubicBezTo>
                  <a:pt x="12309" y="13300"/>
                  <a:pt x="12296" y="13285"/>
                  <a:pt x="12285" y="13270"/>
                </a:cubicBezTo>
                <a:lnTo>
                  <a:pt x="12264" y="13243"/>
                </a:lnTo>
                <a:lnTo>
                  <a:pt x="12288" y="13194"/>
                </a:lnTo>
                <a:cubicBezTo>
                  <a:pt x="12319" y="13138"/>
                  <a:pt x="12355" y="13134"/>
                  <a:pt x="12400" y="13179"/>
                </a:cubicBezTo>
                <a:lnTo>
                  <a:pt x="12429" y="13209"/>
                </a:lnTo>
                <a:lnTo>
                  <a:pt x="12475" y="13134"/>
                </a:lnTo>
                <a:cubicBezTo>
                  <a:pt x="12516" y="13065"/>
                  <a:pt x="12519" y="13055"/>
                  <a:pt x="12509" y="13028"/>
                </a:cubicBezTo>
                <a:cubicBezTo>
                  <a:pt x="12504" y="13011"/>
                  <a:pt x="12501" y="12992"/>
                  <a:pt x="12504" y="12982"/>
                </a:cubicBezTo>
                <a:cubicBezTo>
                  <a:pt x="12508" y="12973"/>
                  <a:pt x="12507" y="12968"/>
                  <a:pt x="12503" y="12973"/>
                </a:cubicBezTo>
                <a:cubicBezTo>
                  <a:pt x="12498" y="12978"/>
                  <a:pt x="12480" y="12952"/>
                  <a:pt x="12462" y="12916"/>
                </a:cubicBezTo>
                <a:cubicBezTo>
                  <a:pt x="12438" y="12866"/>
                  <a:pt x="12433" y="12846"/>
                  <a:pt x="12441" y="12837"/>
                </a:cubicBezTo>
                <a:cubicBezTo>
                  <a:pt x="12448" y="12830"/>
                  <a:pt x="12462" y="12806"/>
                  <a:pt x="12473" y="12780"/>
                </a:cubicBezTo>
                <a:lnTo>
                  <a:pt x="12490" y="12731"/>
                </a:lnTo>
                <a:lnTo>
                  <a:pt x="12523" y="12758"/>
                </a:lnTo>
                <a:cubicBezTo>
                  <a:pt x="12541" y="12774"/>
                  <a:pt x="12568" y="12794"/>
                  <a:pt x="12583" y="12804"/>
                </a:cubicBezTo>
                <a:cubicBezTo>
                  <a:pt x="12597" y="12814"/>
                  <a:pt x="12615" y="12827"/>
                  <a:pt x="12623" y="12834"/>
                </a:cubicBezTo>
                <a:cubicBezTo>
                  <a:pt x="12634" y="12844"/>
                  <a:pt x="12646" y="12830"/>
                  <a:pt x="12677" y="12767"/>
                </a:cubicBezTo>
                <a:cubicBezTo>
                  <a:pt x="12715" y="12691"/>
                  <a:pt x="12726" y="12637"/>
                  <a:pt x="12707" y="12637"/>
                </a:cubicBezTo>
                <a:cubicBezTo>
                  <a:pt x="12697" y="12637"/>
                  <a:pt x="12680" y="12569"/>
                  <a:pt x="12680" y="12534"/>
                </a:cubicBezTo>
                <a:cubicBezTo>
                  <a:pt x="12681" y="12520"/>
                  <a:pt x="12672" y="12509"/>
                  <a:pt x="12658" y="12507"/>
                </a:cubicBezTo>
                <a:cubicBezTo>
                  <a:pt x="12645" y="12506"/>
                  <a:pt x="12631" y="12494"/>
                  <a:pt x="12625" y="12480"/>
                </a:cubicBezTo>
                <a:cubicBezTo>
                  <a:pt x="12615" y="12458"/>
                  <a:pt x="12615" y="12448"/>
                  <a:pt x="12632" y="12419"/>
                </a:cubicBezTo>
                <a:cubicBezTo>
                  <a:pt x="12642" y="12401"/>
                  <a:pt x="12659" y="12369"/>
                  <a:pt x="12668" y="12347"/>
                </a:cubicBezTo>
                <a:lnTo>
                  <a:pt x="12684" y="12304"/>
                </a:lnTo>
                <a:lnTo>
                  <a:pt x="12714" y="12359"/>
                </a:lnTo>
                <a:cubicBezTo>
                  <a:pt x="12730" y="12390"/>
                  <a:pt x="12747" y="12412"/>
                  <a:pt x="12754" y="12407"/>
                </a:cubicBezTo>
                <a:cubicBezTo>
                  <a:pt x="12760" y="12403"/>
                  <a:pt x="12774" y="12417"/>
                  <a:pt x="12785" y="12438"/>
                </a:cubicBezTo>
                <a:cubicBezTo>
                  <a:pt x="12796" y="12458"/>
                  <a:pt x="12812" y="12474"/>
                  <a:pt x="12818" y="12474"/>
                </a:cubicBezTo>
                <a:cubicBezTo>
                  <a:pt x="12851" y="12474"/>
                  <a:pt x="12919" y="12337"/>
                  <a:pt x="12914" y="12283"/>
                </a:cubicBezTo>
                <a:cubicBezTo>
                  <a:pt x="12910" y="12239"/>
                  <a:pt x="12950" y="12256"/>
                  <a:pt x="12973" y="12307"/>
                </a:cubicBezTo>
                <a:cubicBezTo>
                  <a:pt x="12984" y="12332"/>
                  <a:pt x="12999" y="12348"/>
                  <a:pt x="13005" y="12344"/>
                </a:cubicBezTo>
                <a:cubicBezTo>
                  <a:pt x="13010" y="12340"/>
                  <a:pt x="13030" y="12358"/>
                  <a:pt x="13048" y="12383"/>
                </a:cubicBezTo>
                <a:cubicBezTo>
                  <a:pt x="13047" y="12381"/>
                  <a:pt x="13046" y="12380"/>
                  <a:pt x="13045" y="12377"/>
                </a:cubicBezTo>
                <a:cubicBezTo>
                  <a:pt x="13033" y="12355"/>
                  <a:pt x="13028" y="12328"/>
                  <a:pt x="13031" y="12313"/>
                </a:cubicBezTo>
                <a:cubicBezTo>
                  <a:pt x="13036" y="12292"/>
                  <a:pt x="13040" y="12296"/>
                  <a:pt x="13064" y="12332"/>
                </a:cubicBezTo>
                <a:cubicBezTo>
                  <a:pt x="13079" y="12354"/>
                  <a:pt x="13098" y="12388"/>
                  <a:pt x="13104" y="12407"/>
                </a:cubicBezTo>
                <a:cubicBezTo>
                  <a:pt x="13122" y="12466"/>
                  <a:pt x="13156" y="12454"/>
                  <a:pt x="13237" y="12359"/>
                </a:cubicBezTo>
                <a:cubicBezTo>
                  <a:pt x="13281" y="12306"/>
                  <a:pt x="13318" y="12273"/>
                  <a:pt x="13334" y="12271"/>
                </a:cubicBezTo>
                <a:cubicBezTo>
                  <a:pt x="13349" y="12270"/>
                  <a:pt x="13371" y="12260"/>
                  <a:pt x="13385" y="12250"/>
                </a:cubicBezTo>
                <a:cubicBezTo>
                  <a:pt x="13398" y="12240"/>
                  <a:pt x="13413" y="12232"/>
                  <a:pt x="13416" y="12232"/>
                </a:cubicBezTo>
                <a:cubicBezTo>
                  <a:pt x="13432" y="12232"/>
                  <a:pt x="13512" y="12043"/>
                  <a:pt x="13512" y="12008"/>
                </a:cubicBezTo>
                <a:cubicBezTo>
                  <a:pt x="13512" y="11989"/>
                  <a:pt x="13624" y="11790"/>
                  <a:pt x="13685" y="11699"/>
                </a:cubicBezTo>
                <a:cubicBezTo>
                  <a:pt x="13711" y="11660"/>
                  <a:pt x="13778" y="11553"/>
                  <a:pt x="13833" y="11460"/>
                </a:cubicBezTo>
                <a:cubicBezTo>
                  <a:pt x="13888" y="11367"/>
                  <a:pt x="13965" y="11242"/>
                  <a:pt x="14006" y="11181"/>
                </a:cubicBezTo>
                <a:cubicBezTo>
                  <a:pt x="14046" y="11121"/>
                  <a:pt x="14081" y="11065"/>
                  <a:pt x="14084" y="11057"/>
                </a:cubicBezTo>
                <a:cubicBezTo>
                  <a:pt x="14105" y="11003"/>
                  <a:pt x="16289" y="7225"/>
                  <a:pt x="16297" y="7228"/>
                </a:cubicBezTo>
                <a:cubicBezTo>
                  <a:pt x="16303" y="7230"/>
                  <a:pt x="16307" y="7223"/>
                  <a:pt x="16307" y="7210"/>
                </a:cubicBezTo>
                <a:cubicBezTo>
                  <a:pt x="16307" y="7197"/>
                  <a:pt x="16380" y="7058"/>
                  <a:pt x="16470" y="6901"/>
                </a:cubicBezTo>
                <a:cubicBezTo>
                  <a:pt x="16610" y="6656"/>
                  <a:pt x="16634" y="6619"/>
                  <a:pt x="16648" y="6632"/>
                </a:cubicBezTo>
                <a:cubicBezTo>
                  <a:pt x="16662" y="6646"/>
                  <a:pt x="16663" y="6661"/>
                  <a:pt x="16658" y="6756"/>
                </a:cubicBezTo>
                <a:cubicBezTo>
                  <a:pt x="16655" y="6815"/>
                  <a:pt x="16647" y="6912"/>
                  <a:pt x="16641" y="6974"/>
                </a:cubicBezTo>
                <a:cubicBezTo>
                  <a:pt x="16634" y="7036"/>
                  <a:pt x="16622" y="7182"/>
                  <a:pt x="16614" y="7298"/>
                </a:cubicBezTo>
                <a:cubicBezTo>
                  <a:pt x="16588" y="7708"/>
                  <a:pt x="16585" y="7763"/>
                  <a:pt x="16576" y="7815"/>
                </a:cubicBezTo>
                <a:cubicBezTo>
                  <a:pt x="16553" y="7955"/>
                  <a:pt x="16497" y="8443"/>
                  <a:pt x="16492" y="8554"/>
                </a:cubicBezTo>
                <a:cubicBezTo>
                  <a:pt x="16489" y="8623"/>
                  <a:pt x="16487" y="8683"/>
                  <a:pt x="16485" y="8687"/>
                </a:cubicBezTo>
                <a:cubicBezTo>
                  <a:pt x="16484" y="8691"/>
                  <a:pt x="16480" y="8748"/>
                  <a:pt x="16477" y="8814"/>
                </a:cubicBezTo>
                <a:cubicBezTo>
                  <a:pt x="16474" y="8880"/>
                  <a:pt x="16466" y="9013"/>
                  <a:pt x="16461" y="9108"/>
                </a:cubicBezTo>
                <a:cubicBezTo>
                  <a:pt x="16456" y="9203"/>
                  <a:pt x="16451" y="9313"/>
                  <a:pt x="16449" y="9350"/>
                </a:cubicBezTo>
                <a:cubicBezTo>
                  <a:pt x="16447" y="9387"/>
                  <a:pt x="16441" y="9480"/>
                  <a:pt x="16437" y="9559"/>
                </a:cubicBezTo>
                <a:cubicBezTo>
                  <a:pt x="16424" y="9749"/>
                  <a:pt x="16419" y="9930"/>
                  <a:pt x="16416" y="10264"/>
                </a:cubicBezTo>
                <a:cubicBezTo>
                  <a:pt x="16415" y="10335"/>
                  <a:pt x="16414" y="10410"/>
                  <a:pt x="16412" y="10476"/>
                </a:cubicBezTo>
                <a:cubicBezTo>
                  <a:pt x="16422" y="10477"/>
                  <a:pt x="16432" y="10486"/>
                  <a:pt x="16435" y="10500"/>
                </a:cubicBezTo>
                <a:cubicBezTo>
                  <a:pt x="16449" y="10565"/>
                  <a:pt x="16433" y="10806"/>
                  <a:pt x="16407" y="10912"/>
                </a:cubicBezTo>
                <a:cubicBezTo>
                  <a:pt x="16395" y="10961"/>
                  <a:pt x="16386" y="11011"/>
                  <a:pt x="16386" y="11024"/>
                </a:cubicBezTo>
                <a:cubicBezTo>
                  <a:pt x="16386" y="11045"/>
                  <a:pt x="16330" y="11266"/>
                  <a:pt x="16307" y="11333"/>
                </a:cubicBezTo>
                <a:cubicBezTo>
                  <a:pt x="16285" y="11401"/>
                  <a:pt x="16226" y="11623"/>
                  <a:pt x="16217" y="11678"/>
                </a:cubicBezTo>
                <a:cubicBezTo>
                  <a:pt x="16213" y="11698"/>
                  <a:pt x="16202" y="11735"/>
                  <a:pt x="16192" y="11760"/>
                </a:cubicBezTo>
                <a:cubicBezTo>
                  <a:pt x="16182" y="11784"/>
                  <a:pt x="16174" y="11806"/>
                  <a:pt x="16175" y="11808"/>
                </a:cubicBezTo>
                <a:cubicBezTo>
                  <a:pt x="16176" y="11810"/>
                  <a:pt x="16168" y="11852"/>
                  <a:pt x="16156" y="11899"/>
                </a:cubicBezTo>
                <a:cubicBezTo>
                  <a:pt x="16144" y="11946"/>
                  <a:pt x="16132" y="11998"/>
                  <a:pt x="16130" y="12017"/>
                </a:cubicBezTo>
                <a:cubicBezTo>
                  <a:pt x="16127" y="12036"/>
                  <a:pt x="16119" y="12059"/>
                  <a:pt x="16112" y="12068"/>
                </a:cubicBezTo>
                <a:cubicBezTo>
                  <a:pt x="16106" y="12078"/>
                  <a:pt x="16100" y="12096"/>
                  <a:pt x="16100" y="12108"/>
                </a:cubicBezTo>
                <a:cubicBezTo>
                  <a:pt x="16100" y="12114"/>
                  <a:pt x="16092" y="12141"/>
                  <a:pt x="16088" y="12162"/>
                </a:cubicBezTo>
                <a:cubicBezTo>
                  <a:pt x="16098" y="12174"/>
                  <a:pt x="16099" y="12188"/>
                  <a:pt x="16095" y="12229"/>
                </a:cubicBezTo>
                <a:cubicBezTo>
                  <a:pt x="16092" y="12259"/>
                  <a:pt x="16082" y="12302"/>
                  <a:pt x="16074" y="12323"/>
                </a:cubicBezTo>
                <a:cubicBezTo>
                  <a:pt x="16056" y="12369"/>
                  <a:pt x="16019" y="12518"/>
                  <a:pt x="16018" y="12550"/>
                </a:cubicBezTo>
                <a:cubicBezTo>
                  <a:pt x="16018" y="12563"/>
                  <a:pt x="16011" y="12584"/>
                  <a:pt x="16002" y="12598"/>
                </a:cubicBezTo>
                <a:cubicBezTo>
                  <a:pt x="15994" y="12612"/>
                  <a:pt x="15987" y="12636"/>
                  <a:pt x="15987" y="12649"/>
                </a:cubicBezTo>
                <a:cubicBezTo>
                  <a:pt x="15987" y="12663"/>
                  <a:pt x="15983" y="12685"/>
                  <a:pt x="15976" y="12698"/>
                </a:cubicBezTo>
                <a:cubicBezTo>
                  <a:pt x="15963" y="12724"/>
                  <a:pt x="15934" y="12862"/>
                  <a:pt x="15934" y="12901"/>
                </a:cubicBezTo>
                <a:cubicBezTo>
                  <a:pt x="15934" y="12914"/>
                  <a:pt x="15932" y="12935"/>
                  <a:pt x="15927" y="12949"/>
                </a:cubicBezTo>
                <a:cubicBezTo>
                  <a:pt x="15907" y="13020"/>
                  <a:pt x="15900" y="13061"/>
                  <a:pt x="15887" y="13185"/>
                </a:cubicBezTo>
                <a:cubicBezTo>
                  <a:pt x="15879" y="13260"/>
                  <a:pt x="15870" y="13349"/>
                  <a:pt x="15868" y="13382"/>
                </a:cubicBezTo>
                <a:cubicBezTo>
                  <a:pt x="15866" y="13415"/>
                  <a:pt x="15860" y="13447"/>
                  <a:pt x="15856" y="13455"/>
                </a:cubicBezTo>
                <a:cubicBezTo>
                  <a:pt x="15852" y="13462"/>
                  <a:pt x="15849" y="13499"/>
                  <a:pt x="15849" y="13533"/>
                </a:cubicBezTo>
                <a:cubicBezTo>
                  <a:pt x="15849" y="13567"/>
                  <a:pt x="15845" y="13601"/>
                  <a:pt x="15840" y="13609"/>
                </a:cubicBezTo>
                <a:cubicBezTo>
                  <a:pt x="15835" y="13617"/>
                  <a:pt x="15827" y="13670"/>
                  <a:pt x="15823" y="13727"/>
                </a:cubicBezTo>
                <a:cubicBezTo>
                  <a:pt x="15818" y="13784"/>
                  <a:pt x="15812" y="13854"/>
                  <a:pt x="15809" y="13878"/>
                </a:cubicBezTo>
                <a:cubicBezTo>
                  <a:pt x="15806" y="13903"/>
                  <a:pt x="15802" y="13981"/>
                  <a:pt x="15802" y="14051"/>
                </a:cubicBezTo>
                <a:cubicBezTo>
                  <a:pt x="15801" y="14121"/>
                  <a:pt x="15798" y="14186"/>
                  <a:pt x="15795" y="14196"/>
                </a:cubicBezTo>
                <a:cubicBezTo>
                  <a:pt x="15791" y="14206"/>
                  <a:pt x="15792" y="14219"/>
                  <a:pt x="15797" y="14223"/>
                </a:cubicBezTo>
                <a:cubicBezTo>
                  <a:pt x="15805" y="14232"/>
                  <a:pt x="15802" y="14338"/>
                  <a:pt x="15793" y="14363"/>
                </a:cubicBezTo>
                <a:cubicBezTo>
                  <a:pt x="15790" y="14370"/>
                  <a:pt x="15792" y="14397"/>
                  <a:pt x="15797" y="14423"/>
                </a:cubicBezTo>
                <a:cubicBezTo>
                  <a:pt x="15802" y="14457"/>
                  <a:pt x="15801" y="14489"/>
                  <a:pt x="15793" y="14529"/>
                </a:cubicBezTo>
                <a:cubicBezTo>
                  <a:pt x="15787" y="14561"/>
                  <a:pt x="15784" y="14595"/>
                  <a:pt x="15788" y="14602"/>
                </a:cubicBezTo>
                <a:cubicBezTo>
                  <a:pt x="15792" y="14609"/>
                  <a:pt x="15797" y="14671"/>
                  <a:pt x="15800" y="14741"/>
                </a:cubicBezTo>
                <a:cubicBezTo>
                  <a:pt x="15803" y="14811"/>
                  <a:pt x="15808" y="14909"/>
                  <a:pt x="15811" y="14959"/>
                </a:cubicBezTo>
                <a:cubicBezTo>
                  <a:pt x="15813" y="15009"/>
                  <a:pt x="15816" y="15124"/>
                  <a:pt x="15817" y="15216"/>
                </a:cubicBezTo>
                <a:cubicBezTo>
                  <a:pt x="15819" y="15308"/>
                  <a:pt x="15823" y="15392"/>
                  <a:pt x="15826" y="15401"/>
                </a:cubicBezTo>
                <a:cubicBezTo>
                  <a:pt x="15829" y="15410"/>
                  <a:pt x="15835" y="15436"/>
                  <a:pt x="15837" y="15458"/>
                </a:cubicBezTo>
                <a:cubicBezTo>
                  <a:pt x="15845" y="15551"/>
                  <a:pt x="15850" y="15592"/>
                  <a:pt x="15859" y="15637"/>
                </a:cubicBezTo>
                <a:cubicBezTo>
                  <a:pt x="15864" y="15663"/>
                  <a:pt x="15866" y="15695"/>
                  <a:pt x="15863" y="15710"/>
                </a:cubicBezTo>
                <a:cubicBezTo>
                  <a:pt x="15862" y="15713"/>
                  <a:pt x="15862" y="15713"/>
                  <a:pt x="15861" y="15716"/>
                </a:cubicBezTo>
                <a:cubicBezTo>
                  <a:pt x="15862" y="15718"/>
                  <a:pt x="15862" y="15722"/>
                  <a:pt x="15863" y="15725"/>
                </a:cubicBezTo>
                <a:cubicBezTo>
                  <a:pt x="15869" y="15750"/>
                  <a:pt x="15882" y="15827"/>
                  <a:pt x="15892" y="15897"/>
                </a:cubicBezTo>
                <a:cubicBezTo>
                  <a:pt x="15928" y="16144"/>
                  <a:pt x="15952" y="16289"/>
                  <a:pt x="15962" y="16309"/>
                </a:cubicBezTo>
                <a:cubicBezTo>
                  <a:pt x="15966" y="16317"/>
                  <a:pt x="15969" y="16340"/>
                  <a:pt x="15969" y="16357"/>
                </a:cubicBezTo>
                <a:cubicBezTo>
                  <a:pt x="15969" y="16375"/>
                  <a:pt x="15977" y="16413"/>
                  <a:pt x="15987" y="16445"/>
                </a:cubicBezTo>
                <a:cubicBezTo>
                  <a:pt x="15996" y="16478"/>
                  <a:pt x="16004" y="16511"/>
                  <a:pt x="16004" y="16518"/>
                </a:cubicBezTo>
                <a:cubicBezTo>
                  <a:pt x="16004" y="16531"/>
                  <a:pt x="16023" y="16607"/>
                  <a:pt x="16055" y="16724"/>
                </a:cubicBezTo>
                <a:cubicBezTo>
                  <a:pt x="16086" y="16839"/>
                  <a:pt x="16102" y="16881"/>
                  <a:pt x="16114" y="16893"/>
                </a:cubicBezTo>
                <a:cubicBezTo>
                  <a:pt x="16120" y="16900"/>
                  <a:pt x="16126" y="16915"/>
                  <a:pt x="16126" y="16926"/>
                </a:cubicBezTo>
                <a:cubicBezTo>
                  <a:pt x="16126" y="16981"/>
                  <a:pt x="16228" y="17216"/>
                  <a:pt x="16301" y="17326"/>
                </a:cubicBezTo>
                <a:cubicBezTo>
                  <a:pt x="16357" y="17412"/>
                  <a:pt x="16468" y="17558"/>
                  <a:pt x="16478" y="17559"/>
                </a:cubicBezTo>
                <a:cubicBezTo>
                  <a:pt x="16482" y="17559"/>
                  <a:pt x="16493" y="17568"/>
                  <a:pt x="16503" y="17577"/>
                </a:cubicBezTo>
                <a:cubicBezTo>
                  <a:pt x="16525" y="17599"/>
                  <a:pt x="16691" y="17669"/>
                  <a:pt x="16766" y="17689"/>
                </a:cubicBezTo>
                <a:cubicBezTo>
                  <a:pt x="16797" y="17697"/>
                  <a:pt x="16828" y="17709"/>
                  <a:pt x="16836" y="17716"/>
                </a:cubicBezTo>
                <a:cubicBezTo>
                  <a:pt x="16844" y="17724"/>
                  <a:pt x="16863" y="17732"/>
                  <a:pt x="16878" y="17732"/>
                </a:cubicBezTo>
                <a:cubicBezTo>
                  <a:pt x="16892" y="17732"/>
                  <a:pt x="16905" y="17736"/>
                  <a:pt x="16907" y="17744"/>
                </a:cubicBezTo>
                <a:cubicBezTo>
                  <a:pt x="16910" y="17750"/>
                  <a:pt x="16922" y="17759"/>
                  <a:pt x="16935" y="17765"/>
                </a:cubicBezTo>
                <a:cubicBezTo>
                  <a:pt x="16935" y="17755"/>
                  <a:pt x="16934" y="17749"/>
                  <a:pt x="16937" y="17744"/>
                </a:cubicBezTo>
                <a:cubicBezTo>
                  <a:pt x="16947" y="17726"/>
                  <a:pt x="17019" y="17765"/>
                  <a:pt x="17047" y="17804"/>
                </a:cubicBezTo>
                <a:cubicBezTo>
                  <a:pt x="17056" y="17818"/>
                  <a:pt x="17087" y="17848"/>
                  <a:pt x="17113" y="17871"/>
                </a:cubicBezTo>
                <a:cubicBezTo>
                  <a:pt x="17140" y="17893"/>
                  <a:pt x="17174" y="17936"/>
                  <a:pt x="17190" y="17965"/>
                </a:cubicBezTo>
                <a:cubicBezTo>
                  <a:pt x="17206" y="17993"/>
                  <a:pt x="17223" y="18016"/>
                  <a:pt x="17228" y="18016"/>
                </a:cubicBezTo>
                <a:cubicBezTo>
                  <a:pt x="17233" y="18016"/>
                  <a:pt x="17256" y="18048"/>
                  <a:pt x="17277" y="18086"/>
                </a:cubicBezTo>
                <a:cubicBezTo>
                  <a:pt x="17298" y="18124"/>
                  <a:pt x="17324" y="18160"/>
                  <a:pt x="17335" y="18167"/>
                </a:cubicBezTo>
                <a:cubicBezTo>
                  <a:pt x="17342" y="18172"/>
                  <a:pt x="17345" y="18178"/>
                  <a:pt x="17349" y="18186"/>
                </a:cubicBezTo>
                <a:cubicBezTo>
                  <a:pt x="17349" y="18185"/>
                  <a:pt x="17350" y="18183"/>
                  <a:pt x="17350" y="18183"/>
                </a:cubicBezTo>
                <a:cubicBezTo>
                  <a:pt x="17351" y="18181"/>
                  <a:pt x="17350" y="18181"/>
                  <a:pt x="17350" y="18180"/>
                </a:cubicBezTo>
                <a:cubicBezTo>
                  <a:pt x="17348" y="18170"/>
                  <a:pt x="17344" y="18164"/>
                  <a:pt x="17340" y="18161"/>
                </a:cubicBezTo>
                <a:cubicBezTo>
                  <a:pt x="17333" y="18157"/>
                  <a:pt x="17330" y="18149"/>
                  <a:pt x="17331" y="18143"/>
                </a:cubicBezTo>
                <a:cubicBezTo>
                  <a:pt x="17330" y="18142"/>
                  <a:pt x="17331" y="18141"/>
                  <a:pt x="17331" y="18140"/>
                </a:cubicBezTo>
                <a:cubicBezTo>
                  <a:pt x="17331" y="18138"/>
                  <a:pt x="17330" y="18137"/>
                  <a:pt x="17331" y="18137"/>
                </a:cubicBezTo>
                <a:cubicBezTo>
                  <a:pt x="17332" y="18130"/>
                  <a:pt x="17333" y="18121"/>
                  <a:pt x="17329" y="18113"/>
                </a:cubicBezTo>
                <a:cubicBezTo>
                  <a:pt x="17329" y="18113"/>
                  <a:pt x="17328" y="18113"/>
                  <a:pt x="17328" y="18113"/>
                </a:cubicBezTo>
                <a:cubicBezTo>
                  <a:pt x="17327" y="18113"/>
                  <a:pt x="17328" y="18110"/>
                  <a:pt x="17328" y="18110"/>
                </a:cubicBezTo>
                <a:cubicBezTo>
                  <a:pt x="17324" y="18102"/>
                  <a:pt x="17324" y="18093"/>
                  <a:pt x="17324" y="18086"/>
                </a:cubicBezTo>
                <a:cubicBezTo>
                  <a:pt x="17324" y="18083"/>
                  <a:pt x="17322" y="18082"/>
                  <a:pt x="17322" y="18080"/>
                </a:cubicBezTo>
                <a:cubicBezTo>
                  <a:pt x="17324" y="18071"/>
                  <a:pt x="17316" y="18053"/>
                  <a:pt x="17307" y="18040"/>
                </a:cubicBezTo>
                <a:cubicBezTo>
                  <a:pt x="17306" y="18039"/>
                  <a:pt x="17306" y="18039"/>
                  <a:pt x="17305" y="18037"/>
                </a:cubicBezTo>
                <a:cubicBezTo>
                  <a:pt x="17302" y="18033"/>
                  <a:pt x="17299" y="18030"/>
                  <a:pt x="17298" y="18025"/>
                </a:cubicBezTo>
                <a:cubicBezTo>
                  <a:pt x="17296" y="18021"/>
                  <a:pt x="17296" y="18017"/>
                  <a:pt x="17296" y="18013"/>
                </a:cubicBezTo>
                <a:cubicBezTo>
                  <a:pt x="17300" y="17990"/>
                  <a:pt x="17265" y="17940"/>
                  <a:pt x="17246" y="17940"/>
                </a:cubicBezTo>
                <a:cubicBezTo>
                  <a:pt x="17238" y="17940"/>
                  <a:pt x="17229" y="17929"/>
                  <a:pt x="17226" y="17913"/>
                </a:cubicBezTo>
                <a:cubicBezTo>
                  <a:pt x="17224" y="17897"/>
                  <a:pt x="17215" y="17883"/>
                  <a:pt x="17204" y="17883"/>
                </a:cubicBezTo>
                <a:cubicBezTo>
                  <a:pt x="17146" y="17883"/>
                  <a:pt x="17024" y="17721"/>
                  <a:pt x="17057" y="17689"/>
                </a:cubicBezTo>
                <a:cubicBezTo>
                  <a:pt x="17072" y="17675"/>
                  <a:pt x="17129" y="17718"/>
                  <a:pt x="17202" y="17798"/>
                </a:cubicBezTo>
                <a:cubicBezTo>
                  <a:pt x="17221" y="17819"/>
                  <a:pt x="17250" y="17844"/>
                  <a:pt x="17265" y="17856"/>
                </a:cubicBezTo>
                <a:cubicBezTo>
                  <a:pt x="17279" y="17868"/>
                  <a:pt x="17295" y="17888"/>
                  <a:pt x="17301" y="17901"/>
                </a:cubicBezTo>
                <a:cubicBezTo>
                  <a:pt x="17308" y="17914"/>
                  <a:pt x="17323" y="17925"/>
                  <a:pt x="17335" y="17925"/>
                </a:cubicBezTo>
                <a:cubicBezTo>
                  <a:pt x="17346" y="17925"/>
                  <a:pt x="17366" y="17937"/>
                  <a:pt x="17378" y="17953"/>
                </a:cubicBezTo>
                <a:cubicBezTo>
                  <a:pt x="17391" y="17968"/>
                  <a:pt x="17435" y="17999"/>
                  <a:pt x="17476" y="18022"/>
                </a:cubicBezTo>
                <a:cubicBezTo>
                  <a:pt x="17485" y="18028"/>
                  <a:pt x="17488" y="18032"/>
                  <a:pt x="17497" y="18037"/>
                </a:cubicBezTo>
                <a:cubicBezTo>
                  <a:pt x="17495" y="18010"/>
                  <a:pt x="17491" y="17978"/>
                  <a:pt x="17490" y="17968"/>
                </a:cubicBezTo>
                <a:cubicBezTo>
                  <a:pt x="17488" y="17953"/>
                  <a:pt x="17503" y="17949"/>
                  <a:pt x="17546" y="17953"/>
                </a:cubicBezTo>
                <a:cubicBezTo>
                  <a:pt x="17577" y="17955"/>
                  <a:pt x="17606" y="17960"/>
                  <a:pt x="17614" y="17965"/>
                </a:cubicBezTo>
                <a:cubicBezTo>
                  <a:pt x="17637" y="17981"/>
                  <a:pt x="17697" y="17984"/>
                  <a:pt x="17708" y="17968"/>
                </a:cubicBezTo>
                <a:cubicBezTo>
                  <a:pt x="17715" y="17957"/>
                  <a:pt x="17722" y="17958"/>
                  <a:pt x="17730" y="17971"/>
                </a:cubicBezTo>
                <a:cubicBezTo>
                  <a:pt x="17738" y="17982"/>
                  <a:pt x="17755" y="17986"/>
                  <a:pt x="17776" y="17980"/>
                </a:cubicBezTo>
                <a:cubicBezTo>
                  <a:pt x="17794" y="17975"/>
                  <a:pt x="17832" y="17968"/>
                  <a:pt x="17861" y="17965"/>
                </a:cubicBezTo>
                <a:cubicBezTo>
                  <a:pt x="17890" y="17962"/>
                  <a:pt x="17919" y="17955"/>
                  <a:pt x="17924" y="17950"/>
                </a:cubicBezTo>
                <a:cubicBezTo>
                  <a:pt x="17929" y="17944"/>
                  <a:pt x="17948" y="17943"/>
                  <a:pt x="17966" y="17947"/>
                </a:cubicBezTo>
                <a:cubicBezTo>
                  <a:pt x="18010" y="17956"/>
                  <a:pt x="18107" y="17928"/>
                  <a:pt x="18125" y="17901"/>
                </a:cubicBezTo>
                <a:cubicBezTo>
                  <a:pt x="18132" y="17889"/>
                  <a:pt x="18149" y="17880"/>
                  <a:pt x="18161" y="17880"/>
                </a:cubicBezTo>
                <a:cubicBezTo>
                  <a:pt x="18174" y="17880"/>
                  <a:pt x="18186" y="17873"/>
                  <a:pt x="18189" y="17865"/>
                </a:cubicBezTo>
                <a:cubicBezTo>
                  <a:pt x="18192" y="17857"/>
                  <a:pt x="18202" y="17850"/>
                  <a:pt x="18212" y="17850"/>
                </a:cubicBezTo>
                <a:cubicBezTo>
                  <a:pt x="18221" y="17850"/>
                  <a:pt x="18238" y="17839"/>
                  <a:pt x="18250" y="17825"/>
                </a:cubicBezTo>
                <a:cubicBezTo>
                  <a:pt x="18262" y="17812"/>
                  <a:pt x="18273" y="17806"/>
                  <a:pt x="18276" y="17810"/>
                </a:cubicBezTo>
                <a:cubicBezTo>
                  <a:pt x="18279" y="17815"/>
                  <a:pt x="18308" y="17796"/>
                  <a:pt x="18339" y="17768"/>
                </a:cubicBezTo>
                <a:cubicBezTo>
                  <a:pt x="18370" y="17740"/>
                  <a:pt x="18413" y="17713"/>
                  <a:pt x="18435" y="17707"/>
                </a:cubicBezTo>
                <a:cubicBezTo>
                  <a:pt x="18456" y="17702"/>
                  <a:pt x="18489" y="17679"/>
                  <a:pt x="18508" y="17656"/>
                </a:cubicBezTo>
                <a:cubicBezTo>
                  <a:pt x="18528" y="17633"/>
                  <a:pt x="18552" y="17610"/>
                  <a:pt x="18562" y="17604"/>
                </a:cubicBezTo>
                <a:cubicBezTo>
                  <a:pt x="18573" y="17599"/>
                  <a:pt x="18586" y="17583"/>
                  <a:pt x="18592" y="17571"/>
                </a:cubicBezTo>
                <a:cubicBezTo>
                  <a:pt x="18598" y="17559"/>
                  <a:pt x="18611" y="17550"/>
                  <a:pt x="18620" y="17550"/>
                </a:cubicBezTo>
                <a:cubicBezTo>
                  <a:pt x="18641" y="17550"/>
                  <a:pt x="18718" y="17447"/>
                  <a:pt x="18724" y="17411"/>
                </a:cubicBezTo>
                <a:cubicBezTo>
                  <a:pt x="18727" y="17394"/>
                  <a:pt x="18735" y="17384"/>
                  <a:pt x="18745" y="17387"/>
                </a:cubicBezTo>
                <a:cubicBezTo>
                  <a:pt x="18764" y="17392"/>
                  <a:pt x="18791" y="17361"/>
                  <a:pt x="18791" y="17332"/>
                </a:cubicBezTo>
                <a:cubicBezTo>
                  <a:pt x="18791" y="17306"/>
                  <a:pt x="18816" y="17281"/>
                  <a:pt x="18834" y="17290"/>
                </a:cubicBezTo>
                <a:cubicBezTo>
                  <a:pt x="18843" y="17294"/>
                  <a:pt x="18862" y="17271"/>
                  <a:pt x="18887" y="17226"/>
                </a:cubicBezTo>
                <a:cubicBezTo>
                  <a:pt x="18908" y="17187"/>
                  <a:pt x="18937" y="17132"/>
                  <a:pt x="18953" y="17105"/>
                </a:cubicBezTo>
                <a:cubicBezTo>
                  <a:pt x="18968" y="17078"/>
                  <a:pt x="18981" y="17052"/>
                  <a:pt x="18981" y="17045"/>
                </a:cubicBezTo>
                <a:cubicBezTo>
                  <a:pt x="18981" y="17037"/>
                  <a:pt x="18992" y="17015"/>
                  <a:pt x="19007" y="16996"/>
                </a:cubicBezTo>
                <a:cubicBezTo>
                  <a:pt x="19021" y="16977"/>
                  <a:pt x="19037" y="16944"/>
                  <a:pt x="19042" y="16923"/>
                </a:cubicBezTo>
                <a:cubicBezTo>
                  <a:pt x="19048" y="16896"/>
                  <a:pt x="19055" y="16888"/>
                  <a:pt x="19066" y="16893"/>
                </a:cubicBezTo>
                <a:cubicBezTo>
                  <a:pt x="19077" y="16898"/>
                  <a:pt x="19089" y="16886"/>
                  <a:pt x="19101" y="16857"/>
                </a:cubicBezTo>
                <a:cubicBezTo>
                  <a:pt x="19111" y="16833"/>
                  <a:pt x="19126" y="16814"/>
                  <a:pt x="19132" y="16814"/>
                </a:cubicBezTo>
                <a:cubicBezTo>
                  <a:pt x="19139" y="16814"/>
                  <a:pt x="19145" y="16803"/>
                  <a:pt x="19148" y="16790"/>
                </a:cubicBezTo>
                <a:cubicBezTo>
                  <a:pt x="19151" y="16777"/>
                  <a:pt x="19158" y="16770"/>
                  <a:pt x="19162" y="16775"/>
                </a:cubicBezTo>
                <a:cubicBezTo>
                  <a:pt x="19167" y="16780"/>
                  <a:pt x="19179" y="16763"/>
                  <a:pt x="19190" y="16739"/>
                </a:cubicBezTo>
                <a:cubicBezTo>
                  <a:pt x="19200" y="16714"/>
                  <a:pt x="19213" y="16700"/>
                  <a:pt x="19218" y="16705"/>
                </a:cubicBezTo>
                <a:cubicBezTo>
                  <a:pt x="19223" y="16711"/>
                  <a:pt x="19223" y="16707"/>
                  <a:pt x="19220" y="16696"/>
                </a:cubicBezTo>
                <a:cubicBezTo>
                  <a:pt x="19209" y="16668"/>
                  <a:pt x="19255" y="16578"/>
                  <a:pt x="19296" y="16545"/>
                </a:cubicBezTo>
                <a:cubicBezTo>
                  <a:pt x="19323" y="16524"/>
                  <a:pt x="19333" y="16507"/>
                  <a:pt x="19329" y="16491"/>
                </a:cubicBezTo>
                <a:cubicBezTo>
                  <a:pt x="19326" y="16475"/>
                  <a:pt x="19334" y="16462"/>
                  <a:pt x="19352" y="16451"/>
                </a:cubicBezTo>
                <a:cubicBezTo>
                  <a:pt x="19367" y="16442"/>
                  <a:pt x="19380" y="16427"/>
                  <a:pt x="19380" y="16418"/>
                </a:cubicBezTo>
                <a:cubicBezTo>
                  <a:pt x="19380" y="16409"/>
                  <a:pt x="19400" y="16368"/>
                  <a:pt x="19425" y="16324"/>
                </a:cubicBezTo>
                <a:cubicBezTo>
                  <a:pt x="19468" y="16251"/>
                  <a:pt x="19476" y="16246"/>
                  <a:pt x="19511" y="16248"/>
                </a:cubicBezTo>
                <a:cubicBezTo>
                  <a:pt x="19543" y="16251"/>
                  <a:pt x="19547" y="16257"/>
                  <a:pt x="19547" y="16285"/>
                </a:cubicBezTo>
                <a:cubicBezTo>
                  <a:pt x="19547" y="16303"/>
                  <a:pt x="19551" y="16321"/>
                  <a:pt x="19554" y="16327"/>
                </a:cubicBezTo>
                <a:cubicBezTo>
                  <a:pt x="19564" y="16344"/>
                  <a:pt x="19563" y="16404"/>
                  <a:pt x="19553" y="16415"/>
                </a:cubicBezTo>
                <a:cubicBezTo>
                  <a:pt x="19548" y="16420"/>
                  <a:pt x="19556" y="16453"/>
                  <a:pt x="19570" y="16488"/>
                </a:cubicBezTo>
                <a:cubicBezTo>
                  <a:pt x="19584" y="16521"/>
                  <a:pt x="19596" y="16561"/>
                  <a:pt x="19596" y="16575"/>
                </a:cubicBezTo>
                <a:cubicBezTo>
                  <a:pt x="19596" y="16590"/>
                  <a:pt x="19600" y="16606"/>
                  <a:pt x="19605" y="16612"/>
                </a:cubicBezTo>
                <a:cubicBezTo>
                  <a:pt x="19614" y="16621"/>
                  <a:pt x="19614" y="16654"/>
                  <a:pt x="19602" y="16833"/>
                </a:cubicBezTo>
                <a:cubicBezTo>
                  <a:pt x="19601" y="16846"/>
                  <a:pt x="19596" y="16867"/>
                  <a:pt x="19591" y="16878"/>
                </a:cubicBezTo>
                <a:cubicBezTo>
                  <a:pt x="19586" y="16889"/>
                  <a:pt x="19581" y="16939"/>
                  <a:pt x="19582" y="16993"/>
                </a:cubicBezTo>
                <a:cubicBezTo>
                  <a:pt x="19583" y="17047"/>
                  <a:pt x="19580" y="17100"/>
                  <a:pt x="19575" y="17111"/>
                </a:cubicBezTo>
                <a:cubicBezTo>
                  <a:pt x="19555" y="17156"/>
                  <a:pt x="19535" y="17284"/>
                  <a:pt x="19544" y="17314"/>
                </a:cubicBezTo>
                <a:cubicBezTo>
                  <a:pt x="19550" y="17335"/>
                  <a:pt x="19551" y="17347"/>
                  <a:pt x="19544" y="17362"/>
                </a:cubicBezTo>
                <a:cubicBezTo>
                  <a:pt x="19538" y="17374"/>
                  <a:pt x="19536" y="17389"/>
                  <a:pt x="19539" y="17396"/>
                </a:cubicBezTo>
                <a:cubicBezTo>
                  <a:pt x="19541" y="17403"/>
                  <a:pt x="19539" y="17417"/>
                  <a:pt x="19535" y="17429"/>
                </a:cubicBezTo>
                <a:cubicBezTo>
                  <a:pt x="19531" y="17442"/>
                  <a:pt x="19532" y="17460"/>
                  <a:pt x="19537" y="17471"/>
                </a:cubicBezTo>
                <a:cubicBezTo>
                  <a:pt x="19549" y="17496"/>
                  <a:pt x="19554" y="17629"/>
                  <a:pt x="19544" y="17650"/>
                </a:cubicBezTo>
                <a:cubicBezTo>
                  <a:pt x="19539" y="17659"/>
                  <a:pt x="19539" y="17686"/>
                  <a:pt x="19544" y="17713"/>
                </a:cubicBezTo>
                <a:cubicBezTo>
                  <a:pt x="19549" y="17743"/>
                  <a:pt x="19547" y="17763"/>
                  <a:pt x="19542" y="17768"/>
                </a:cubicBezTo>
                <a:cubicBezTo>
                  <a:pt x="19538" y="17773"/>
                  <a:pt x="19537" y="17786"/>
                  <a:pt x="19540" y="17795"/>
                </a:cubicBezTo>
                <a:cubicBezTo>
                  <a:pt x="19544" y="17805"/>
                  <a:pt x="19548" y="17841"/>
                  <a:pt x="19547" y="17874"/>
                </a:cubicBezTo>
                <a:cubicBezTo>
                  <a:pt x="19547" y="17907"/>
                  <a:pt x="19551" y="17938"/>
                  <a:pt x="19556" y="17943"/>
                </a:cubicBezTo>
                <a:cubicBezTo>
                  <a:pt x="19569" y="17958"/>
                  <a:pt x="19572" y="18060"/>
                  <a:pt x="19561" y="18083"/>
                </a:cubicBezTo>
                <a:cubicBezTo>
                  <a:pt x="19555" y="18096"/>
                  <a:pt x="19553" y="18106"/>
                  <a:pt x="19560" y="18113"/>
                </a:cubicBezTo>
                <a:cubicBezTo>
                  <a:pt x="19571" y="18125"/>
                  <a:pt x="19572" y="18233"/>
                  <a:pt x="19561" y="18361"/>
                </a:cubicBezTo>
                <a:cubicBezTo>
                  <a:pt x="19555" y="18433"/>
                  <a:pt x="19556" y="18477"/>
                  <a:pt x="19565" y="18537"/>
                </a:cubicBezTo>
                <a:cubicBezTo>
                  <a:pt x="19572" y="18581"/>
                  <a:pt x="19581" y="18673"/>
                  <a:pt x="19584" y="18743"/>
                </a:cubicBezTo>
                <a:cubicBezTo>
                  <a:pt x="19589" y="18838"/>
                  <a:pt x="19593" y="18878"/>
                  <a:pt x="19605" y="18897"/>
                </a:cubicBezTo>
                <a:cubicBezTo>
                  <a:pt x="19614" y="18911"/>
                  <a:pt x="19622" y="18941"/>
                  <a:pt x="19622" y="18964"/>
                </a:cubicBezTo>
                <a:cubicBezTo>
                  <a:pt x="19622" y="18987"/>
                  <a:pt x="19626" y="19010"/>
                  <a:pt x="19631" y="19015"/>
                </a:cubicBezTo>
                <a:cubicBezTo>
                  <a:pt x="19636" y="19020"/>
                  <a:pt x="19637" y="19029"/>
                  <a:pt x="19635" y="19036"/>
                </a:cubicBezTo>
                <a:cubicBezTo>
                  <a:pt x="19632" y="19043"/>
                  <a:pt x="19634" y="19070"/>
                  <a:pt x="19640" y="19094"/>
                </a:cubicBezTo>
                <a:cubicBezTo>
                  <a:pt x="19645" y="19117"/>
                  <a:pt x="19652" y="19144"/>
                  <a:pt x="19654" y="19157"/>
                </a:cubicBezTo>
                <a:cubicBezTo>
                  <a:pt x="19655" y="19170"/>
                  <a:pt x="19661" y="19200"/>
                  <a:pt x="19668" y="19224"/>
                </a:cubicBezTo>
                <a:cubicBezTo>
                  <a:pt x="19675" y="19247"/>
                  <a:pt x="19680" y="19273"/>
                  <a:pt x="19678" y="19278"/>
                </a:cubicBezTo>
                <a:cubicBezTo>
                  <a:pt x="19676" y="19284"/>
                  <a:pt x="19680" y="19298"/>
                  <a:pt x="19687" y="19309"/>
                </a:cubicBezTo>
                <a:cubicBezTo>
                  <a:pt x="19694" y="19319"/>
                  <a:pt x="19699" y="19334"/>
                  <a:pt x="19699" y="19345"/>
                </a:cubicBezTo>
                <a:cubicBezTo>
                  <a:pt x="19699" y="19356"/>
                  <a:pt x="19704" y="19369"/>
                  <a:pt x="19710" y="19372"/>
                </a:cubicBezTo>
                <a:cubicBezTo>
                  <a:pt x="19715" y="19376"/>
                  <a:pt x="19721" y="19399"/>
                  <a:pt x="19722" y="19424"/>
                </a:cubicBezTo>
                <a:cubicBezTo>
                  <a:pt x="19723" y="19448"/>
                  <a:pt x="19734" y="19496"/>
                  <a:pt x="19748" y="19533"/>
                </a:cubicBezTo>
                <a:cubicBezTo>
                  <a:pt x="19762" y="19569"/>
                  <a:pt x="19772" y="19609"/>
                  <a:pt x="19771" y="19620"/>
                </a:cubicBezTo>
                <a:cubicBezTo>
                  <a:pt x="19769" y="19631"/>
                  <a:pt x="19772" y="19651"/>
                  <a:pt x="19778" y="19663"/>
                </a:cubicBezTo>
                <a:cubicBezTo>
                  <a:pt x="19783" y="19675"/>
                  <a:pt x="19801" y="19728"/>
                  <a:pt x="19818" y="19784"/>
                </a:cubicBezTo>
                <a:cubicBezTo>
                  <a:pt x="19868" y="19952"/>
                  <a:pt x="19873" y="19965"/>
                  <a:pt x="19886" y="19984"/>
                </a:cubicBezTo>
                <a:cubicBezTo>
                  <a:pt x="19893" y="19994"/>
                  <a:pt x="19897" y="20008"/>
                  <a:pt x="19894" y="20014"/>
                </a:cubicBezTo>
                <a:cubicBezTo>
                  <a:pt x="19892" y="20020"/>
                  <a:pt x="19900" y="20040"/>
                  <a:pt x="19910" y="20059"/>
                </a:cubicBezTo>
                <a:cubicBezTo>
                  <a:pt x="19930" y="20095"/>
                  <a:pt x="19946" y="20140"/>
                  <a:pt x="19956" y="20180"/>
                </a:cubicBezTo>
                <a:cubicBezTo>
                  <a:pt x="19971" y="20243"/>
                  <a:pt x="19980" y="20268"/>
                  <a:pt x="20001" y="20308"/>
                </a:cubicBezTo>
                <a:cubicBezTo>
                  <a:pt x="20013" y="20331"/>
                  <a:pt x="20025" y="20356"/>
                  <a:pt x="20025" y="20365"/>
                </a:cubicBezTo>
                <a:cubicBezTo>
                  <a:pt x="20026" y="20374"/>
                  <a:pt x="20026" y="20391"/>
                  <a:pt x="20027" y="20401"/>
                </a:cubicBezTo>
                <a:cubicBezTo>
                  <a:pt x="20028" y="20412"/>
                  <a:pt x="20039" y="20426"/>
                  <a:pt x="20051" y="20435"/>
                </a:cubicBezTo>
                <a:cubicBezTo>
                  <a:pt x="20067" y="20445"/>
                  <a:pt x="20071" y="20454"/>
                  <a:pt x="20065" y="20465"/>
                </a:cubicBezTo>
                <a:cubicBezTo>
                  <a:pt x="20056" y="20480"/>
                  <a:pt x="20067" y="20528"/>
                  <a:pt x="20099" y="20613"/>
                </a:cubicBezTo>
                <a:cubicBezTo>
                  <a:pt x="20106" y="20634"/>
                  <a:pt x="20116" y="20668"/>
                  <a:pt x="20119" y="20689"/>
                </a:cubicBezTo>
                <a:cubicBezTo>
                  <a:pt x="20123" y="20709"/>
                  <a:pt x="20136" y="20752"/>
                  <a:pt x="20147" y="20783"/>
                </a:cubicBezTo>
                <a:cubicBezTo>
                  <a:pt x="20161" y="20819"/>
                  <a:pt x="20166" y="20852"/>
                  <a:pt x="20163" y="20874"/>
                </a:cubicBezTo>
                <a:cubicBezTo>
                  <a:pt x="20160" y="20896"/>
                  <a:pt x="20166" y="20923"/>
                  <a:pt x="20184" y="20961"/>
                </a:cubicBezTo>
                <a:cubicBezTo>
                  <a:pt x="20198" y="20992"/>
                  <a:pt x="20210" y="21029"/>
                  <a:pt x="20212" y="21046"/>
                </a:cubicBezTo>
                <a:cubicBezTo>
                  <a:pt x="20216" y="21088"/>
                  <a:pt x="20236" y="21125"/>
                  <a:pt x="20254" y="21125"/>
                </a:cubicBezTo>
                <a:cubicBezTo>
                  <a:pt x="20262" y="21125"/>
                  <a:pt x="20272" y="21134"/>
                  <a:pt x="20278" y="21146"/>
                </a:cubicBezTo>
                <a:cubicBezTo>
                  <a:pt x="20289" y="21168"/>
                  <a:pt x="20348" y="21198"/>
                  <a:pt x="20400" y="21207"/>
                </a:cubicBezTo>
                <a:cubicBezTo>
                  <a:pt x="20417" y="21209"/>
                  <a:pt x="20432" y="21214"/>
                  <a:pt x="20432" y="21216"/>
                </a:cubicBezTo>
                <a:cubicBezTo>
                  <a:pt x="20432" y="21217"/>
                  <a:pt x="20456" y="21221"/>
                  <a:pt x="20487" y="21225"/>
                </a:cubicBezTo>
                <a:cubicBezTo>
                  <a:pt x="20590" y="21236"/>
                  <a:pt x="20598" y="21238"/>
                  <a:pt x="20604" y="21249"/>
                </a:cubicBezTo>
                <a:cubicBezTo>
                  <a:pt x="20608" y="21255"/>
                  <a:pt x="20627" y="21261"/>
                  <a:pt x="20648" y="21261"/>
                </a:cubicBezTo>
                <a:cubicBezTo>
                  <a:pt x="20668" y="21261"/>
                  <a:pt x="20687" y="21268"/>
                  <a:pt x="20690" y="21276"/>
                </a:cubicBezTo>
                <a:cubicBezTo>
                  <a:pt x="20693" y="21285"/>
                  <a:pt x="20699" y="21287"/>
                  <a:pt x="20704" y="21282"/>
                </a:cubicBezTo>
                <a:cubicBezTo>
                  <a:pt x="20711" y="21274"/>
                  <a:pt x="20743" y="21289"/>
                  <a:pt x="20833" y="21340"/>
                </a:cubicBezTo>
                <a:cubicBezTo>
                  <a:pt x="20849" y="21349"/>
                  <a:pt x="20873" y="21356"/>
                  <a:pt x="20883" y="21358"/>
                </a:cubicBezTo>
                <a:cubicBezTo>
                  <a:pt x="20894" y="21360"/>
                  <a:pt x="20913" y="21375"/>
                  <a:pt x="20929" y="21388"/>
                </a:cubicBezTo>
                <a:cubicBezTo>
                  <a:pt x="20944" y="21401"/>
                  <a:pt x="20964" y="21409"/>
                  <a:pt x="20972" y="21409"/>
                </a:cubicBezTo>
                <a:cubicBezTo>
                  <a:pt x="20980" y="21409"/>
                  <a:pt x="20990" y="21415"/>
                  <a:pt x="20993" y="21421"/>
                </a:cubicBezTo>
                <a:cubicBezTo>
                  <a:pt x="21001" y="21435"/>
                  <a:pt x="21070" y="21468"/>
                  <a:pt x="21145" y="21491"/>
                </a:cubicBezTo>
                <a:cubicBezTo>
                  <a:pt x="21176" y="21501"/>
                  <a:pt x="21204" y="21513"/>
                  <a:pt x="21209" y="21518"/>
                </a:cubicBezTo>
                <a:cubicBezTo>
                  <a:pt x="21214" y="21524"/>
                  <a:pt x="21241" y="21534"/>
                  <a:pt x="21267" y="21539"/>
                </a:cubicBezTo>
                <a:cubicBezTo>
                  <a:pt x="21293" y="21545"/>
                  <a:pt x="21320" y="21556"/>
                  <a:pt x="21328" y="21564"/>
                </a:cubicBezTo>
                <a:cubicBezTo>
                  <a:pt x="21348" y="21581"/>
                  <a:pt x="21427" y="21594"/>
                  <a:pt x="21514" y="21597"/>
                </a:cubicBezTo>
                <a:lnTo>
                  <a:pt x="21577" y="21600"/>
                </a:lnTo>
                <a:cubicBezTo>
                  <a:pt x="21579" y="21486"/>
                  <a:pt x="21581" y="21069"/>
                  <a:pt x="21582" y="20595"/>
                </a:cubicBezTo>
                <a:cubicBezTo>
                  <a:pt x="21585" y="19307"/>
                  <a:pt x="21586" y="16713"/>
                  <a:pt x="21586" y="12432"/>
                </a:cubicBezTo>
                <a:cubicBezTo>
                  <a:pt x="21586" y="11658"/>
                  <a:pt x="21586" y="11559"/>
                  <a:pt x="21586" y="10634"/>
                </a:cubicBezTo>
                <a:lnTo>
                  <a:pt x="21586" y="10219"/>
                </a:lnTo>
                <a:lnTo>
                  <a:pt x="21586" y="10149"/>
                </a:lnTo>
                <a:lnTo>
                  <a:pt x="21586" y="10083"/>
                </a:lnTo>
                <a:lnTo>
                  <a:pt x="21586" y="10031"/>
                </a:lnTo>
                <a:lnTo>
                  <a:pt x="21586" y="9977"/>
                </a:lnTo>
                <a:lnTo>
                  <a:pt x="21586" y="0"/>
                </a:lnTo>
                <a:lnTo>
                  <a:pt x="20452" y="0"/>
                </a:lnTo>
                <a:close/>
                <a:moveTo>
                  <a:pt x="1576" y="13648"/>
                </a:moveTo>
                <a:cubicBezTo>
                  <a:pt x="1548" y="13652"/>
                  <a:pt x="1536" y="13679"/>
                  <a:pt x="1536" y="13727"/>
                </a:cubicBezTo>
                <a:cubicBezTo>
                  <a:pt x="1536" y="13768"/>
                  <a:pt x="1544" y="13791"/>
                  <a:pt x="1583" y="13857"/>
                </a:cubicBezTo>
                <a:lnTo>
                  <a:pt x="1630" y="13939"/>
                </a:lnTo>
                <a:lnTo>
                  <a:pt x="1630" y="14033"/>
                </a:lnTo>
                <a:cubicBezTo>
                  <a:pt x="1630" y="14142"/>
                  <a:pt x="1660" y="14269"/>
                  <a:pt x="1722" y="14441"/>
                </a:cubicBezTo>
                <a:cubicBezTo>
                  <a:pt x="1742" y="14495"/>
                  <a:pt x="1766" y="14564"/>
                  <a:pt x="1776" y="14593"/>
                </a:cubicBezTo>
                <a:cubicBezTo>
                  <a:pt x="1787" y="14622"/>
                  <a:pt x="1804" y="14661"/>
                  <a:pt x="1817" y="14680"/>
                </a:cubicBezTo>
                <a:cubicBezTo>
                  <a:pt x="1829" y="14700"/>
                  <a:pt x="1839" y="14723"/>
                  <a:pt x="1839" y="14729"/>
                </a:cubicBezTo>
                <a:cubicBezTo>
                  <a:pt x="1839" y="14751"/>
                  <a:pt x="1927" y="14960"/>
                  <a:pt x="1965" y="15029"/>
                </a:cubicBezTo>
                <a:cubicBezTo>
                  <a:pt x="1986" y="15067"/>
                  <a:pt x="2019" y="15144"/>
                  <a:pt x="2040" y="15198"/>
                </a:cubicBezTo>
                <a:cubicBezTo>
                  <a:pt x="2060" y="15253"/>
                  <a:pt x="2092" y="15323"/>
                  <a:pt x="2111" y="15359"/>
                </a:cubicBezTo>
                <a:cubicBezTo>
                  <a:pt x="2146" y="15424"/>
                  <a:pt x="2151" y="15438"/>
                  <a:pt x="2179" y="15525"/>
                </a:cubicBezTo>
                <a:cubicBezTo>
                  <a:pt x="2188" y="15553"/>
                  <a:pt x="2231" y="15634"/>
                  <a:pt x="2273" y="15704"/>
                </a:cubicBezTo>
                <a:cubicBezTo>
                  <a:pt x="2316" y="15774"/>
                  <a:pt x="2357" y="15851"/>
                  <a:pt x="2364" y="15876"/>
                </a:cubicBezTo>
                <a:cubicBezTo>
                  <a:pt x="2371" y="15901"/>
                  <a:pt x="2406" y="15972"/>
                  <a:pt x="2441" y="16034"/>
                </a:cubicBezTo>
                <a:cubicBezTo>
                  <a:pt x="2476" y="16095"/>
                  <a:pt x="2505" y="16153"/>
                  <a:pt x="2505" y="16161"/>
                </a:cubicBezTo>
                <a:cubicBezTo>
                  <a:pt x="2505" y="16169"/>
                  <a:pt x="2514" y="16190"/>
                  <a:pt x="2525" y="16209"/>
                </a:cubicBezTo>
                <a:cubicBezTo>
                  <a:pt x="2535" y="16228"/>
                  <a:pt x="2544" y="16253"/>
                  <a:pt x="2545" y="16264"/>
                </a:cubicBezTo>
                <a:cubicBezTo>
                  <a:pt x="2551" y="16309"/>
                  <a:pt x="2577" y="16419"/>
                  <a:pt x="2587" y="16439"/>
                </a:cubicBezTo>
                <a:cubicBezTo>
                  <a:pt x="2593" y="16452"/>
                  <a:pt x="2600" y="16485"/>
                  <a:pt x="2603" y="16515"/>
                </a:cubicBezTo>
                <a:cubicBezTo>
                  <a:pt x="2606" y="16545"/>
                  <a:pt x="2615" y="16574"/>
                  <a:pt x="2622" y="16578"/>
                </a:cubicBezTo>
                <a:cubicBezTo>
                  <a:pt x="2629" y="16583"/>
                  <a:pt x="2638" y="16615"/>
                  <a:pt x="2643" y="16648"/>
                </a:cubicBezTo>
                <a:cubicBezTo>
                  <a:pt x="2648" y="16681"/>
                  <a:pt x="2655" y="16711"/>
                  <a:pt x="2659" y="16715"/>
                </a:cubicBezTo>
                <a:cubicBezTo>
                  <a:pt x="2668" y="16724"/>
                  <a:pt x="2654" y="16953"/>
                  <a:pt x="2643" y="16972"/>
                </a:cubicBezTo>
                <a:cubicBezTo>
                  <a:pt x="2638" y="16980"/>
                  <a:pt x="2634" y="17000"/>
                  <a:pt x="2634" y="17017"/>
                </a:cubicBezTo>
                <a:cubicBezTo>
                  <a:pt x="2634" y="17056"/>
                  <a:pt x="2575" y="17144"/>
                  <a:pt x="2521" y="17187"/>
                </a:cubicBezTo>
                <a:cubicBezTo>
                  <a:pt x="2478" y="17221"/>
                  <a:pt x="2396" y="17255"/>
                  <a:pt x="2293" y="17281"/>
                </a:cubicBezTo>
                <a:cubicBezTo>
                  <a:pt x="2197" y="17304"/>
                  <a:pt x="1919" y="17304"/>
                  <a:pt x="1886" y="17281"/>
                </a:cubicBezTo>
                <a:cubicBezTo>
                  <a:pt x="1872" y="17271"/>
                  <a:pt x="1825" y="17260"/>
                  <a:pt x="1782" y="17256"/>
                </a:cubicBezTo>
                <a:cubicBezTo>
                  <a:pt x="1739" y="17253"/>
                  <a:pt x="1694" y="17245"/>
                  <a:pt x="1682" y="17241"/>
                </a:cubicBezTo>
                <a:cubicBezTo>
                  <a:pt x="1591" y="17210"/>
                  <a:pt x="1500" y="17173"/>
                  <a:pt x="1471" y="17153"/>
                </a:cubicBezTo>
                <a:cubicBezTo>
                  <a:pt x="1452" y="17141"/>
                  <a:pt x="1405" y="17119"/>
                  <a:pt x="1367" y="17105"/>
                </a:cubicBezTo>
                <a:cubicBezTo>
                  <a:pt x="1329" y="17091"/>
                  <a:pt x="1284" y="17068"/>
                  <a:pt x="1267" y="17054"/>
                </a:cubicBezTo>
                <a:cubicBezTo>
                  <a:pt x="1251" y="17039"/>
                  <a:pt x="1219" y="17018"/>
                  <a:pt x="1197" y="17008"/>
                </a:cubicBezTo>
                <a:cubicBezTo>
                  <a:pt x="1153" y="16987"/>
                  <a:pt x="1141" y="16980"/>
                  <a:pt x="1081" y="16936"/>
                </a:cubicBezTo>
                <a:cubicBezTo>
                  <a:pt x="1057" y="16918"/>
                  <a:pt x="1031" y="16902"/>
                  <a:pt x="1021" y="16899"/>
                </a:cubicBezTo>
                <a:cubicBezTo>
                  <a:pt x="1012" y="16896"/>
                  <a:pt x="972" y="16869"/>
                  <a:pt x="934" y="16839"/>
                </a:cubicBezTo>
                <a:cubicBezTo>
                  <a:pt x="896" y="16808"/>
                  <a:pt x="851" y="16772"/>
                  <a:pt x="835" y="16760"/>
                </a:cubicBezTo>
                <a:cubicBezTo>
                  <a:pt x="786" y="16724"/>
                  <a:pt x="701" y="16646"/>
                  <a:pt x="687" y="16624"/>
                </a:cubicBezTo>
                <a:cubicBezTo>
                  <a:pt x="679" y="16613"/>
                  <a:pt x="670" y="16603"/>
                  <a:pt x="666" y="16603"/>
                </a:cubicBezTo>
                <a:cubicBezTo>
                  <a:pt x="654" y="16602"/>
                  <a:pt x="498" y="16465"/>
                  <a:pt x="456" y="16418"/>
                </a:cubicBezTo>
                <a:cubicBezTo>
                  <a:pt x="436" y="16395"/>
                  <a:pt x="416" y="16379"/>
                  <a:pt x="411" y="16379"/>
                </a:cubicBezTo>
                <a:cubicBezTo>
                  <a:pt x="406" y="16379"/>
                  <a:pt x="391" y="16366"/>
                  <a:pt x="378" y="16351"/>
                </a:cubicBezTo>
                <a:cubicBezTo>
                  <a:pt x="359" y="16330"/>
                  <a:pt x="333" y="16326"/>
                  <a:pt x="242" y="16324"/>
                </a:cubicBezTo>
                <a:cubicBezTo>
                  <a:pt x="180" y="16323"/>
                  <a:pt x="123" y="16319"/>
                  <a:pt x="116" y="16315"/>
                </a:cubicBezTo>
                <a:cubicBezTo>
                  <a:pt x="35" y="16266"/>
                  <a:pt x="-14" y="16289"/>
                  <a:pt x="3" y="16366"/>
                </a:cubicBezTo>
                <a:cubicBezTo>
                  <a:pt x="13" y="16413"/>
                  <a:pt x="87" y="16460"/>
                  <a:pt x="125" y="16445"/>
                </a:cubicBezTo>
                <a:cubicBezTo>
                  <a:pt x="150" y="16436"/>
                  <a:pt x="196" y="16466"/>
                  <a:pt x="277" y="16539"/>
                </a:cubicBezTo>
                <a:cubicBezTo>
                  <a:pt x="291" y="16552"/>
                  <a:pt x="312" y="16571"/>
                  <a:pt x="324" y="16581"/>
                </a:cubicBezTo>
                <a:cubicBezTo>
                  <a:pt x="336" y="16592"/>
                  <a:pt x="361" y="16612"/>
                  <a:pt x="380" y="16627"/>
                </a:cubicBezTo>
                <a:cubicBezTo>
                  <a:pt x="399" y="16641"/>
                  <a:pt x="429" y="16673"/>
                  <a:pt x="446" y="16696"/>
                </a:cubicBezTo>
                <a:cubicBezTo>
                  <a:pt x="476" y="16737"/>
                  <a:pt x="568" y="16821"/>
                  <a:pt x="626" y="16860"/>
                </a:cubicBezTo>
                <a:cubicBezTo>
                  <a:pt x="641" y="16870"/>
                  <a:pt x="663" y="16873"/>
                  <a:pt x="676" y="16869"/>
                </a:cubicBezTo>
                <a:cubicBezTo>
                  <a:pt x="690" y="16864"/>
                  <a:pt x="709" y="16873"/>
                  <a:pt x="725" y="16890"/>
                </a:cubicBezTo>
                <a:cubicBezTo>
                  <a:pt x="740" y="16906"/>
                  <a:pt x="773" y="16926"/>
                  <a:pt x="798" y="16936"/>
                </a:cubicBezTo>
                <a:cubicBezTo>
                  <a:pt x="833" y="16949"/>
                  <a:pt x="846" y="16963"/>
                  <a:pt x="852" y="16990"/>
                </a:cubicBezTo>
                <a:cubicBezTo>
                  <a:pt x="858" y="17017"/>
                  <a:pt x="867" y="17023"/>
                  <a:pt x="891" y="17023"/>
                </a:cubicBezTo>
                <a:cubicBezTo>
                  <a:pt x="907" y="17023"/>
                  <a:pt x="922" y="17018"/>
                  <a:pt x="925" y="17008"/>
                </a:cubicBezTo>
                <a:cubicBezTo>
                  <a:pt x="930" y="16996"/>
                  <a:pt x="936" y="16997"/>
                  <a:pt x="943" y="17014"/>
                </a:cubicBezTo>
                <a:cubicBezTo>
                  <a:pt x="949" y="17028"/>
                  <a:pt x="969" y="17041"/>
                  <a:pt x="990" y="17045"/>
                </a:cubicBezTo>
                <a:cubicBezTo>
                  <a:pt x="1012" y="17048"/>
                  <a:pt x="1031" y="17060"/>
                  <a:pt x="1035" y="17075"/>
                </a:cubicBezTo>
                <a:cubicBezTo>
                  <a:pt x="1044" y="17101"/>
                  <a:pt x="1114" y="17159"/>
                  <a:pt x="1136" y="17160"/>
                </a:cubicBezTo>
                <a:cubicBezTo>
                  <a:pt x="1144" y="17160"/>
                  <a:pt x="1167" y="17176"/>
                  <a:pt x="1187" y="17196"/>
                </a:cubicBezTo>
                <a:cubicBezTo>
                  <a:pt x="1210" y="17219"/>
                  <a:pt x="1256" y="17241"/>
                  <a:pt x="1309" y="17256"/>
                </a:cubicBezTo>
                <a:cubicBezTo>
                  <a:pt x="1355" y="17270"/>
                  <a:pt x="1401" y="17288"/>
                  <a:pt x="1410" y="17296"/>
                </a:cubicBezTo>
                <a:cubicBezTo>
                  <a:pt x="1420" y="17303"/>
                  <a:pt x="1445" y="17311"/>
                  <a:pt x="1466" y="17317"/>
                </a:cubicBezTo>
                <a:cubicBezTo>
                  <a:pt x="1511" y="17329"/>
                  <a:pt x="1547" y="17365"/>
                  <a:pt x="1539" y="17390"/>
                </a:cubicBezTo>
                <a:cubicBezTo>
                  <a:pt x="1536" y="17400"/>
                  <a:pt x="1537" y="17401"/>
                  <a:pt x="1544" y="17390"/>
                </a:cubicBezTo>
                <a:cubicBezTo>
                  <a:pt x="1552" y="17377"/>
                  <a:pt x="1560" y="17376"/>
                  <a:pt x="1567" y="17387"/>
                </a:cubicBezTo>
                <a:cubicBezTo>
                  <a:pt x="1581" y="17407"/>
                  <a:pt x="1668" y="17413"/>
                  <a:pt x="1681" y="17396"/>
                </a:cubicBezTo>
                <a:cubicBezTo>
                  <a:pt x="1686" y="17388"/>
                  <a:pt x="1695" y="17389"/>
                  <a:pt x="1701" y="17396"/>
                </a:cubicBezTo>
                <a:cubicBezTo>
                  <a:pt x="1708" y="17402"/>
                  <a:pt x="1768" y="17407"/>
                  <a:pt x="1836" y="17408"/>
                </a:cubicBezTo>
                <a:cubicBezTo>
                  <a:pt x="1904" y="17409"/>
                  <a:pt x="1963" y="17413"/>
                  <a:pt x="1965" y="17417"/>
                </a:cubicBezTo>
                <a:cubicBezTo>
                  <a:pt x="1977" y="17439"/>
                  <a:pt x="2318" y="17407"/>
                  <a:pt x="2380" y="17377"/>
                </a:cubicBezTo>
                <a:cubicBezTo>
                  <a:pt x="2404" y="17366"/>
                  <a:pt x="2443" y="17352"/>
                  <a:pt x="2469" y="17347"/>
                </a:cubicBezTo>
                <a:cubicBezTo>
                  <a:pt x="2494" y="17342"/>
                  <a:pt x="2519" y="17335"/>
                  <a:pt x="2525" y="17329"/>
                </a:cubicBezTo>
                <a:cubicBezTo>
                  <a:pt x="2530" y="17323"/>
                  <a:pt x="2538" y="17318"/>
                  <a:pt x="2540" y="17317"/>
                </a:cubicBezTo>
                <a:cubicBezTo>
                  <a:pt x="2555" y="17313"/>
                  <a:pt x="2659" y="17222"/>
                  <a:pt x="2664" y="17208"/>
                </a:cubicBezTo>
                <a:cubicBezTo>
                  <a:pt x="2667" y="17199"/>
                  <a:pt x="2678" y="17190"/>
                  <a:pt x="2687" y="17190"/>
                </a:cubicBezTo>
                <a:cubicBezTo>
                  <a:pt x="2706" y="17190"/>
                  <a:pt x="2781" y="17055"/>
                  <a:pt x="2781" y="17020"/>
                </a:cubicBezTo>
                <a:cubicBezTo>
                  <a:pt x="2781" y="17006"/>
                  <a:pt x="2790" y="16969"/>
                  <a:pt x="2800" y="16936"/>
                </a:cubicBezTo>
                <a:cubicBezTo>
                  <a:pt x="2822" y="16861"/>
                  <a:pt x="2819" y="16765"/>
                  <a:pt x="2791" y="16666"/>
                </a:cubicBezTo>
                <a:cubicBezTo>
                  <a:pt x="2781" y="16629"/>
                  <a:pt x="2774" y="16587"/>
                  <a:pt x="2774" y="16572"/>
                </a:cubicBezTo>
                <a:cubicBezTo>
                  <a:pt x="2774" y="16528"/>
                  <a:pt x="2725" y="16363"/>
                  <a:pt x="2662" y="16191"/>
                </a:cubicBezTo>
                <a:cubicBezTo>
                  <a:pt x="2656" y="16175"/>
                  <a:pt x="2648" y="16144"/>
                  <a:pt x="2643" y="16124"/>
                </a:cubicBezTo>
                <a:cubicBezTo>
                  <a:pt x="2635" y="16090"/>
                  <a:pt x="2589" y="15995"/>
                  <a:pt x="2470" y="15764"/>
                </a:cubicBezTo>
                <a:cubicBezTo>
                  <a:pt x="2444" y="15712"/>
                  <a:pt x="2415" y="15648"/>
                  <a:pt x="2406" y="15622"/>
                </a:cubicBezTo>
                <a:cubicBezTo>
                  <a:pt x="2397" y="15596"/>
                  <a:pt x="2357" y="15515"/>
                  <a:pt x="2317" y="15440"/>
                </a:cubicBezTo>
                <a:cubicBezTo>
                  <a:pt x="2277" y="15366"/>
                  <a:pt x="2236" y="15281"/>
                  <a:pt x="2226" y="15253"/>
                </a:cubicBezTo>
                <a:cubicBezTo>
                  <a:pt x="2207" y="15191"/>
                  <a:pt x="2163" y="15085"/>
                  <a:pt x="2071" y="14880"/>
                </a:cubicBezTo>
                <a:cubicBezTo>
                  <a:pt x="2035" y="14799"/>
                  <a:pt x="1995" y="14701"/>
                  <a:pt x="1982" y="14659"/>
                </a:cubicBezTo>
                <a:cubicBezTo>
                  <a:pt x="1969" y="14618"/>
                  <a:pt x="1945" y="14551"/>
                  <a:pt x="1930" y="14514"/>
                </a:cubicBezTo>
                <a:cubicBezTo>
                  <a:pt x="1899" y="14438"/>
                  <a:pt x="1885" y="14371"/>
                  <a:pt x="1898" y="14357"/>
                </a:cubicBezTo>
                <a:cubicBezTo>
                  <a:pt x="1910" y="14344"/>
                  <a:pt x="2019" y="14458"/>
                  <a:pt x="2082" y="14547"/>
                </a:cubicBezTo>
                <a:cubicBezTo>
                  <a:pt x="2126" y="14611"/>
                  <a:pt x="2148" y="14640"/>
                  <a:pt x="2251" y="14765"/>
                </a:cubicBezTo>
                <a:cubicBezTo>
                  <a:pt x="2271" y="14791"/>
                  <a:pt x="2307" y="14842"/>
                  <a:pt x="2331" y="14880"/>
                </a:cubicBezTo>
                <a:cubicBezTo>
                  <a:pt x="2355" y="14918"/>
                  <a:pt x="2395" y="14974"/>
                  <a:pt x="2420" y="15004"/>
                </a:cubicBezTo>
                <a:cubicBezTo>
                  <a:pt x="2445" y="15034"/>
                  <a:pt x="2502" y="15102"/>
                  <a:pt x="2547" y="15156"/>
                </a:cubicBezTo>
                <a:cubicBezTo>
                  <a:pt x="2592" y="15209"/>
                  <a:pt x="2635" y="15253"/>
                  <a:pt x="2641" y="15253"/>
                </a:cubicBezTo>
                <a:cubicBezTo>
                  <a:pt x="2677" y="15253"/>
                  <a:pt x="2512" y="14892"/>
                  <a:pt x="2415" y="14756"/>
                </a:cubicBezTo>
                <a:cubicBezTo>
                  <a:pt x="2376" y="14703"/>
                  <a:pt x="2316" y="14612"/>
                  <a:pt x="2280" y="14553"/>
                </a:cubicBezTo>
                <a:cubicBezTo>
                  <a:pt x="2217" y="14450"/>
                  <a:pt x="2140" y="14349"/>
                  <a:pt x="1998" y="14184"/>
                </a:cubicBezTo>
                <a:cubicBezTo>
                  <a:pt x="1960" y="14140"/>
                  <a:pt x="1908" y="14079"/>
                  <a:pt x="1881" y="14048"/>
                </a:cubicBezTo>
                <a:cubicBezTo>
                  <a:pt x="1854" y="14017"/>
                  <a:pt x="1821" y="13987"/>
                  <a:pt x="1808" y="13981"/>
                </a:cubicBezTo>
                <a:cubicBezTo>
                  <a:pt x="1764" y="13963"/>
                  <a:pt x="1739" y="13922"/>
                  <a:pt x="1728" y="13845"/>
                </a:cubicBezTo>
                <a:cubicBezTo>
                  <a:pt x="1713" y="13749"/>
                  <a:pt x="1661" y="13665"/>
                  <a:pt x="1609" y="13651"/>
                </a:cubicBezTo>
                <a:cubicBezTo>
                  <a:pt x="1596" y="13648"/>
                  <a:pt x="1585" y="13647"/>
                  <a:pt x="1576" y="13648"/>
                </a:cubicBezTo>
                <a:close/>
                <a:moveTo>
                  <a:pt x="2872" y="15489"/>
                </a:moveTo>
                <a:cubicBezTo>
                  <a:pt x="2856" y="15489"/>
                  <a:pt x="2841" y="15492"/>
                  <a:pt x="2835" y="15501"/>
                </a:cubicBezTo>
                <a:cubicBezTo>
                  <a:pt x="2833" y="15503"/>
                  <a:pt x="2836" y="15527"/>
                  <a:pt x="2842" y="15555"/>
                </a:cubicBezTo>
                <a:cubicBezTo>
                  <a:pt x="2852" y="15605"/>
                  <a:pt x="2900" y="15673"/>
                  <a:pt x="2924" y="15673"/>
                </a:cubicBezTo>
                <a:cubicBezTo>
                  <a:pt x="2930" y="15673"/>
                  <a:pt x="2967" y="15725"/>
                  <a:pt x="3006" y="15791"/>
                </a:cubicBezTo>
                <a:cubicBezTo>
                  <a:pt x="3045" y="15857"/>
                  <a:pt x="3080" y="15912"/>
                  <a:pt x="3084" y="15912"/>
                </a:cubicBezTo>
                <a:cubicBezTo>
                  <a:pt x="3093" y="15912"/>
                  <a:pt x="3162" y="16000"/>
                  <a:pt x="3185" y="16040"/>
                </a:cubicBezTo>
                <a:cubicBezTo>
                  <a:pt x="3193" y="16052"/>
                  <a:pt x="3215" y="16077"/>
                  <a:pt x="3234" y="16094"/>
                </a:cubicBezTo>
                <a:cubicBezTo>
                  <a:pt x="3254" y="16111"/>
                  <a:pt x="3288" y="16151"/>
                  <a:pt x="3309" y="16182"/>
                </a:cubicBezTo>
                <a:cubicBezTo>
                  <a:pt x="3331" y="16213"/>
                  <a:pt x="3362" y="16250"/>
                  <a:pt x="3377" y="16264"/>
                </a:cubicBezTo>
                <a:cubicBezTo>
                  <a:pt x="3393" y="16277"/>
                  <a:pt x="3405" y="16296"/>
                  <a:pt x="3405" y="16303"/>
                </a:cubicBezTo>
                <a:cubicBezTo>
                  <a:pt x="3405" y="16317"/>
                  <a:pt x="3443" y="16360"/>
                  <a:pt x="3522" y="16436"/>
                </a:cubicBezTo>
                <a:cubicBezTo>
                  <a:pt x="3551" y="16464"/>
                  <a:pt x="3579" y="16496"/>
                  <a:pt x="3586" y="16506"/>
                </a:cubicBezTo>
                <a:cubicBezTo>
                  <a:pt x="3594" y="16516"/>
                  <a:pt x="3617" y="16539"/>
                  <a:pt x="3639" y="16557"/>
                </a:cubicBezTo>
                <a:cubicBezTo>
                  <a:pt x="3661" y="16576"/>
                  <a:pt x="3685" y="16599"/>
                  <a:pt x="3691" y="16612"/>
                </a:cubicBezTo>
                <a:cubicBezTo>
                  <a:pt x="3697" y="16624"/>
                  <a:pt x="3706" y="16633"/>
                  <a:pt x="3712" y="16633"/>
                </a:cubicBezTo>
                <a:cubicBezTo>
                  <a:pt x="3718" y="16633"/>
                  <a:pt x="3730" y="16647"/>
                  <a:pt x="3738" y="16663"/>
                </a:cubicBezTo>
                <a:cubicBezTo>
                  <a:pt x="3747" y="16680"/>
                  <a:pt x="3757" y="16693"/>
                  <a:pt x="3763" y="16693"/>
                </a:cubicBezTo>
                <a:cubicBezTo>
                  <a:pt x="3768" y="16693"/>
                  <a:pt x="3789" y="16721"/>
                  <a:pt x="3808" y="16754"/>
                </a:cubicBezTo>
                <a:cubicBezTo>
                  <a:pt x="3827" y="16787"/>
                  <a:pt x="3844" y="16814"/>
                  <a:pt x="3848" y="16814"/>
                </a:cubicBezTo>
                <a:cubicBezTo>
                  <a:pt x="3855" y="16814"/>
                  <a:pt x="3932" y="16879"/>
                  <a:pt x="4014" y="16954"/>
                </a:cubicBezTo>
                <a:cubicBezTo>
                  <a:pt x="4037" y="16975"/>
                  <a:pt x="4063" y="16993"/>
                  <a:pt x="4071" y="16993"/>
                </a:cubicBezTo>
                <a:cubicBezTo>
                  <a:pt x="4079" y="16993"/>
                  <a:pt x="4094" y="17009"/>
                  <a:pt x="4103" y="17026"/>
                </a:cubicBezTo>
                <a:cubicBezTo>
                  <a:pt x="4123" y="17066"/>
                  <a:pt x="4177" y="17107"/>
                  <a:pt x="4223" y="17120"/>
                </a:cubicBezTo>
                <a:cubicBezTo>
                  <a:pt x="4243" y="17126"/>
                  <a:pt x="4279" y="17153"/>
                  <a:pt x="4303" y="17181"/>
                </a:cubicBezTo>
                <a:cubicBezTo>
                  <a:pt x="4327" y="17208"/>
                  <a:pt x="4363" y="17239"/>
                  <a:pt x="4383" y="17247"/>
                </a:cubicBezTo>
                <a:cubicBezTo>
                  <a:pt x="4404" y="17256"/>
                  <a:pt x="4451" y="17278"/>
                  <a:pt x="4486" y="17296"/>
                </a:cubicBezTo>
                <a:cubicBezTo>
                  <a:pt x="4522" y="17313"/>
                  <a:pt x="4570" y="17335"/>
                  <a:pt x="4594" y="17347"/>
                </a:cubicBezTo>
                <a:cubicBezTo>
                  <a:pt x="4618" y="17359"/>
                  <a:pt x="4658" y="17373"/>
                  <a:pt x="4682" y="17377"/>
                </a:cubicBezTo>
                <a:cubicBezTo>
                  <a:pt x="4705" y="17382"/>
                  <a:pt x="4758" y="17395"/>
                  <a:pt x="4798" y="17405"/>
                </a:cubicBezTo>
                <a:cubicBezTo>
                  <a:pt x="4903" y="17431"/>
                  <a:pt x="5132" y="17424"/>
                  <a:pt x="5220" y="17393"/>
                </a:cubicBezTo>
                <a:cubicBezTo>
                  <a:pt x="5298" y="17365"/>
                  <a:pt x="5437" y="17270"/>
                  <a:pt x="5487" y="17211"/>
                </a:cubicBezTo>
                <a:cubicBezTo>
                  <a:pt x="5504" y="17191"/>
                  <a:pt x="5523" y="17175"/>
                  <a:pt x="5527" y="17175"/>
                </a:cubicBezTo>
                <a:cubicBezTo>
                  <a:pt x="5539" y="17175"/>
                  <a:pt x="5611" y="17075"/>
                  <a:pt x="5606" y="17066"/>
                </a:cubicBezTo>
                <a:cubicBezTo>
                  <a:pt x="5603" y="17061"/>
                  <a:pt x="5619" y="17035"/>
                  <a:pt x="5641" y="17008"/>
                </a:cubicBezTo>
                <a:cubicBezTo>
                  <a:pt x="5662" y="16981"/>
                  <a:pt x="5683" y="16948"/>
                  <a:pt x="5686" y="16933"/>
                </a:cubicBezTo>
                <a:cubicBezTo>
                  <a:pt x="5689" y="16917"/>
                  <a:pt x="5699" y="16896"/>
                  <a:pt x="5709" y="16887"/>
                </a:cubicBezTo>
                <a:cubicBezTo>
                  <a:pt x="5718" y="16878"/>
                  <a:pt x="5723" y="16862"/>
                  <a:pt x="5721" y="16851"/>
                </a:cubicBezTo>
                <a:cubicBezTo>
                  <a:pt x="5718" y="16839"/>
                  <a:pt x="5720" y="16825"/>
                  <a:pt x="5724" y="16821"/>
                </a:cubicBezTo>
                <a:cubicBezTo>
                  <a:pt x="5736" y="16808"/>
                  <a:pt x="5731" y="16666"/>
                  <a:pt x="5717" y="16606"/>
                </a:cubicBezTo>
                <a:cubicBezTo>
                  <a:pt x="5711" y="16578"/>
                  <a:pt x="5708" y="16545"/>
                  <a:pt x="5710" y="16533"/>
                </a:cubicBezTo>
                <a:cubicBezTo>
                  <a:pt x="5714" y="16515"/>
                  <a:pt x="5718" y="16515"/>
                  <a:pt x="5738" y="16539"/>
                </a:cubicBezTo>
                <a:cubicBezTo>
                  <a:pt x="5781" y="16590"/>
                  <a:pt x="5874" y="16663"/>
                  <a:pt x="5935" y="16693"/>
                </a:cubicBezTo>
                <a:cubicBezTo>
                  <a:pt x="6021" y="16736"/>
                  <a:pt x="6200" y="16760"/>
                  <a:pt x="6248" y="16736"/>
                </a:cubicBezTo>
                <a:cubicBezTo>
                  <a:pt x="6262" y="16728"/>
                  <a:pt x="6287" y="16717"/>
                  <a:pt x="6303" y="16709"/>
                </a:cubicBezTo>
                <a:cubicBezTo>
                  <a:pt x="6384" y="16667"/>
                  <a:pt x="6448" y="16579"/>
                  <a:pt x="6453" y="16503"/>
                </a:cubicBezTo>
                <a:cubicBezTo>
                  <a:pt x="6456" y="16468"/>
                  <a:pt x="6458" y="16463"/>
                  <a:pt x="6476" y="16466"/>
                </a:cubicBezTo>
                <a:cubicBezTo>
                  <a:pt x="6488" y="16469"/>
                  <a:pt x="6516" y="16483"/>
                  <a:pt x="6537" y="16500"/>
                </a:cubicBezTo>
                <a:cubicBezTo>
                  <a:pt x="6590" y="16542"/>
                  <a:pt x="6604" y="16552"/>
                  <a:pt x="6732" y="16627"/>
                </a:cubicBezTo>
                <a:cubicBezTo>
                  <a:pt x="6766" y="16646"/>
                  <a:pt x="6814" y="16681"/>
                  <a:pt x="6840" y="16705"/>
                </a:cubicBezTo>
                <a:cubicBezTo>
                  <a:pt x="6867" y="16730"/>
                  <a:pt x="6903" y="16758"/>
                  <a:pt x="6922" y="16769"/>
                </a:cubicBezTo>
                <a:cubicBezTo>
                  <a:pt x="6941" y="16780"/>
                  <a:pt x="6983" y="16812"/>
                  <a:pt x="7015" y="16839"/>
                </a:cubicBezTo>
                <a:cubicBezTo>
                  <a:pt x="7047" y="16866"/>
                  <a:pt x="7074" y="16882"/>
                  <a:pt x="7076" y="16878"/>
                </a:cubicBezTo>
                <a:cubicBezTo>
                  <a:pt x="7080" y="16871"/>
                  <a:pt x="7120" y="16899"/>
                  <a:pt x="7231" y="16981"/>
                </a:cubicBezTo>
                <a:cubicBezTo>
                  <a:pt x="7277" y="17015"/>
                  <a:pt x="7312" y="17027"/>
                  <a:pt x="7395" y="17038"/>
                </a:cubicBezTo>
                <a:cubicBezTo>
                  <a:pt x="7502" y="17054"/>
                  <a:pt x="7547" y="17076"/>
                  <a:pt x="7648" y="17166"/>
                </a:cubicBezTo>
                <a:cubicBezTo>
                  <a:pt x="7671" y="17186"/>
                  <a:pt x="7696" y="17205"/>
                  <a:pt x="7704" y="17205"/>
                </a:cubicBezTo>
                <a:cubicBezTo>
                  <a:pt x="7711" y="17205"/>
                  <a:pt x="7741" y="17218"/>
                  <a:pt x="7770" y="17235"/>
                </a:cubicBezTo>
                <a:cubicBezTo>
                  <a:pt x="7870" y="17293"/>
                  <a:pt x="7880" y="17298"/>
                  <a:pt x="7911" y="17302"/>
                </a:cubicBezTo>
                <a:cubicBezTo>
                  <a:pt x="7928" y="17304"/>
                  <a:pt x="7949" y="17310"/>
                  <a:pt x="7956" y="17314"/>
                </a:cubicBezTo>
                <a:cubicBezTo>
                  <a:pt x="7964" y="17318"/>
                  <a:pt x="7996" y="17331"/>
                  <a:pt x="8028" y="17341"/>
                </a:cubicBezTo>
                <a:cubicBezTo>
                  <a:pt x="8093" y="17362"/>
                  <a:pt x="8143" y="17349"/>
                  <a:pt x="8167" y="17311"/>
                </a:cubicBezTo>
                <a:cubicBezTo>
                  <a:pt x="8176" y="17297"/>
                  <a:pt x="8185" y="17289"/>
                  <a:pt x="8188" y="17290"/>
                </a:cubicBezTo>
                <a:cubicBezTo>
                  <a:pt x="8198" y="17292"/>
                  <a:pt x="8190" y="17234"/>
                  <a:pt x="8173" y="17184"/>
                </a:cubicBezTo>
                <a:cubicBezTo>
                  <a:pt x="8164" y="17157"/>
                  <a:pt x="8155" y="17113"/>
                  <a:pt x="8152" y="17084"/>
                </a:cubicBezTo>
                <a:cubicBezTo>
                  <a:pt x="8146" y="17034"/>
                  <a:pt x="8147" y="17028"/>
                  <a:pt x="8180" y="16990"/>
                </a:cubicBezTo>
                <a:cubicBezTo>
                  <a:pt x="8199" y="16968"/>
                  <a:pt x="8220" y="16952"/>
                  <a:pt x="8227" y="16957"/>
                </a:cubicBezTo>
                <a:cubicBezTo>
                  <a:pt x="8247" y="16970"/>
                  <a:pt x="8393" y="16730"/>
                  <a:pt x="8394" y="16681"/>
                </a:cubicBezTo>
                <a:cubicBezTo>
                  <a:pt x="8394" y="16668"/>
                  <a:pt x="8400" y="16637"/>
                  <a:pt x="8406" y="16615"/>
                </a:cubicBezTo>
                <a:cubicBezTo>
                  <a:pt x="8416" y="16580"/>
                  <a:pt x="8415" y="16571"/>
                  <a:pt x="8403" y="16539"/>
                </a:cubicBezTo>
                <a:cubicBezTo>
                  <a:pt x="8395" y="16519"/>
                  <a:pt x="8377" y="16485"/>
                  <a:pt x="8361" y="16463"/>
                </a:cubicBezTo>
                <a:cubicBezTo>
                  <a:pt x="8336" y="16430"/>
                  <a:pt x="8329" y="16425"/>
                  <a:pt x="8305" y="16439"/>
                </a:cubicBezTo>
                <a:cubicBezTo>
                  <a:pt x="8286" y="16451"/>
                  <a:pt x="8273" y="16452"/>
                  <a:pt x="8260" y="16439"/>
                </a:cubicBezTo>
                <a:cubicBezTo>
                  <a:pt x="8240" y="16421"/>
                  <a:pt x="8182" y="16430"/>
                  <a:pt x="8152" y="16457"/>
                </a:cubicBezTo>
                <a:cubicBezTo>
                  <a:pt x="8142" y="16466"/>
                  <a:pt x="8126" y="16489"/>
                  <a:pt x="8115" y="16509"/>
                </a:cubicBezTo>
                <a:cubicBezTo>
                  <a:pt x="8100" y="16537"/>
                  <a:pt x="8088" y="16545"/>
                  <a:pt x="8049" y="16545"/>
                </a:cubicBezTo>
                <a:cubicBezTo>
                  <a:pt x="8023" y="16545"/>
                  <a:pt x="7998" y="16552"/>
                  <a:pt x="7995" y="16560"/>
                </a:cubicBezTo>
                <a:cubicBezTo>
                  <a:pt x="7992" y="16568"/>
                  <a:pt x="7983" y="16575"/>
                  <a:pt x="7974" y="16575"/>
                </a:cubicBezTo>
                <a:cubicBezTo>
                  <a:pt x="7939" y="16575"/>
                  <a:pt x="7961" y="16658"/>
                  <a:pt x="8004" y="16684"/>
                </a:cubicBezTo>
                <a:cubicBezTo>
                  <a:pt x="8015" y="16692"/>
                  <a:pt x="8018" y="16702"/>
                  <a:pt x="8014" y="16727"/>
                </a:cubicBezTo>
                <a:cubicBezTo>
                  <a:pt x="7984" y="16924"/>
                  <a:pt x="7981" y="16986"/>
                  <a:pt x="7995" y="17032"/>
                </a:cubicBezTo>
                <a:cubicBezTo>
                  <a:pt x="8012" y="17092"/>
                  <a:pt x="8007" y="17176"/>
                  <a:pt x="7984" y="17202"/>
                </a:cubicBezTo>
                <a:cubicBezTo>
                  <a:pt x="7970" y="17218"/>
                  <a:pt x="7960" y="17217"/>
                  <a:pt x="7925" y="17199"/>
                </a:cubicBezTo>
                <a:cubicBezTo>
                  <a:pt x="7787" y="17127"/>
                  <a:pt x="7761" y="17114"/>
                  <a:pt x="7749" y="17114"/>
                </a:cubicBezTo>
                <a:cubicBezTo>
                  <a:pt x="7741" y="17114"/>
                  <a:pt x="7726" y="17100"/>
                  <a:pt x="7714" y="17084"/>
                </a:cubicBezTo>
                <a:cubicBezTo>
                  <a:pt x="7702" y="17068"/>
                  <a:pt x="7689" y="17054"/>
                  <a:pt x="7684" y="17054"/>
                </a:cubicBezTo>
                <a:cubicBezTo>
                  <a:pt x="7680" y="17053"/>
                  <a:pt x="7660" y="17040"/>
                  <a:pt x="7643" y="17023"/>
                </a:cubicBezTo>
                <a:cubicBezTo>
                  <a:pt x="7625" y="17007"/>
                  <a:pt x="7608" y="16995"/>
                  <a:pt x="7604" y="16996"/>
                </a:cubicBezTo>
                <a:cubicBezTo>
                  <a:pt x="7594" y="17000"/>
                  <a:pt x="7547" y="16978"/>
                  <a:pt x="7526" y="16960"/>
                </a:cubicBezTo>
                <a:cubicBezTo>
                  <a:pt x="7515" y="16951"/>
                  <a:pt x="7495" y="16949"/>
                  <a:pt x="7480" y="16954"/>
                </a:cubicBezTo>
                <a:cubicBezTo>
                  <a:pt x="7466" y="16959"/>
                  <a:pt x="7445" y="16956"/>
                  <a:pt x="7432" y="16948"/>
                </a:cubicBezTo>
                <a:cubicBezTo>
                  <a:pt x="7418" y="16939"/>
                  <a:pt x="7398" y="16929"/>
                  <a:pt x="7386" y="16926"/>
                </a:cubicBezTo>
                <a:cubicBezTo>
                  <a:pt x="7374" y="16923"/>
                  <a:pt x="7343" y="16910"/>
                  <a:pt x="7316" y="16896"/>
                </a:cubicBezTo>
                <a:cubicBezTo>
                  <a:pt x="7290" y="16883"/>
                  <a:pt x="7252" y="16866"/>
                  <a:pt x="7233" y="16860"/>
                </a:cubicBezTo>
                <a:cubicBezTo>
                  <a:pt x="7213" y="16854"/>
                  <a:pt x="7185" y="16836"/>
                  <a:pt x="7168" y="16817"/>
                </a:cubicBezTo>
                <a:cubicBezTo>
                  <a:pt x="7151" y="16799"/>
                  <a:pt x="7129" y="16784"/>
                  <a:pt x="7119" y="16784"/>
                </a:cubicBezTo>
                <a:cubicBezTo>
                  <a:pt x="7110" y="16784"/>
                  <a:pt x="7097" y="16775"/>
                  <a:pt x="7092" y="16763"/>
                </a:cubicBezTo>
                <a:cubicBezTo>
                  <a:pt x="7086" y="16751"/>
                  <a:pt x="7071" y="16739"/>
                  <a:pt x="7060" y="16739"/>
                </a:cubicBezTo>
                <a:cubicBezTo>
                  <a:pt x="7049" y="16739"/>
                  <a:pt x="7030" y="16724"/>
                  <a:pt x="7017" y="16705"/>
                </a:cubicBezTo>
                <a:cubicBezTo>
                  <a:pt x="6981" y="16657"/>
                  <a:pt x="6945" y="16625"/>
                  <a:pt x="6910" y="16612"/>
                </a:cubicBezTo>
                <a:cubicBezTo>
                  <a:pt x="6894" y="16605"/>
                  <a:pt x="6866" y="16588"/>
                  <a:pt x="6849" y="16572"/>
                </a:cubicBezTo>
                <a:cubicBezTo>
                  <a:pt x="6833" y="16557"/>
                  <a:pt x="6816" y="16545"/>
                  <a:pt x="6813" y="16545"/>
                </a:cubicBezTo>
                <a:cubicBezTo>
                  <a:pt x="6809" y="16545"/>
                  <a:pt x="6773" y="16520"/>
                  <a:pt x="6734" y="16491"/>
                </a:cubicBezTo>
                <a:cubicBezTo>
                  <a:pt x="6641" y="16420"/>
                  <a:pt x="6619" y="16400"/>
                  <a:pt x="6577" y="16370"/>
                </a:cubicBezTo>
                <a:cubicBezTo>
                  <a:pt x="6558" y="16356"/>
                  <a:pt x="6530" y="16336"/>
                  <a:pt x="6516" y="16324"/>
                </a:cubicBezTo>
                <a:cubicBezTo>
                  <a:pt x="6440" y="16259"/>
                  <a:pt x="6360" y="16212"/>
                  <a:pt x="6322" y="16212"/>
                </a:cubicBezTo>
                <a:cubicBezTo>
                  <a:pt x="6239" y="16213"/>
                  <a:pt x="6223" y="16242"/>
                  <a:pt x="6260" y="16321"/>
                </a:cubicBezTo>
                <a:cubicBezTo>
                  <a:pt x="6292" y="16392"/>
                  <a:pt x="6307" y="16469"/>
                  <a:pt x="6296" y="16518"/>
                </a:cubicBezTo>
                <a:cubicBezTo>
                  <a:pt x="6285" y="16569"/>
                  <a:pt x="6258" y="16599"/>
                  <a:pt x="6195" y="16627"/>
                </a:cubicBezTo>
                <a:cubicBezTo>
                  <a:pt x="6149" y="16647"/>
                  <a:pt x="6138" y="16646"/>
                  <a:pt x="6078" y="16627"/>
                </a:cubicBezTo>
                <a:cubicBezTo>
                  <a:pt x="6042" y="16615"/>
                  <a:pt x="5996" y="16592"/>
                  <a:pt x="5979" y="16575"/>
                </a:cubicBezTo>
                <a:cubicBezTo>
                  <a:pt x="5962" y="16558"/>
                  <a:pt x="5941" y="16545"/>
                  <a:pt x="5932" y="16545"/>
                </a:cubicBezTo>
                <a:cubicBezTo>
                  <a:pt x="5923" y="16545"/>
                  <a:pt x="5900" y="16521"/>
                  <a:pt x="5880" y="16494"/>
                </a:cubicBezTo>
                <a:cubicBezTo>
                  <a:pt x="5844" y="16447"/>
                  <a:pt x="5827" y="16432"/>
                  <a:pt x="5749" y="16363"/>
                </a:cubicBezTo>
                <a:cubicBezTo>
                  <a:pt x="5732" y="16348"/>
                  <a:pt x="5713" y="16325"/>
                  <a:pt x="5707" y="16312"/>
                </a:cubicBezTo>
                <a:cubicBezTo>
                  <a:pt x="5701" y="16299"/>
                  <a:pt x="5682" y="16277"/>
                  <a:pt x="5665" y="16264"/>
                </a:cubicBezTo>
                <a:cubicBezTo>
                  <a:pt x="5648" y="16250"/>
                  <a:pt x="5617" y="16215"/>
                  <a:pt x="5597" y="16188"/>
                </a:cubicBezTo>
                <a:cubicBezTo>
                  <a:pt x="5578" y="16161"/>
                  <a:pt x="5560" y="16139"/>
                  <a:pt x="5557" y="16139"/>
                </a:cubicBezTo>
                <a:cubicBezTo>
                  <a:pt x="5554" y="16139"/>
                  <a:pt x="5526" y="16105"/>
                  <a:pt x="5496" y="16064"/>
                </a:cubicBezTo>
                <a:cubicBezTo>
                  <a:pt x="5249" y="15721"/>
                  <a:pt x="5239" y="15709"/>
                  <a:pt x="5170" y="15749"/>
                </a:cubicBezTo>
                <a:cubicBezTo>
                  <a:pt x="5101" y="15789"/>
                  <a:pt x="5105" y="15826"/>
                  <a:pt x="5191" y="15918"/>
                </a:cubicBezTo>
                <a:cubicBezTo>
                  <a:pt x="5259" y="15993"/>
                  <a:pt x="5418" y="16218"/>
                  <a:pt x="5463" y="16303"/>
                </a:cubicBezTo>
                <a:cubicBezTo>
                  <a:pt x="5521" y="16412"/>
                  <a:pt x="5580" y="16580"/>
                  <a:pt x="5588" y="16657"/>
                </a:cubicBezTo>
                <a:cubicBezTo>
                  <a:pt x="5606" y="16820"/>
                  <a:pt x="5600" y="16844"/>
                  <a:pt x="5513" y="16996"/>
                </a:cubicBezTo>
                <a:cubicBezTo>
                  <a:pt x="5453" y="17103"/>
                  <a:pt x="5425" y="17141"/>
                  <a:pt x="5376" y="17181"/>
                </a:cubicBezTo>
                <a:cubicBezTo>
                  <a:pt x="5276" y="17262"/>
                  <a:pt x="5248" y="17277"/>
                  <a:pt x="5163" y="17296"/>
                </a:cubicBezTo>
                <a:cubicBezTo>
                  <a:pt x="5073" y="17316"/>
                  <a:pt x="4806" y="17303"/>
                  <a:pt x="4779" y="17278"/>
                </a:cubicBezTo>
                <a:cubicBezTo>
                  <a:pt x="4770" y="17269"/>
                  <a:pt x="4739" y="17261"/>
                  <a:pt x="4709" y="17256"/>
                </a:cubicBezTo>
                <a:cubicBezTo>
                  <a:pt x="4680" y="17252"/>
                  <a:pt x="4633" y="17230"/>
                  <a:pt x="4607" y="17211"/>
                </a:cubicBezTo>
                <a:cubicBezTo>
                  <a:pt x="4580" y="17192"/>
                  <a:pt x="4548" y="17175"/>
                  <a:pt x="4537" y="17172"/>
                </a:cubicBezTo>
                <a:cubicBezTo>
                  <a:pt x="4525" y="17168"/>
                  <a:pt x="4506" y="17155"/>
                  <a:pt x="4492" y="17144"/>
                </a:cubicBezTo>
                <a:cubicBezTo>
                  <a:pt x="4477" y="17134"/>
                  <a:pt x="4443" y="17117"/>
                  <a:pt x="4417" y="17105"/>
                </a:cubicBezTo>
                <a:cubicBezTo>
                  <a:pt x="4377" y="17088"/>
                  <a:pt x="4296" y="17026"/>
                  <a:pt x="4206" y="16945"/>
                </a:cubicBezTo>
                <a:cubicBezTo>
                  <a:pt x="4196" y="16936"/>
                  <a:pt x="4132" y="16879"/>
                  <a:pt x="4063" y="16817"/>
                </a:cubicBezTo>
                <a:cubicBezTo>
                  <a:pt x="3994" y="16756"/>
                  <a:pt x="3926" y="16689"/>
                  <a:pt x="3913" y="16669"/>
                </a:cubicBezTo>
                <a:cubicBezTo>
                  <a:pt x="3899" y="16649"/>
                  <a:pt x="3875" y="16624"/>
                  <a:pt x="3860" y="16612"/>
                </a:cubicBezTo>
                <a:cubicBezTo>
                  <a:pt x="3827" y="16584"/>
                  <a:pt x="3809" y="16565"/>
                  <a:pt x="3757" y="16503"/>
                </a:cubicBezTo>
                <a:cubicBezTo>
                  <a:pt x="3735" y="16476"/>
                  <a:pt x="3713" y="16454"/>
                  <a:pt x="3709" y="16454"/>
                </a:cubicBezTo>
                <a:cubicBezTo>
                  <a:pt x="3704" y="16454"/>
                  <a:pt x="3673" y="16421"/>
                  <a:pt x="3641" y="16379"/>
                </a:cubicBezTo>
                <a:cubicBezTo>
                  <a:pt x="3608" y="16336"/>
                  <a:pt x="3564" y="16286"/>
                  <a:pt x="3543" y="16267"/>
                </a:cubicBezTo>
                <a:cubicBezTo>
                  <a:pt x="3521" y="16248"/>
                  <a:pt x="3496" y="16218"/>
                  <a:pt x="3487" y="16200"/>
                </a:cubicBezTo>
                <a:cubicBezTo>
                  <a:pt x="3478" y="16182"/>
                  <a:pt x="3447" y="16147"/>
                  <a:pt x="3419" y="16121"/>
                </a:cubicBezTo>
                <a:cubicBezTo>
                  <a:pt x="3391" y="16096"/>
                  <a:pt x="3366" y="16063"/>
                  <a:pt x="3362" y="16049"/>
                </a:cubicBezTo>
                <a:cubicBezTo>
                  <a:pt x="3357" y="16034"/>
                  <a:pt x="3335" y="16004"/>
                  <a:pt x="3313" y="15982"/>
                </a:cubicBezTo>
                <a:cubicBezTo>
                  <a:pt x="3266" y="15937"/>
                  <a:pt x="3211" y="15868"/>
                  <a:pt x="3159" y="15791"/>
                </a:cubicBezTo>
                <a:cubicBezTo>
                  <a:pt x="3140" y="15762"/>
                  <a:pt x="3114" y="15732"/>
                  <a:pt x="3103" y="15722"/>
                </a:cubicBezTo>
                <a:cubicBezTo>
                  <a:pt x="3093" y="15711"/>
                  <a:pt x="3076" y="15693"/>
                  <a:pt x="3065" y="15682"/>
                </a:cubicBezTo>
                <a:cubicBezTo>
                  <a:pt x="3033" y="15652"/>
                  <a:pt x="3005" y="15608"/>
                  <a:pt x="2992" y="15564"/>
                </a:cubicBezTo>
                <a:cubicBezTo>
                  <a:pt x="2984" y="15537"/>
                  <a:pt x="2974" y="15522"/>
                  <a:pt x="2960" y="15522"/>
                </a:cubicBezTo>
                <a:cubicBezTo>
                  <a:pt x="2949" y="15522"/>
                  <a:pt x="2928" y="15513"/>
                  <a:pt x="2915" y="15501"/>
                </a:cubicBezTo>
                <a:cubicBezTo>
                  <a:pt x="2905" y="15492"/>
                  <a:pt x="2888" y="15489"/>
                  <a:pt x="2872" y="15489"/>
                </a:cubicBezTo>
                <a:close/>
                <a:moveTo>
                  <a:pt x="7674" y="16400"/>
                </a:moveTo>
                <a:cubicBezTo>
                  <a:pt x="7672" y="16402"/>
                  <a:pt x="7681" y="16412"/>
                  <a:pt x="7697" y="16427"/>
                </a:cubicBezTo>
                <a:cubicBezTo>
                  <a:pt x="7718" y="16447"/>
                  <a:pt x="7740" y="16461"/>
                  <a:pt x="7744" y="16457"/>
                </a:cubicBezTo>
                <a:cubicBezTo>
                  <a:pt x="7754" y="16447"/>
                  <a:pt x="7736" y="16419"/>
                  <a:pt x="7718" y="16415"/>
                </a:cubicBezTo>
                <a:cubicBezTo>
                  <a:pt x="7709" y="16413"/>
                  <a:pt x="7691" y="16405"/>
                  <a:pt x="7679" y="16400"/>
                </a:cubicBezTo>
                <a:cubicBezTo>
                  <a:pt x="7676" y="16398"/>
                  <a:pt x="7675" y="16399"/>
                  <a:pt x="7674" y="16400"/>
                </a:cubicBezTo>
                <a:close/>
                <a:moveTo>
                  <a:pt x="9439" y="16615"/>
                </a:moveTo>
                <a:cubicBezTo>
                  <a:pt x="9432" y="16603"/>
                  <a:pt x="9402" y="16648"/>
                  <a:pt x="9402" y="16669"/>
                </a:cubicBezTo>
                <a:cubicBezTo>
                  <a:pt x="9402" y="16677"/>
                  <a:pt x="9407" y="16673"/>
                  <a:pt x="9414" y="16663"/>
                </a:cubicBezTo>
                <a:cubicBezTo>
                  <a:pt x="9421" y="16653"/>
                  <a:pt x="9430" y="16652"/>
                  <a:pt x="9435" y="16657"/>
                </a:cubicBezTo>
                <a:cubicBezTo>
                  <a:pt x="9445" y="16668"/>
                  <a:pt x="9448" y="16631"/>
                  <a:pt x="9439" y="16615"/>
                </a:cubicBezTo>
                <a:close/>
                <a:moveTo>
                  <a:pt x="19596" y="19315"/>
                </a:moveTo>
                <a:cubicBezTo>
                  <a:pt x="19592" y="19310"/>
                  <a:pt x="19588" y="19317"/>
                  <a:pt x="19588" y="19330"/>
                </a:cubicBezTo>
                <a:cubicBezTo>
                  <a:pt x="19588" y="19343"/>
                  <a:pt x="19592" y="19354"/>
                  <a:pt x="19596" y="19354"/>
                </a:cubicBezTo>
                <a:cubicBezTo>
                  <a:pt x="19601" y="19354"/>
                  <a:pt x="19605" y="19347"/>
                  <a:pt x="19605" y="19339"/>
                </a:cubicBezTo>
                <a:cubicBezTo>
                  <a:pt x="19605" y="19331"/>
                  <a:pt x="19601" y="19320"/>
                  <a:pt x="19596" y="19315"/>
                </a:cubicBezTo>
                <a:close/>
                <a:moveTo>
                  <a:pt x="19582" y="19393"/>
                </a:moveTo>
                <a:cubicBezTo>
                  <a:pt x="19575" y="19398"/>
                  <a:pt x="19573" y="19407"/>
                  <a:pt x="19575" y="19415"/>
                </a:cubicBezTo>
                <a:cubicBezTo>
                  <a:pt x="19583" y="19436"/>
                  <a:pt x="19596" y="19430"/>
                  <a:pt x="19596" y="19405"/>
                </a:cubicBezTo>
                <a:cubicBezTo>
                  <a:pt x="19596" y="19392"/>
                  <a:pt x="19590" y="19388"/>
                  <a:pt x="19582" y="19393"/>
                </a:cubicBezTo>
                <a:close/>
              </a:path>
            </a:pathLst>
          </a:custGeom>
        </p:spPr>
      </p:pic>
      <p:sp>
        <p:nvSpPr>
          <p:cNvPr id="617" name="Forms"/>
          <p:cNvSpPr txBox="1">
            <a:spLocks noGrp="1"/>
          </p:cNvSpPr>
          <p:nvPr>
            <p:ph type="title"/>
          </p:nvPr>
        </p:nvSpPr>
        <p:spPr>
          <a:prstGeom prst="rect">
            <a:avLst/>
          </a:prstGeom>
        </p:spPr>
        <p:txBody>
          <a:bodyPr/>
          <a:lstStyle/>
          <a:p>
            <a:r>
              <a:t>Forms</a:t>
            </a:r>
          </a:p>
        </p:txBody>
      </p:sp>
      <p:sp>
        <p:nvSpPr>
          <p:cNvPr id="618" name="Verbal vs Written"/>
          <p:cNvSpPr txBox="1">
            <a:spLocks noGrp="1"/>
          </p:cNvSpPr>
          <p:nvPr>
            <p:ph type="body" sz="quarter" idx="1"/>
          </p:nvPr>
        </p:nvSpPr>
        <p:spPr>
          <a:prstGeom prst="rect">
            <a:avLst/>
          </a:prstGeom>
        </p:spPr>
        <p:txBody>
          <a:bodyPr/>
          <a:lstStyle/>
          <a:p>
            <a:r>
              <a:t>Verbal vs Written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0" name="lips.png" descr="lips.png"/>
          <p:cNvPicPr>
            <a:picLocks noGrp="1" noChangeAspect="1"/>
          </p:cNvPicPr>
          <p:nvPr>
            <p:ph type="pic" idx="13"/>
          </p:nvPr>
        </p:nvPicPr>
        <p:blipFill>
          <a:blip r:embed="rId2">
            <a:extLst/>
          </a:blip>
          <a:srcRect l="26764" t="15389" r="24714" b="13252"/>
          <a:stretch>
            <a:fillRect/>
          </a:stretch>
        </p:blipFill>
        <p:spPr>
          <a:xfrm>
            <a:off x="7400925" y="3579018"/>
            <a:ext cx="2759075" cy="3043261"/>
          </a:xfrm>
          <a:custGeom>
            <a:avLst/>
            <a:gdLst/>
            <a:ahLst/>
            <a:cxnLst>
              <a:cxn ang="0">
                <a:pos x="wd2" y="hd2"/>
              </a:cxn>
              <a:cxn ang="5400000">
                <a:pos x="wd2" y="hd2"/>
              </a:cxn>
              <a:cxn ang="10800000">
                <a:pos x="wd2" y="hd2"/>
              </a:cxn>
              <a:cxn ang="16200000">
                <a:pos x="wd2" y="hd2"/>
              </a:cxn>
            </a:cxnLst>
            <a:rect l="0" t="0" r="r" b="b"/>
            <a:pathLst>
              <a:path w="21600" h="21599" extrusionOk="0">
                <a:moveTo>
                  <a:pt x="15662" y="0"/>
                </a:moveTo>
                <a:lnTo>
                  <a:pt x="960" y="1518"/>
                </a:lnTo>
                <a:cubicBezTo>
                  <a:pt x="958" y="1519"/>
                  <a:pt x="943" y="1529"/>
                  <a:pt x="941" y="1529"/>
                </a:cubicBezTo>
                <a:cubicBezTo>
                  <a:pt x="922" y="1530"/>
                  <a:pt x="835" y="1592"/>
                  <a:pt x="749" y="1668"/>
                </a:cubicBezTo>
                <a:cubicBezTo>
                  <a:pt x="663" y="1743"/>
                  <a:pt x="569" y="1806"/>
                  <a:pt x="541" y="1806"/>
                </a:cubicBezTo>
                <a:cubicBezTo>
                  <a:pt x="512" y="1806"/>
                  <a:pt x="467" y="1849"/>
                  <a:pt x="441" y="1901"/>
                </a:cubicBezTo>
                <a:cubicBezTo>
                  <a:pt x="412" y="1960"/>
                  <a:pt x="341" y="2005"/>
                  <a:pt x="255" y="2022"/>
                </a:cubicBezTo>
                <a:cubicBezTo>
                  <a:pt x="193" y="2035"/>
                  <a:pt x="100" y="2095"/>
                  <a:pt x="0" y="2175"/>
                </a:cubicBezTo>
                <a:lnTo>
                  <a:pt x="8078" y="21596"/>
                </a:lnTo>
                <a:cubicBezTo>
                  <a:pt x="8133" y="21598"/>
                  <a:pt x="8261" y="21600"/>
                  <a:pt x="8386" y="21596"/>
                </a:cubicBezTo>
                <a:cubicBezTo>
                  <a:pt x="8452" y="21594"/>
                  <a:pt x="8549" y="21600"/>
                  <a:pt x="8634" y="21599"/>
                </a:cubicBezTo>
                <a:lnTo>
                  <a:pt x="14417" y="21058"/>
                </a:lnTo>
                <a:cubicBezTo>
                  <a:pt x="14443" y="21011"/>
                  <a:pt x="14472" y="20971"/>
                  <a:pt x="14494" y="20906"/>
                </a:cubicBezTo>
                <a:cubicBezTo>
                  <a:pt x="14514" y="20847"/>
                  <a:pt x="14531" y="20842"/>
                  <a:pt x="14581" y="20880"/>
                </a:cubicBezTo>
                <a:cubicBezTo>
                  <a:pt x="14616" y="20906"/>
                  <a:pt x="14664" y="20915"/>
                  <a:pt x="14690" y="20900"/>
                </a:cubicBezTo>
                <a:cubicBezTo>
                  <a:pt x="14716" y="20886"/>
                  <a:pt x="14761" y="20891"/>
                  <a:pt x="14789" y="20911"/>
                </a:cubicBezTo>
                <a:cubicBezTo>
                  <a:pt x="14818" y="20932"/>
                  <a:pt x="14878" y="20959"/>
                  <a:pt x="14923" y="20973"/>
                </a:cubicBezTo>
                <a:cubicBezTo>
                  <a:pt x="14991" y="20996"/>
                  <a:pt x="15000" y="20987"/>
                  <a:pt x="14976" y="20911"/>
                </a:cubicBezTo>
                <a:cubicBezTo>
                  <a:pt x="14960" y="20862"/>
                  <a:pt x="14942" y="20798"/>
                  <a:pt x="14935" y="20771"/>
                </a:cubicBezTo>
                <a:cubicBezTo>
                  <a:pt x="14929" y="20743"/>
                  <a:pt x="14902" y="20701"/>
                  <a:pt x="14873" y="20675"/>
                </a:cubicBezTo>
                <a:cubicBezTo>
                  <a:pt x="14788" y="20597"/>
                  <a:pt x="14813" y="20537"/>
                  <a:pt x="14970" y="20450"/>
                </a:cubicBezTo>
                <a:cubicBezTo>
                  <a:pt x="15079" y="20388"/>
                  <a:pt x="15170" y="20368"/>
                  <a:pt x="15311" y="20379"/>
                </a:cubicBezTo>
                <a:cubicBezTo>
                  <a:pt x="15564" y="20399"/>
                  <a:pt x="15642" y="20441"/>
                  <a:pt x="15544" y="20506"/>
                </a:cubicBezTo>
                <a:cubicBezTo>
                  <a:pt x="15502" y="20534"/>
                  <a:pt x="15482" y="20581"/>
                  <a:pt x="15498" y="20619"/>
                </a:cubicBezTo>
                <a:cubicBezTo>
                  <a:pt x="15529" y="20691"/>
                  <a:pt x="15585" y="20703"/>
                  <a:pt x="15625" y="20644"/>
                </a:cubicBezTo>
                <a:cubicBezTo>
                  <a:pt x="15640" y="20622"/>
                  <a:pt x="15720" y="20612"/>
                  <a:pt x="15802" y="20621"/>
                </a:cubicBezTo>
                <a:cubicBezTo>
                  <a:pt x="15999" y="20643"/>
                  <a:pt x="16025" y="20591"/>
                  <a:pt x="15880" y="20469"/>
                </a:cubicBezTo>
                <a:cubicBezTo>
                  <a:pt x="15776" y="20382"/>
                  <a:pt x="15767" y="20316"/>
                  <a:pt x="15858" y="20306"/>
                </a:cubicBezTo>
                <a:cubicBezTo>
                  <a:pt x="15874" y="20304"/>
                  <a:pt x="15939" y="20283"/>
                  <a:pt x="16004" y="20258"/>
                </a:cubicBezTo>
                <a:cubicBezTo>
                  <a:pt x="16070" y="20233"/>
                  <a:pt x="16152" y="20221"/>
                  <a:pt x="16184" y="20233"/>
                </a:cubicBezTo>
                <a:cubicBezTo>
                  <a:pt x="16217" y="20244"/>
                  <a:pt x="16315" y="20218"/>
                  <a:pt x="16402" y="20173"/>
                </a:cubicBezTo>
                <a:cubicBezTo>
                  <a:pt x="16489" y="20129"/>
                  <a:pt x="16577" y="20097"/>
                  <a:pt x="16595" y="20100"/>
                </a:cubicBezTo>
                <a:cubicBezTo>
                  <a:pt x="16612" y="20104"/>
                  <a:pt x="16682" y="20083"/>
                  <a:pt x="16750" y="20058"/>
                </a:cubicBezTo>
                <a:cubicBezTo>
                  <a:pt x="16818" y="20033"/>
                  <a:pt x="16888" y="20021"/>
                  <a:pt x="16908" y="20033"/>
                </a:cubicBezTo>
                <a:cubicBezTo>
                  <a:pt x="16929" y="20044"/>
                  <a:pt x="16956" y="20037"/>
                  <a:pt x="16971" y="20016"/>
                </a:cubicBezTo>
                <a:cubicBezTo>
                  <a:pt x="16985" y="19995"/>
                  <a:pt x="17087" y="19966"/>
                  <a:pt x="17197" y="19951"/>
                </a:cubicBezTo>
                <a:cubicBezTo>
                  <a:pt x="17308" y="19936"/>
                  <a:pt x="17449" y="19899"/>
                  <a:pt x="17511" y="19869"/>
                </a:cubicBezTo>
                <a:cubicBezTo>
                  <a:pt x="17573" y="19840"/>
                  <a:pt x="17663" y="19816"/>
                  <a:pt x="17707" y="19816"/>
                </a:cubicBezTo>
                <a:cubicBezTo>
                  <a:pt x="17751" y="19816"/>
                  <a:pt x="17834" y="19782"/>
                  <a:pt x="17893" y="19740"/>
                </a:cubicBezTo>
                <a:cubicBezTo>
                  <a:pt x="17967" y="19687"/>
                  <a:pt x="18041" y="19668"/>
                  <a:pt x="18123" y="19683"/>
                </a:cubicBezTo>
                <a:cubicBezTo>
                  <a:pt x="18209" y="19699"/>
                  <a:pt x="18250" y="19689"/>
                  <a:pt x="18269" y="19644"/>
                </a:cubicBezTo>
                <a:cubicBezTo>
                  <a:pt x="18284" y="19609"/>
                  <a:pt x="18345" y="19579"/>
                  <a:pt x="18406" y="19579"/>
                </a:cubicBezTo>
                <a:cubicBezTo>
                  <a:pt x="18467" y="19579"/>
                  <a:pt x="18556" y="19545"/>
                  <a:pt x="18602" y="19503"/>
                </a:cubicBezTo>
                <a:cubicBezTo>
                  <a:pt x="18650" y="19459"/>
                  <a:pt x="18718" y="19435"/>
                  <a:pt x="18766" y="19447"/>
                </a:cubicBezTo>
                <a:cubicBezTo>
                  <a:pt x="18820" y="19460"/>
                  <a:pt x="18902" y="19426"/>
                  <a:pt x="18996" y="19348"/>
                </a:cubicBezTo>
                <a:cubicBezTo>
                  <a:pt x="19091" y="19270"/>
                  <a:pt x="19159" y="19239"/>
                  <a:pt x="19186" y="19264"/>
                </a:cubicBezTo>
                <a:cubicBezTo>
                  <a:pt x="19213" y="19288"/>
                  <a:pt x="19278" y="19268"/>
                  <a:pt x="19369" y="19205"/>
                </a:cubicBezTo>
                <a:cubicBezTo>
                  <a:pt x="19447" y="19151"/>
                  <a:pt x="19546" y="19106"/>
                  <a:pt x="19590" y="19106"/>
                </a:cubicBezTo>
                <a:cubicBezTo>
                  <a:pt x="19634" y="19106"/>
                  <a:pt x="19743" y="19070"/>
                  <a:pt x="19832" y="19027"/>
                </a:cubicBezTo>
                <a:cubicBezTo>
                  <a:pt x="19921" y="18984"/>
                  <a:pt x="20039" y="18948"/>
                  <a:pt x="20093" y="18948"/>
                </a:cubicBezTo>
                <a:cubicBezTo>
                  <a:pt x="20152" y="18948"/>
                  <a:pt x="20207" y="18916"/>
                  <a:pt x="20233" y="18864"/>
                </a:cubicBezTo>
                <a:cubicBezTo>
                  <a:pt x="20257" y="18816"/>
                  <a:pt x="20345" y="18745"/>
                  <a:pt x="20429" y="18703"/>
                </a:cubicBezTo>
                <a:cubicBezTo>
                  <a:pt x="20512" y="18662"/>
                  <a:pt x="20622" y="18592"/>
                  <a:pt x="20671" y="18551"/>
                </a:cubicBezTo>
                <a:cubicBezTo>
                  <a:pt x="20720" y="18510"/>
                  <a:pt x="20792" y="18478"/>
                  <a:pt x="20829" y="18478"/>
                </a:cubicBezTo>
                <a:cubicBezTo>
                  <a:pt x="20867" y="18478"/>
                  <a:pt x="20931" y="18433"/>
                  <a:pt x="20969" y="18379"/>
                </a:cubicBezTo>
                <a:cubicBezTo>
                  <a:pt x="21008" y="18326"/>
                  <a:pt x="21064" y="18290"/>
                  <a:pt x="21094" y="18300"/>
                </a:cubicBezTo>
                <a:cubicBezTo>
                  <a:pt x="21123" y="18311"/>
                  <a:pt x="21273" y="18214"/>
                  <a:pt x="21426" y="18083"/>
                </a:cubicBezTo>
                <a:cubicBezTo>
                  <a:pt x="21508" y="18013"/>
                  <a:pt x="21539" y="18000"/>
                  <a:pt x="21600" y="17957"/>
                </a:cubicBezTo>
                <a:lnTo>
                  <a:pt x="21600" y="2913"/>
                </a:lnTo>
                <a:cubicBezTo>
                  <a:pt x="21523" y="2856"/>
                  <a:pt x="21437" y="2793"/>
                  <a:pt x="21373" y="2758"/>
                </a:cubicBezTo>
                <a:cubicBezTo>
                  <a:pt x="21289" y="2710"/>
                  <a:pt x="21209" y="2645"/>
                  <a:pt x="21196" y="2614"/>
                </a:cubicBezTo>
                <a:cubicBezTo>
                  <a:pt x="21183" y="2583"/>
                  <a:pt x="21104" y="2532"/>
                  <a:pt x="21022" y="2501"/>
                </a:cubicBezTo>
                <a:cubicBezTo>
                  <a:pt x="20940" y="2470"/>
                  <a:pt x="20826" y="2387"/>
                  <a:pt x="20770" y="2318"/>
                </a:cubicBezTo>
                <a:cubicBezTo>
                  <a:pt x="20715" y="2250"/>
                  <a:pt x="20600" y="2156"/>
                  <a:pt x="20516" y="2110"/>
                </a:cubicBezTo>
                <a:cubicBezTo>
                  <a:pt x="20432" y="2064"/>
                  <a:pt x="20297" y="1967"/>
                  <a:pt x="20214" y="1896"/>
                </a:cubicBezTo>
                <a:cubicBezTo>
                  <a:pt x="20131" y="1824"/>
                  <a:pt x="20040" y="1766"/>
                  <a:pt x="20012" y="1766"/>
                </a:cubicBezTo>
                <a:cubicBezTo>
                  <a:pt x="19985" y="1766"/>
                  <a:pt x="19936" y="1739"/>
                  <a:pt x="19907" y="1707"/>
                </a:cubicBezTo>
                <a:cubicBezTo>
                  <a:pt x="19877" y="1674"/>
                  <a:pt x="19819" y="1648"/>
                  <a:pt x="19776" y="1648"/>
                </a:cubicBezTo>
                <a:cubicBezTo>
                  <a:pt x="19734" y="1648"/>
                  <a:pt x="19639" y="1584"/>
                  <a:pt x="19565" y="1507"/>
                </a:cubicBezTo>
                <a:cubicBezTo>
                  <a:pt x="19491" y="1430"/>
                  <a:pt x="19346" y="1335"/>
                  <a:pt x="19245" y="1296"/>
                </a:cubicBezTo>
                <a:cubicBezTo>
                  <a:pt x="19029" y="1212"/>
                  <a:pt x="18779" y="1025"/>
                  <a:pt x="18779" y="946"/>
                </a:cubicBezTo>
                <a:cubicBezTo>
                  <a:pt x="18779" y="913"/>
                  <a:pt x="18752" y="901"/>
                  <a:pt x="18710" y="915"/>
                </a:cubicBezTo>
                <a:cubicBezTo>
                  <a:pt x="18671" y="929"/>
                  <a:pt x="18560" y="890"/>
                  <a:pt x="18453" y="822"/>
                </a:cubicBezTo>
                <a:cubicBezTo>
                  <a:pt x="18350" y="758"/>
                  <a:pt x="18256" y="717"/>
                  <a:pt x="18241" y="730"/>
                </a:cubicBezTo>
                <a:cubicBezTo>
                  <a:pt x="18227" y="743"/>
                  <a:pt x="18149" y="707"/>
                  <a:pt x="18067" y="651"/>
                </a:cubicBezTo>
                <a:cubicBezTo>
                  <a:pt x="17986" y="594"/>
                  <a:pt x="17905" y="558"/>
                  <a:pt x="17890" y="572"/>
                </a:cubicBezTo>
                <a:cubicBezTo>
                  <a:pt x="17875" y="586"/>
                  <a:pt x="17810" y="551"/>
                  <a:pt x="17744" y="496"/>
                </a:cubicBezTo>
                <a:cubicBezTo>
                  <a:pt x="17679" y="440"/>
                  <a:pt x="17563" y="384"/>
                  <a:pt x="17486" y="369"/>
                </a:cubicBezTo>
                <a:cubicBezTo>
                  <a:pt x="17410" y="354"/>
                  <a:pt x="17269" y="289"/>
                  <a:pt x="17172" y="225"/>
                </a:cubicBezTo>
                <a:cubicBezTo>
                  <a:pt x="16980" y="99"/>
                  <a:pt x="16910" y="86"/>
                  <a:pt x="16831" y="158"/>
                </a:cubicBezTo>
                <a:cubicBezTo>
                  <a:pt x="16790" y="195"/>
                  <a:pt x="16766" y="195"/>
                  <a:pt x="16725" y="158"/>
                </a:cubicBezTo>
                <a:cubicBezTo>
                  <a:pt x="16696" y="132"/>
                  <a:pt x="16610" y="110"/>
                  <a:pt x="16532" y="110"/>
                </a:cubicBezTo>
                <a:cubicBezTo>
                  <a:pt x="16455" y="110"/>
                  <a:pt x="16379" y="92"/>
                  <a:pt x="16365" y="70"/>
                </a:cubicBezTo>
                <a:cubicBezTo>
                  <a:pt x="16350" y="49"/>
                  <a:pt x="16186" y="31"/>
                  <a:pt x="16001" y="31"/>
                </a:cubicBezTo>
                <a:cubicBezTo>
                  <a:pt x="15838" y="31"/>
                  <a:pt x="15736" y="20"/>
                  <a:pt x="15662" y="0"/>
                </a:cubicBezTo>
                <a:close/>
                <a:moveTo>
                  <a:pt x="15094" y="20619"/>
                </a:moveTo>
                <a:cubicBezTo>
                  <a:pt x="15089" y="20623"/>
                  <a:pt x="15086" y="20638"/>
                  <a:pt x="15085" y="20661"/>
                </a:cubicBezTo>
                <a:cubicBezTo>
                  <a:pt x="15083" y="20702"/>
                  <a:pt x="15095" y="20725"/>
                  <a:pt x="15109" y="20711"/>
                </a:cubicBezTo>
                <a:cubicBezTo>
                  <a:pt x="15124" y="20698"/>
                  <a:pt x="15125" y="20664"/>
                  <a:pt x="15113" y="20635"/>
                </a:cubicBezTo>
                <a:cubicBezTo>
                  <a:pt x="15106" y="20620"/>
                  <a:pt x="15098" y="20614"/>
                  <a:pt x="15094" y="20619"/>
                </a:cubicBezTo>
                <a:close/>
              </a:path>
            </a:pathLst>
          </a:custGeom>
        </p:spPr>
      </p:pic>
      <p:pic>
        <p:nvPicPr>
          <p:cNvPr id="621" name="lips.png" descr="lips.png"/>
          <p:cNvPicPr>
            <a:picLocks noGrp="1" noChangeAspect="1"/>
          </p:cNvPicPr>
          <p:nvPr>
            <p:ph type="pic" idx="14"/>
          </p:nvPr>
        </p:nvPicPr>
        <p:blipFill>
          <a:blip r:embed="rId2">
            <a:extLst/>
          </a:blip>
          <a:srcRect l="19293" t="13360" r="22314" b="13766"/>
          <a:stretch>
            <a:fillRect/>
          </a:stretch>
        </p:blipFill>
        <p:spPr>
          <a:xfrm rot="5" flipH="1">
            <a:off x="6214663" y="-9"/>
            <a:ext cx="3945455" cy="3692932"/>
          </a:xfrm>
          <a:custGeom>
            <a:avLst/>
            <a:gdLst/>
            <a:ahLst/>
            <a:cxnLst>
              <a:cxn ang="0">
                <a:pos x="wd2" y="hd2"/>
              </a:cxn>
              <a:cxn ang="5400000">
                <a:pos x="wd2" y="hd2"/>
              </a:cxn>
              <a:cxn ang="10800000">
                <a:pos x="wd2" y="hd2"/>
              </a:cxn>
              <a:cxn ang="16200000">
                <a:pos x="wd2" y="hd2"/>
              </a:cxn>
            </a:cxnLst>
            <a:rect l="0" t="0" r="r" b="b"/>
            <a:pathLst>
              <a:path w="21599" h="21599" extrusionOk="0">
                <a:moveTo>
                  <a:pt x="8431" y="0"/>
                </a:moveTo>
                <a:cubicBezTo>
                  <a:pt x="8709" y="1"/>
                  <a:pt x="8989" y="19"/>
                  <a:pt x="9028" y="53"/>
                </a:cubicBezTo>
                <a:cubicBezTo>
                  <a:pt x="9068" y="88"/>
                  <a:pt x="9177" y="108"/>
                  <a:pt x="9334" y="109"/>
                </a:cubicBezTo>
                <a:cubicBezTo>
                  <a:pt x="9497" y="110"/>
                  <a:pt x="9603" y="131"/>
                  <a:pt x="9647" y="169"/>
                </a:cubicBezTo>
                <a:cubicBezTo>
                  <a:pt x="9779" y="283"/>
                  <a:pt x="9879" y="323"/>
                  <a:pt x="10025" y="323"/>
                </a:cubicBezTo>
                <a:cubicBezTo>
                  <a:pt x="10107" y="323"/>
                  <a:pt x="10223" y="350"/>
                  <a:pt x="10286" y="381"/>
                </a:cubicBezTo>
                <a:cubicBezTo>
                  <a:pt x="10349" y="411"/>
                  <a:pt x="10524" y="441"/>
                  <a:pt x="10673" y="448"/>
                </a:cubicBezTo>
                <a:cubicBezTo>
                  <a:pt x="10822" y="455"/>
                  <a:pt x="10963" y="476"/>
                  <a:pt x="10988" y="492"/>
                </a:cubicBezTo>
                <a:cubicBezTo>
                  <a:pt x="11012" y="508"/>
                  <a:pt x="11033" y="510"/>
                  <a:pt x="11033" y="494"/>
                </a:cubicBezTo>
                <a:cubicBezTo>
                  <a:pt x="11033" y="479"/>
                  <a:pt x="11063" y="495"/>
                  <a:pt x="11099" y="529"/>
                </a:cubicBezTo>
                <a:cubicBezTo>
                  <a:pt x="11140" y="570"/>
                  <a:pt x="11222" y="590"/>
                  <a:pt x="11331" y="587"/>
                </a:cubicBezTo>
                <a:cubicBezTo>
                  <a:pt x="11428" y="585"/>
                  <a:pt x="11537" y="609"/>
                  <a:pt x="11585" y="643"/>
                </a:cubicBezTo>
                <a:cubicBezTo>
                  <a:pt x="11632" y="676"/>
                  <a:pt x="11782" y="710"/>
                  <a:pt x="11920" y="720"/>
                </a:cubicBezTo>
                <a:cubicBezTo>
                  <a:pt x="12167" y="737"/>
                  <a:pt x="12221" y="748"/>
                  <a:pt x="12339" y="803"/>
                </a:cubicBezTo>
                <a:cubicBezTo>
                  <a:pt x="12372" y="819"/>
                  <a:pt x="12436" y="810"/>
                  <a:pt x="12480" y="785"/>
                </a:cubicBezTo>
                <a:cubicBezTo>
                  <a:pt x="12533" y="754"/>
                  <a:pt x="12816" y="736"/>
                  <a:pt x="13308" y="729"/>
                </a:cubicBezTo>
                <a:cubicBezTo>
                  <a:pt x="13891" y="721"/>
                  <a:pt x="14078" y="706"/>
                  <a:pt x="14145" y="662"/>
                </a:cubicBezTo>
                <a:cubicBezTo>
                  <a:pt x="14202" y="624"/>
                  <a:pt x="14347" y="602"/>
                  <a:pt x="14584" y="597"/>
                </a:cubicBezTo>
                <a:cubicBezTo>
                  <a:pt x="14778" y="592"/>
                  <a:pt x="14989" y="572"/>
                  <a:pt x="15053" y="552"/>
                </a:cubicBezTo>
                <a:cubicBezTo>
                  <a:pt x="15234" y="497"/>
                  <a:pt x="15628" y="511"/>
                  <a:pt x="15709" y="576"/>
                </a:cubicBezTo>
                <a:cubicBezTo>
                  <a:pt x="15757" y="614"/>
                  <a:pt x="15869" y="631"/>
                  <a:pt x="16059" y="631"/>
                </a:cubicBezTo>
                <a:cubicBezTo>
                  <a:pt x="16213" y="631"/>
                  <a:pt x="16348" y="650"/>
                  <a:pt x="16361" y="671"/>
                </a:cubicBezTo>
                <a:cubicBezTo>
                  <a:pt x="16373" y="692"/>
                  <a:pt x="16435" y="710"/>
                  <a:pt x="16500" y="710"/>
                </a:cubicBezTo>
                <a:cubicBezTo>
                  <a:pt x="16564" y="710"/>
                  <a:pt x="16637" y="731"/>
                  <a:pt x="16661" y="757"/>
                </a:cubicBezTo>
                <a:cubicBezTo>
                  <a:pt x="16694" y="793"/>
                  <a:pt x="16714" y="793"/>
                  <a:pt x="16747" y="757"/>
                </a:cubicBezTo>
                <a:cubicBezTo>
                  <a:pt x="16813" y="686"/>
                  <a:pt x="16872" y="698"/>
                  <a:pt x="17032" y="822"/>
                </a:cubicBezTo>
                <a:cubicBezTo>
                  <a:pt x="17113" y="884"/>
                  <a:pt x="17229" y="947"/>
                  <a:pt x="17293" y="961"/>
                </a:cubicBezTo>
                <a:cubicBezTo>
                  <a:pt x="17356" y="975"/>
                  <a:pt x="17453" y="1032"/>
                  <a:pt x="17508" y="1086"/>
                </a:cubicBezTo>
                <a:cubicBezTo>
                  <a:pt x="17562" y="1141"/>
                  <a:pt x="17617" y="1176"/>
                  <a:pt x="17630" y="1163"/>
                </a:cubicBezTo>
                <a:cubicBezTo>
                  <a:pt x="17642" y="1149"/>
                  <a:pt x="17708" y="1182"/>
                  <a:pt x="17775" y="1237"/>
                </a:cubicBezTo>
                <a:cubicBezTo>
                  <a:pt x="17843" y="1292"/>
                  <a:pt x="17909" y="1327"/>
                  <a:pt x="17921" y="1314"/>
                </a:cubicBezTo>
                <a:cubicBezTo>
                  <a:pt x="17933" y="1301"/>
                  <a:pt x="18011" y="1344"/>
                  <a:pt x="18097" y="1407"/>
                </a:cubicBezTo>
                <a:cubicBezTo>
                  <a:pt x="18186" y="1473"/>
                  <a:pt x="18277" y="1511"/>
                  <a:pt x="18310" y="1497"/>
                </a:cubicBezTo>
                <a:cubicBezTo>
                  <a:pt x="18344" y="1483"/>
                  <a:pt x="18366" y="1495"/>
                  <a:pt x="18366" y="1527"/>
                </a:cubicBezTo>
                <a:cubicBezTo>
                  <a:pt x="18366" y="1604"/>
                  <a:pt x="18576" y="1789"/>
                  <a:pt x="18755" y="1871"/>
                </a:cubicBezTo>
                <a:cubicBezTo>
                  <a:pt x="18839" y="1910"/>
                  <a:pt x="18958" y="2002"/>
                  <a:pt x="19020" y="2078"/>
                </a:cubicBezTo>
                <a:cubicBezTo>
                  <a:pt x="19082" y="2153"/>
                  <a:pt x="19161" y="2214"/>
                  <a:pt x="19196" y="2214"/>
                </a:cubicBezTo>
                <a:cubicBezTo>
                  <a:pt x="19231" y="2214"/>
                  <a:pt x="19280" y="2241"/>
                  <a:pt x="19305" y="2272"/>
                </a:cubicBezTo>
                <a:cubicBezTo>
                  <a:pt x="19329" y="2304"/>
                  <a:pt x="19369" y="2331"/>
                  <a:pt x="19392" y="2331"/>
                </a:cubicBezTo>
                <a:cubicBezTo>
                  <a:pt x="19415" y="2331"/>
                  <a:pt x="19490" y="2388"/>
                  <a:pt x="19559" y="2458"/>
                </a:cubicBezTo>
                <a:cubicBezTo>
                  <a:pt x="19628" y="2528"/>
                  <a:pt x="19741" y="2622"/>
                  <a:pt x="19811" y="2667"/>
                </a:cubicBezTo>
                <a:cubicBezTo>
                  <a:pt x="19881" y="2712"/>
                  <a:pt x="19975" y="2804"/>
                  <a:pt x="20022" y="2871"/>
                </a:cubicBezTo>
                <a:cubicBezTo>
                  <a:pt x="20068" y="2938"/>
                  <a:pt x="20164" y="3020"/>
                  <a:pt x="20232" y="3050"/>
                </a:cubicBezTo>
                <a:cubicBezTo>
                  <a:pt x="20301" y="3081"/>
                  <a:pt x="20365" y="3131"/>
                  <a:pt x="20376" y="3162"/>
                </a:cubicBezTo>
                <a:cubicBezTo>
                  <a:pt x="20387" y="3192"/>
                  <a:pt x="20453" y="3255"/>
                  <a:pt x="20524" y="3301"/>
                </a:cubicBezTo>
                <a:cubicBezTo>
                  <a:pt x="20594" y="3347"/>
                  <a:pt x="20706" y="3439"/>
                  <a:pt x="20773" y="3505"/>
                </a:cubicBezTo>
                <a:cubicBezTo>
                  <a:pt x="20841" y="3571"/>
                  <a:pt x="21031" y="3754"/>
                  <a:pt x="21197" y="3914"/>
                </a:cubicBezTo>
                <a:cubicBezTo>
                  <a:pt x="21363" y="4073"/>
                  <a:pt x="21516" y="4251"/>
                  <a:pt x="21538" y="4311"/>
                </a:cubicBezTo>
                <a:cubicBezTo>
                  <a:pt x="21555" y="4357"/>
                  <a:pt x="21579" y="4383"/>
                  <a:pt x="21599" y="4389"/>
                </a:cubicBezTo>
                <a:lnTo>
                  <a:pt x="15785" y="20810"/>
                </a:lnTo>
                <a:cubicBezTo>
                  <a:pt x="15776" y="20814"/>
                  <a:pt x="15751" y="20811"/>
                  <a:pt x="15748" y="20817"/>
                </a:cubicBezTo>
                <a:cubicBezTo>
                  <a:pt x="15715" y="20874"/>
                  <a:pt x="15667" y="20862"/>
                  <a:pt x="15642" y="20791"/>
                </a:cubicBezTo>
                <a:cubicBezTo>
                  <a:pt x="15628" y="20754"/>
                  <a:pt x="15645" y="20710"/>
                  <a:pt x="15681" y="20682"/>
                </a:cubicBezTo>
                <a:cubicBezTo>
                  <a:pt x="15762" y="20619"/>
                  <a:pt x="15695" y="20578"/>
                  <a:pt x="15485" y="20559"/>
                </a:cubicBezTo>
                <a:cubicBezTo>
                  <a:pt x="15368" y="20548"/>
                  <a:pt x="15293" y="20566"/>
                  <a:pt x="15203" y="20626"/>
                </a:cubicBezTo>
                <a:cubicBezTo>
                  <a:pt x="15072" y="20712"/>
                  <a:pt x="15051" y="20771"/>
                  <a:pt x="15122" y="20847"/>
                </a:cubicBezTo>
                <a:cubicBezTo>
                  <a:pt x="15146" y="20872"/>
                  <a:pt x="15169" y="20915"/>
                  <a:pt x="15174" y="20942"/>
                </a:cubicBezTo>
                <a:cubicBezTo>
                  <a:pt x="15180" y="20969"/>
                  <a:pt x="15194" y="21029"/>
                  <a:pt x="15207" y="21077"/>
                </a:cubicBezTo>
                <a:cubicBezTo>
                  <a:pt x="15227" y="21150"/>
                  <a:pt x="15220" y="21161"/>
                  <a:pt x="15164" y="21139"/>
                </a:cubicBezTo>
                <a:cubicBezTo>
                  <a:pt x="15126" y="21125"/>
                  <a:pt x="15077" y="21096"/>
                  <a:pt x="15053" y="21077"/>
                </a:cubicBezTo>
                <a:cubicBezTo>
                  <a:pt x="15029" y="21057"/>
                  <a:pt x="14992" y="21053"/>
                  <a:pt x="14970" y="21067"/>
                </a:cubicBezTo>
                <a:cubicBezTo>
                  <a:pt x="14949" y="21082"/>
                  <a:pt x="14908" y="21072"/>
                  <a:pt x="14879" y="21047"/>
                </a:cubicBezTo>
                <a:cubicBezTo>
                  <a:pt x="14837" y="21009"/>
                  <a:pt x="14822" y="21014"/>
                  <a:pt x="14805" y="21072"/>
                </a:cubicBezTo>
                <a:cubicBezTo>
                  <a:pt x="14746" y="21276"/>
                  <a:pt x="14667" y="21395"/>
                  <a:pt x="14588" y="21395"/>
                </a:cubicBezTo>
                <a:cubicBezTo>
                  <a:pt x="14542" y="21395"/>
                  <a:pt x="14496" y="21411"/>
                  <a:pt x="14486" y="21430"/>
                </a:cubicBezTo>
                <a:cubicBezTo>
                  <a:pt x="14475" y="21448"/>
                  <a:pt x="14390" y="21474"/>
                  <a:pt x="14297" y="21488"/>
                </a:cubicBezTo>
                <a:cubicBezTo>
                  <a:pt x="14204" y="21501"/>
                  <a:pt x="14107" y="21530"/>
                  <a:pt x="14082" y="21553"/>
                </a:cubicBezTo>
                <a:cubicBezTo>
                  <a:pt x="14051" y="21580"/>
                  <a:pt x="14015" y="21580"/>
                  <a:pt x="13971" y="21555"/>
                </a:cubicBezTo>
                <a:cubicBezTo>
                  <a:pt x="13924" y="21528"/>
                  <a:pt x="13883" y="21535"/>
                  <a:pt x="13834" y="21573"/>
                </a:cubicBezTo>
                <a:cubicBezTo>
                  <a:pt x="13815" y="21588"/>
                  <a:pt x="13769" y="21589"/>
                  <a:pt x="13732" y="21599"/>
                </a:cubicBezTo>
                <a:lnTo>
                  <a:pt x="5434" y="20622"/>
                </a:lnTo>
                <a:cubicBezTo>
                  <a:pt x="5430" y="20609"/>
                  <a:pt x="5426" y="20595"/>
                  <a:pt x="5415" y="20585"/>
                </a:cubicBezTo>
                <a:cubicBezTo>
                  <a:pt x="5386" y="20559"/>
                  <a:pt x="5361" y="20552"/>
                  <a:pt x="5361" y="20571"/>
                </a:cubicBezTo>
                <a:cubicBezTo>
                  <a:pt x="5360" y="20589"/>
                  <a:pt x="5344" y="20573"/>
                  <a:pt x="5324" y="20536"/>
                </a:cubicBezTo>
                <a:cubicBezTo>
                  <a:pt x="5294" y="20481"/>
                  <a:pt x="5257" y="20474"/>
                  <a:pt x="5135" y="20494"/>
                </a:cubicBezTo>
                <a:cubicBezTo>
                  <a:pt x="5051" y="20508"/>
                  <a:pt x="4965" y="20530"/>
                  <a:pt x="4946" y="20545"/>
                </a:cubicBezTo>
                <a:cubicBezTo>
                  <a:pt x="4936" y="20553"/>
                  <a:pt x="4926" y="20555"/>
                  <a:pt x="4915" y="20561"/>
                </a:cubicBezTo>
                <a:lnTo>
                  <a:pt x="4809" y="20547"/>
                </a:lnTo>
                <a:cubicBezTo>
                  <a:pt x="4823" y="20517"/>
                  <a:pt x="4838" y="20482"/>
                  <a:pt x="4876" y="20434"/>
                </a:cubicBezTo>
                <a:cubicBezTo>
                  <a:pt x="4984" y="20297"/>
                  <a:pt x="4967" y="20239"/>
                  <a:pt x="4817" y="20239"/>
                </a:cubicBezTo>
                <a:cubicBezTo>
                  <a:pt x="4728" y="20239"/>
                  <a:pt x="4701" y="20262"/>
                  <a:pt x="4648" y="20392"/>
                </a:cubicBezTo>
                <a:cubicBezTo>
                  <a:pt x="4620" y="20462"/>
                  <a:pt x="4593" y="20501"/>
                  <a:pt x="4574" y="20520"/>
                </a:cubicBezTo>
                <a:lnTo>
                  <a:pt x="4531" y="20515"/>
                </a:lnTo>
                <a:cubicBezTo>
                  <a:pt x="4525" y="20493"/>
                  <a:pt x="4520" y="20460"/>
                  <a:pt x="4515" y="20401"/>
                </a:cubicBezTo>
                <a:cubicBezTo>
                  <a:pt x="4510" y="20327"/>
                  <a:pt x="4313" y="20228"/>
                  <a:pt x="4261" y="20274"/>
                </a:cubicBezTo>
                <a:cubicBezTo>
                  <a:pt x="4220" y="20310"/>
                  <a:pt x="3953" y="20260"/>
                  <a:pt x="3953" y="20216"/>
                </a:cubicBezTo>
                <a:cubicBezTo>
                  <a:pt x="3953" y="20205"/>
                  <a:pt x="3981" y="20153"/>
                  <a:pt x="4014" y="20099"/>
                </a:cubicBezTo>
                <a:cubicBezTo>
                  <a:pt x="4091" y="19974"/>
                  <a:pt x="4035" y="19899"/>
                  <a:pt x="3916" y="19967"/>
                </a:cubicBezTo>
                <a:cubicBezTo>
                  <a:pt x="3844" y="20008"/>
                  <a:pt x="3825" y="20002"/>
                  <a:pt x="3746" y="19895"/>
                </a:cubicBezTo>
                <a:cubicBezTo>
                  <a:pt x="3698" y="19829"/>
                  <a:pt x="3642" y="19775"/>
                  <a:pt x="3622" y="19775"/>
                </a:cubicBezTo>
                <a:cubicBezTo>
                  <a:pt x="3603" y="19775"/>
                  <a:pt x="3532" y="19731"/>
                  <a:pt x="3466" y="19677"/>
                </a:cubicBezTo>
                <a:cubicBezTo>
                  <a:pt x="3400" y="19623"/>
                  <a:pt x="3333" y="19581"/>
                  <a:pt x="3316" y="19584"/>
                </a:cubicBezTo>
                <a:cubicBezTo>
                  <a:pt x="3223" y="19602"/>
                  <a:pt x="3191" y="19573"/>
                  <a:pt x="3201" y="19475"/>
                </a:cubicBezTo>
                <a:cubicBezTo>
                  <a:pt x="3211" y="19376"/>
                  <a:pt x="3204" y="19371"/>
                  <a:pt x="3086" y="19380"/>
                </a:cubicBezTo>
                <a:cubicBezTo>
                  <a:pt x="2948" y="19390"/>
                  <a:pt x="2870" y="19342"/>
                  <a:pt x="2801" y="19203"/>
                </a:cubicBezTo>
                <a:cubicBezTo>
                  <a:pt x="2774" y="19149"/>
                  <a:pt x="2735" y="19121"/>
                  <a:pt x="2703" y="19134"/>
                </a:cubicBezTo>
                <a:cubicBezTo>
                  <a:pt x="2670" y="19147"/>
                  <a:pt x="2638" y="19121"/>
                  <a:pt x="2617" y="19062"/>
                </a:cubicBezTo>
                <a:cubicBezTo>
                  <a:pt x="2592" y="18994"/>
                  <a:pt x="2551" y="18966"/>
                  <a:pt x="2464" y="18957"/>
                </a:cubicBezTo>
                <a:cubicBezTo>
                  <a:pt x="2370" y="18948"/>
                  <a:pt x="2333" y="18916"/>
                  <a:pt x="2284" y="18811"/>
                </a:cubicBezTo>
                <a:cubicBezTo>
                  <a:pt x="2250" y="18738"/>
                  <a:pt x="2191" y="18664"/>
                  <a:pt x="2156" y="18644"/>
                </a:cubicBezTo>
                <a:cubicBezTo>
                  <a:pt x="2079" y="18601"/>
                  <a:pt x="1858" y="18355"/>
                  <a:pt x="1858" y="18312"/>
                </a:cubicBezTo>
                <a:cubicBezTo>
                  <a:pt x="1858" y="18296"/>
                  <a:pt x="1791" y="18220"/>
                  <a:pt x="1711" y="18143"/>
                </a:cubicBezTo>
                <a:cubicBezTo>
                  <a:pt x="1587" y="18024"/>
                  <a:pt x="1572" y="17989"/>
                  <a:pt x="1604" y="17924"/>
                </a:cubicBezTo>
                <a:cubicBezTo>
                  <a:pt x="1655" y="17823"/>
                  <a:pt x="1609" y="17799"/>
                  <a:pt x="1396" y="17811"/>
                </a:cubicBezTo>
                <a:cubicBezTo>
                  <a:pt x="1301" y="17816"/>
                  <a:pt x="1202" y="17808"/>
                  <a:pt x="1178" y="17792"/>
                </a:cubicBezTo>
                <a:cubicBezTo>
                  <a:pt x="1121" y="17754"/>
                  <a:pt x="1123" y="17647"/>
                  <a:pt x="1180" y="17658"/>
                </a:cubicBezTo>
                <a:cubicBezTo>
                  <a:pt x="1205" y="17662"/>
                  <a:pt x="1275" y="17642"/>
                  <a:pt x="1335" y="17616"/>
                </a:cubicBezTo>
                <a:lnTo>
                  <a:pt x="1443" y="17569"/>
                </a:lnTo>
                <a:lnTo>
                  <a:pt x="1298" y="17437"/>
                </a:lnTo>
                <a:cubicBezTo>
                  <a:pt x="1218" y="17365"/>
                  <a:pt x="1168" y="17305"/>
                  <a:pt x="1187" y="17305"/>
                </a:cubicBezTo>
                <a:cubicBezTo>
                  <a:pt x="1206" y="17304"/>
                  <a:pt x="1175" y="17252"/>
                  <a:pt x="1117" y="17189"/>
                </a:cubicBezTo>
                <a:cubicBezTo>
                  <a:pt x="1060" y="17125"/>
                  <a:pt x="993" y="17073"/>
                  <a:pt x="968" y="17073"/>
                </a:cubicBezTo>
                <a:cubicBezTo>
                  <a:pt x="942" y="17073"/>
                  <a:pt x="896" y="17032"/>
                  <a:pt x="865" y="16982"/>
                </a:cubicBezTo>
                <a:cubicBezTo>
                  <a:pt x="835" y="16933"/>
                  <a:pt x="769" y="16869"/>
                  <a:pt x="720" y="16840"/>
                </a:cubicBezTo>
                <a:cubicBezTo>
                  <a:pt x="670" y="16812"/>
                  <a:pt x="631" y="16759"/>
                  <a:pt x="631" y="16720"/>
                </a:cubicBezTo>
                <a:cubicBezTo>
                  <a:pt x="631" y="16681"/>
                  <a:pt x="597" y="16614"/>
                  <a:pt x="557" y="16571"/>
                </a:cubicBezTo>
                <a:cubicBezTo>
                  <a:pt x="517" y="16529"/>
                  <a:pt x="485" y="16470"/>
                  <a:pt x="485" y="16441"/>
                </a:cubicBezTo>
                <a:cubicBezTo>
                  <a:pt x="485" y="16413"/>
                  <a:pt x="453" y="16359"/>
                  <a:pt x="413" y="16321"/>
                </a:cubicBezTo>
                <a:cubicBezTo>
                  <a:pt x="374" y="16282"/>
                  <a:pt x="340" y="16235"/>
                  <a:pt x="340" y="16216"/>
                </a:cubicBezTo>
                <a:cubicBezTo>
                  <a:pt x="340" y="16174"/>
                  <a:pt x="68" y="15777"/>
                  <a:pt x="16" y="15743"/>
                </a:cubicBezTo>
                <a:cubicBezTo>
                  <a:pt x="0" y="15732"/>
                  <a:pt x="-1" y="15714"/>
                  <a:pt x="1" y="15698"/>
                </a:cubicBezTo>
                <a:lnTo>
                  <a:pt x="1" y="5891"/>
                </a:lnTo>
                <a:cubicBezTo>
                  <a:pt x="3" y="5885"/>
                  <a:pt x="16" y="5873"/>
                  <a:pt x="16" y="5868"/>
                </a:cubicBezTo>
                <a:cubicBezTo>
                  <a:pt x="16" y="5828"/>
                  <a:pt x="299" y="5447"/>
                  <a:pt x="346" y="5425"/>
                </a:cubicBezTo>
                <a:cubicBezTo>
                  <a:pt x="360" y="5418"/>
                  <a:pt x="424" y="5328"/>
                  <a:pt x="487" y="5223"/>
                </a:cubicBezTo>
                <a:cubicBezTo>
                  <a:pt x="550" y="5118"/>
                  <a:pt x="620" y="5032"/>
                  <a:pt x="644" y="5032"/>
                </a:cubicBezTo>
                <a:cubicBezTo>
                  <a:pt x="668" y="5032"/>
                  <a:pt x="735" y="4963"/>
                  <a:pt x="794" y="4879"/>
                </a:cubicBezTo>
                <a:cubicBezTo>
                  <a:pt x="852" y="4796"/>
                  <a:pt x="930" y="4720"/>
                  <a:pt x="968" y="4710"/>
                </a:cubicBezTo>
                <a:cubicBezTo>
                  <a:pt x="1006" y="4699"/>
                  <a:pt x="1028" y="4667"/>
                  <a:pt x="1017" y="4638"/>
                </a:cubicBezTo>
                <a:cubicBezTo>
                  <a:pt x="1007" y="4608"/>
                  <a:pt x="1059" y="4537"/>
                  <a:pt x="1139" y="4473"/>
                </a:cubicBezTo>
                <a:cubicBezTo>
                  <a:pt x="1216" y="4411"/>
                  <a:pt x="1280" y="4340"/>
                  <a:pt x="1280" y="4315"/>
                </a:cubicBezTo>
                <a:cubicBezTo>
                  <a:pt x="1280" y="4290"/>
                  <a:pt x="1373" y="4176"/>
                  <a:pt x="1487" y="4057"/>
                </a:cubicBezTo>
                <a:cubicBezTo>
                  <a:pt x="1601" y="3939"/>
                  <a:pt x="1741" y="3780"/>
                  <a:pt x="1795" y="3707"/>
                </a:cubicBezTo>
                <a:cubicBezTo>
                  <a:pt x="1850" y="3634"/>
                  <a:pt x="1952" y="3545"/>
                  <a:pt x="2021" y="3510"/>
                </a:cubicBezTo>
                <a:cubicBezTo>
                  <a:pt x="2125" y="3457"/>
                  <a:pt x="2147" y="3426"/>
                  <a:pt x="2147" y="3331"/>
                </a:cubicBezTo>
                <a:cubicBezTo>
                  <a:pt x="2147" y="3267"/>
                  <a:pt x="2161" y="3222"/>
                  <a:pt x="2178" y="3233"/>
                </a:cubicBezTo>
                <a:cubicBezTo>
                  <a:pt x="2195" y="3245"/>
                  <a:pt x="2247" y="3212"/>
                  <a:pt x="2293" y="3159"/>
                </a:cubicBezTo>
                <a:cubicBezTo>
                  <a:pt x="2339" y="3107"/>
                  <a:pt x="2392" y="3064"/>
                  <a:pt x="2412" y="3064"/>
                </a:cubicBezTo>
                <a:cubicBezTo>
                  <a:pt x="2432" y="3064"/>
                  <a:pt x="2541" y="2962"/>
                  <a:pt x="2654" y="2837"/>
                </a:cubicBezTo>
                <a:cubicBezTo>
                  <a:pt x="2785" y="2691"/>
                  <a:pt x="2901" y="2599"/>
                  <a:pt x="2975" y="2581"/>
                </a:cubicBezTo>
                <a:cubicBezTo>
                  <a:pt x="3047" y="2564"/>
                  <a:pt x="3105" y="2520"/>
                  <a:pt x="3129" y="2463"/>
                </a:cubicBezTo>
                <a:cubicBezTo>
                  <a:pt x="3151" y="2412"/>
                  <a:pt x="3188" y="2370"/>
                  <a:pt x="3212" y="2370"/>
                </a:cubicBezTo>
                <a:cubicBezTo>
                  <a:pt x="3235" y="2370"/>
                  <a:pt x="3314" y="2307"/>
                  <a:pt x="3386" y="2233"/>
                </a:cubicBezTo>
                <a:cubicBezTo>
                  <a:pt x="3457" y="2159"/>
                  <a:pt x="3528" y="2098"/>
                  <a:pt x="3544" y="2098"/>
                </a:cubicBezTo>
                <a:cubicBezTo>
                  <a:pt x="3560" y="2098"/>
                  <a:pt x="3646" y="2029"/>
                  <a:pt x="3735" y="1943"/>
                </a:cubicBezTo>
                <a:cubicBezTo>
                  <a:pt x="3825" y="1857"/>
                  <a:pt x="3979" y="1742"/>
                  <a:pt x="4079" y="1688"/>
                </a:cubicBezTo>
                <a:cubicBezTo>
                  <a:pt x="4428" y="1497"/>
                  <a:pt x="4459" y="1478"/>
                  <a:pt x="4459" y="1416"/>
                </a:cubicBezTo>
                <a:cubicBezTo>
                  <a:pt x="4459" y="1382"/>
                  <a:pt x="4468" y="1363"/>
                  <a:pt x="4481" y="1376"/>
                </a:cubicBezTo>
                <a:cubicBezTo>
                  <a:pt x="4493" y="1390"/>
                  <a:pt x="4546" y="1367"/>
                  <a:pt x="4596" y="1325"/>
                </a:cubicBezTo>
                <a:cubicBezTo>
                  <a:pt x="4646" y="1284"/>
                  <a:pt x="4705" y="1251"/>
                  <a:pt x="4731" y="1251"/>
                </a:cubicBezTo>
                <a:cubicBezTo>
                  <a:pt x="4802" y="1251"/>
                  <a:pt x="5146" y="1057"/>
                  <a:pt x="5146" y="1017"/>
                </a:cubicBezTo>
                <a:cubicBezTo>
                  <a:pt x="5146" y="997"/>
                  <a:pt x="5189" y="969"/>
                  <a:pt x="5243" y="954"/>
                </a:cubicBezTo>
                <a:cubicBezTo>
                  <a:pt x="5298" y="939"/>
                  <a:pt x="5392" y="895"/>
                  <a:pt x="5452" y="857"/>
                </a:cubicBezTo>
                <a:cubicBezTo>
                  <a:pt x="5511" y="818"/>
                  <a:pt x="5585" y="787"/>
                  <a:pt x="5615" y="787"/>
                </a:cubicBezTo>
                <a:cubicBezTo>
                  <a:pt x="5645" y="787"/>
                  <a:pt x="5792" y="708"/>
                  <a:pt x="5941" y="613"/>
                </a:cubicBezTo>
                <a:cubicBezTo>
                  <a:pt x="6141" y="485"/>
                  <a:pt x="6249" y="441"/>
                  <a:pt x="6358" y="441"/>
                </a:cubicBezTo>
                <a:cubicBezTo>
                  <a:pt x="6438" y="441"/>
                  <a:pt x="6522" y="419"/>
                  <a:pt x="6545" y="395"/>
                </a:cubicBezTo>
                <a:cubicBezTo>
                  <a:pt x="6602" y="333"/>
                  <a:pt x="6834" y="243"/>
                  <a:pt x="6988" y="221"/>
                </a:cubicBezTo>
                <a:cubicBezTo>
                  <a:pt x="7057" y="210"/>
                  <a:pt x="7164" y="176"/>
                  <a:pt x="7227" y="146"/>
                </a:cubicBezTo>
                <a:cubicBezTo>
                  <a:pt x="7290" y="116"/>
                  <a:pt x="7445" y="93"/>
                  <a:pt x="7572" y="93"/>
                </a:cubicBezTo>
                <a:cubicBezTo>
                  <a:pt x="7700" y="93"/>
                  <a:pt x="7822" y="72"/>
                  <a:pt x="7844" y="49"/>
                </a:cubicBezTo>
                <a:cubicBezTo>
                  <a:pt x="7876" y="14"/>
                  <a:pt x="8152" y="-1"/>
                  <a:pt x="8431" y="0"/>
                </a:cubicBezTo>
                <a:close/>
                <a:moveTo>
                  <a:pt x="878" y="17305"/>
                </a:moveTo>
                <a:cubicBezTo>
                  <a:pt x="898" y="17305"/>
                  <a:pt x="925" y="17323"/>
                  <a:pt x="937" y="17344"/>
                </a:cubicBezTo>
                <a:cubicBezTo>
                  <a:pt x="949" y="17365"/>
                  <a:pt x="942" y="17381"/>
                  <a:pt x="922" y="17381"/>
                </a:cubicBezTo>
                <a:cubicBezTo>
                  <a:pt x="902" y="17381"/>
                  <a:pt x="878" y="17365"/>
                  <a:pt x="865" y="17344"/>
                </a:cubicBezTo>
                <a:cubicBezTo>
                  <a:pt x="853" y="17323"/>
                  <a:pt x="859" y="17305"/>
                  <a:pt x="878" y="17305"/>
                </a:cubicBezTo>
                <a:close/>
                <a:moveTo>
                  <a:pt x="1715" y="18424"/>
                </a:moveTo>
                <a:cubicBezTo>
                  <a:pt x="1736" y="18424"/>
                  <a:pt x="1745" y="18442"/>
                  <a:pt x="1732" y="18463"/>
                </a:cubicBezTo>
                <a:cubicBezTo>
                  <a:pt x="1720" y="18484"/>
                  <a:pt x="1702" y="18500"/>
                  <a:pt x="1693" y="18500"/>
                </a:cubicBezTo>
                <a:cubicBezTo>
                  <a:pt x="1684" y="18500"/>
                  <a:pt x="1678" y="18484"/>
                  <a:pt x="1678" y="18463"/>
                </a:cubicBezTo>
                <a:cubicBezTo>
                  <a:pt x="1678" y="18442"/>
                  <a:pt x="1694" y="18424"/>
                  <a:pt x="1715" y="18424"/>
                </a:cubicBezTo>
                <a:close/>
                <a:moveTo>
                  <a:pt x="15305" y="20794"/>
                </a:moveTo>
                <a:cubicBezTo>
                  <a:pt x="15309" y="20789"/>
                  <a:pt x="15314" y="20794"/>
                  <a:pt x="15320" y="20810"/>
                </a:cubicBezTo>
                <a:cubicBezTo>
                  <a:pt x="15330" y="20838"/>
                  <a:pt x="15330" y="20871"/>
                  <a:pt x="15318" y="20884"/>
                </a:cubicBezTo>
                <a:cubicBezTo>
                  <a:pt x="15306" y="20897"/>
                  <a:pt x="15297" y="20874"/>
                  <a:pt x="15298" y="20833"/>
                </a:cubicBezTo>
                <a:cubicBezTo>
                  <a:pt x="15299" y="20811"/>
                  <a:pt x="15301" y="20798"/>
                  <a:pt x="15305" y="20794"/>
                </a:cubicBezTo>
                <a:close/>
              </a:path>
            </a:pathLst>
          </a:custGeom>
        </p:spPr>
      </p:pic>
      <p:sp>
        <p:nvSpPr>
          <p:cNvPr id="622" name="Verbal"/>
          <p:cNvSpPr txBox="1">
            <a:spLocks noGrp="1"/>
          </p:cNvSpPr>
          <p:nvPr>
            <p:ph type="title"/>
          </p:nvPr>
        </p:nvSpPr>
        <p:spPr>
          <a:prstGeom prst="rect">
            <a:avLst/>
          </a:prstGeom>
        </p:spPr>
        <p:txBody>
          <a:bodyPr/>
          <a:lstStyle/>
          <a:p>
            <a:r>
              <a:t>Verbal</a:t>
            </a:r>
          </a:p>
        </p:txBody>
      </p:sp>
      <p:sp>
        <p:nvSpPr>
          <p:cNvPr id="623" name="reporting the progress verbally in a meeting…"/>
          <p:cNvSpPr txBox="1">
            <a:spLocks noGrp="1"/>
          </p:cNvSpPr>
          <p:nvPr>
            <p:ph type="body" sz="half" idx="1"/>
          </p:nvPr>
        </p:nvSpPr>
        <p:spPr>
          <a:prstGeom prst="rect">
            <a:avLst/>
          </a:prstGeom>
        </p:spPr>
        <p:txBody>
          <a:bodyPr/>
          <a:lstStyle/>
          <a:p>
            <a:r>
              <a:t>reporting the progress verbally in a meeting</a:t>
            </a:r>
          </a:p>
          <a:p>
            <a:r>
              <a:t>formal / informal  </a:t>
            </a:r>
          </a:p>
          <a:p>
            <a:pPr marL="723900" lvl="1"/>
            <a:r>
              <a:t>meeting room </a:t>
            </a:r>
          </a:p>
          <a:p>
            <a:pPr marL="723900" lvl="1"/>
            <a:r>
              <a:t>a short progress report in supervisor’s office / over lunch at a restaurant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62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623">
                                            <p:txEl>
                                              <p:pRg st="1" end="1"/>
                                            </p:txEl>
                                          </p:spTgt>
                                        </p:tgtEl>
                                        <p:attrNameLst>
                                          <p:attrName>style.visibility</p:attrName>
                                        </p:attrNameLst>
                                      </p:cBhvr>
                                      <p:to>
                                        <p:strVal val="visible"/>
                                      </p:to>
                                    </p:set>
                                  </p:childTnLst>
                                </p:cTn>
                              </p:par>
                              <p:par>
                                <p:cTn id="13" presetID="1" presetClass="entr" presetSubtype="0" fill="hold" grpId="1" nodeType="withEffect">
                                  <p:stCondLst>
                                    <p:cond delay="0"/>
                                  </p:stCondLst>
                                  <p:iterate>
                                    <p:tmAbs val="0"/>
                                  </p:iterate>
                                  <p:childTnLst>
                                    <p:set>
                                      <p:cBhvr>
                                        <p:cTn id="14" fill="hold"/>
                                        <p:tgtEl>
                                          <p:spTgt spid="623">
                                            <p:txEl>
                                              <p:pRg st="2" end="2"/>
                                            </p:txEl>
                                          </p:spTgt>
                                        </p:tgtEl>
                                        <p:attrNameLst>
                                          <p:attrName>style.visibility</p:attrName>
                                        </p:attrNameLst>
                                      </p:cBhvr>
                                      <p:to>
                                        <p:strVal val="visible"/>
                                      </p:to>
                                    </p:set>
                                  </p:childTnLst>
                                </p:cTn>
                              </p:par>
                              <p:par>
                                <p:cTn id="15" presetID="1" presetClass="entr" presetSubtype="0" fill="hold" grpId="1" nodeType="withEffect">
                                  <p:stCondLst>
                                    <p:cond delay="0"/>
                                  </p:stCondLst>
                                  <p:iterate>
                                    <p:tmAbs val="0"/>
                                  </p:iterate>
                                  <p:childTnLst>
                                    <p:set>
                                      <p:cBhvr>
                                        <p:cTn id="16" fill="hold"/>
                                        <p:tgtEl>
                                          <p:spTgt spid="62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3" grpId="1" build="p" animBg="1" advAuto="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5" name="thoughtful-pen-writing-24581037-2560-1702.png" descr="thoughtful-pen-writing-24581037-2560-1702.png"/>
          <p:cNvPicPr>
            <a:picLocks noGrp="1" noChangeAspect="1"/>
          </p:cNvPicPr>
          <p:nvPr>
            <p:ph type="pic" idx="13"/>
          </p:nvPr>
        </p:nvPicPr>
        <p:blipFill>
          <a:blip r:embed="rId2">
            <a:extLst/>
          </a:blip>
          <a:srcRect l="44025" r="7415" b="28053"/>
          <a:stretch>
            <a:fillRect/>
          </a:stretch>
        </p:blipFill>
        <p:spPr>
          <a:xfrm>
            <a:off x="-12700" y="4356100"/>
            <a:ext cx="2601516" cy="2562622"/>
          </a:xfrm>
          <a:custGeom>
            <a:avLst/>
            <a:gdLst/>
            <a:ahLst/>
            <a:cxnLst>
              <a:cxn ang="0">
                <a:pos x="wd2" y="hd2"/>
              </a:cxn>
              <a:cxn ang="5400000">
                <a:pos x="wd2" y="hd2"/>
              </a:cxn>
              <a:cxn ang="10800000">
                <a:pos x="wd2" y="hd2"/>
              </a:cxn>
              <a:cxn ang="16200000">
                <a:pos x="wd2" y="hd2"/>
              </a:cxn>
            </a:cxnLst>
            <a:rect l="0" t="0" r="r" b="b"/>
            <a:pathLst>
              <a:path w="21600" h="21600" extrusionOk="0">
                <a:moveTo>
                  <a:pt x="18792" y="0"/>
                </a:moveTo>
                <a:lnTo>
                  <a:pt x="8752" y="1101"/>
                </a:lnTo>
                <a:cubicBezTo>
                  <a:pt x="8693" y="1248"/>
                  <a:pt x="8617" y="1438"/>
                  <a:pt x="8617" y="1485"/>
                </a:cubicBezTo>
                <a:cubicBezTo>
                  <a:pt x="8617" y="1568"/>
                  <a:pt x="8550" y="1767"/>
                  <a:pt x="8502" y="1830"/>
                </a:cubicBezTo>
                <a:cubicBezTo>
                  <a:pt x="8451" y="1895"/>
                  <a:pt x="8360" y="2035"/>
                  <a:pt x="8291" y="2151"/>
                </a:cubicBezTo>
                <a:cubicBezTo>
                  <a:pt x="8270" y="2185"/>
                  <a:pt x="8215" y="2290"/>
                  <a:pt x="8172" y="2382"/>
                </a:cubicBezTo>
                <a:cubicBezTo>
                  <a:pt x="8129" y="2474"/>
                  <a:pt x="8079" y="2577"/>
                  <a:pt x="8060" y="2613"/>
                </a:cubicBezTo>
                <a:cubicBezTo>
                  <a:pt x="8041" y="2648"/>
                  <a:pt x="8027" y="2686"/>
                  <a:pt x="8027" y="2696"/>
                </a:cubicBezTo>
                <a:cubicBezTo>
                  <a:pt x="8027" y="2707"/>
                  <a:pt x="7983" y="2804"/>
                  <a:pt x="7932" y="2914"/>
                </a:cubicBezTo>
                <a:cubicBezTo>
                  <a:pt x="7718" y="3369"/>
                  <a:pt x="7713" y="3389"/>
                  <a:pt x="7675" y="3599"/>
                </a:cubicBezTo>
                <a:cubicBezTo>
                  <a:pt x="7612" y="3943"/>
                  <a:pt x="7659" y="4393"/>
                  <a:pt x="7800" y="4780"/>
                </a:cubicBezTo>
                <a:cubicBezTo>
                  <a:pt x="7859" y="4942"/>
                  <a:pt x="8046" y="5315"/>
                  <a:pt x="8156" y="5486"/>
                </a:cubicBezTo>
                <a:cubicBezTo>
                  <a:pt x="8196" y="5549"/>
                  <a:pt x="8263" y="5656"/>
                  <a:pt x="8304" y="5724"/>
                </a:cubicBezTo>
                <a:cubicBezTo>
                  <a:pt x="8476" y="6009"/>
                  <a:pt x="8728" y="6315"/>
                  <a:pt x="8894" y="6443"/>
                </a:cubicBezTo>
                <a:cubicBezTo>
                  <a:pt x="9077" y="6584"/>
                  <a:pt x="9319" y="6724"/>
                  <a:pt x="9470" y="6774"/>
                </a:cubicBezTo>
                <a:cubicBezTo>
                  <a:pt x="9553" y="6801"/>
                  <a:pt x="9670" y="6848"/>
                  <a:pt x="9731" y="6878"/>
                </a:cubicBezTo>
                <a:cubicBezTo>
                  <a:pt x="9896" y="6957"/>
                  <a:pt x="10164" y="7100"/>
                  <a:pt x="10185" y="7122"/>
                </a:cubicBezTo>
                <a:cubicBezTo>
                  <a:pt x="10211" y="7148"/>
                  <a:pt x="10095" y="7291"/>
                  <a:pt x="9638" y="7791"/>
                </a:cubicBezTo>
                <a:cubicBezTo>
                  <a:pt x="9435" y="8014"/>
                  <a:pt x="9188" y="8285"/>
                  <a:pt x="9088" y="8396"/>
                </a:cubicBezTo>
                <a:cubicBezTo>
                  <a:pt x="8851" y="8660"/>
                  <a:pt x="8388" y="9169"/>
                  <a:pt x="8103" y="9480"/>
                </a:cubicBezTo>
                <a:cubicBezTo>
                  <a:pt x="7978" y="9616"/>
                  <a:pt x="7720" y="9903"/>
                  <a:pt x="7530" y="10116"/>
                </a:cubicBezTo>
                <a:cubicBezTo>
                  <a:pt x="7339" y="10329"/>
                  <a:pt x="7122" y="10572"/>
                  <a:pt x="7045" y="10654"/>
                </a:cubicBezTo>
                <a:cubicBezTo>
                  <a:pt x="6968" y="10737"/>
                  <a:pt x="6776" y="10947"/>
                  <a:pt x="6620" y="11119"/>
                </a:cubicBezTo>
                <a:cubicBezTo>
                  <a:pt x="6464" y="11292"/>
                  <a:pt x="6315" y="11450"/>
                  <a:pt x="6287" y="11471"/>
                </a:cubicBezTo>
                <a:cubicBezTo>
                  <a:pt x="6253" y="11497"/>
                  <a:pt x="6241" y="11519"/>
                  <a:pt x="6248" y="11541"/>
                </a:cubicBezTo>
                <a:cubicBezTo>
                  <a:pt x="6255" y="11563"/>
                  <a:pt x="6221" y="11612"/>
                  <a:pt x="6139" y="11708"/>
                </a:cubicBezTo>
                <a:cubicBezTo>
                  <a:pt x="6075" y="11783"/>
                  <a:pt x="6012" y="11849"/>
                  <a:pt x="6001" y="11852"/>
                </a:cubicBezTo>
                <a:cubicBezTo>
                  <a:pt x="5989" y="11855"/>
                  <a:pt x="5968" y="11886"/>
                  <a:pt x="5951" y="11922"/>
                </a:cubicBezTo>
                <a:cubicBezTo>
                  <a:pt x="5913" y="12005"/>
                  <a:pt x="5873" y="12047"/>
                  <a:pt x="5823" y="12066"/>
                </a:cubicBezTo>
                <a:cubicBezTo>
                  <a:pt x="5801" y="12075"/>
                  <a:pt x="5787" y="12094"/>
                  <a:pt x="5790" y="12106"/>
                </a:cubicBezTo>
                <a:cubicBezTo>
                  <a:pt x="5794" y="12127"/>
                  <a:pt x="5715" y="12220"/>
                  <a:pt x="5533" y="12411"/>
                </a:cubicBezTo>
                <a:cubicBezTo>
                  <a:pt x="5494" y="12451"/>
                  <a:pt x="5419" y="12531"/>
                  <a:pt x="5365" y="12591"/>
                </a:cubicBezTo>
                <a:cubicBezTo>
                  <a:pt x="5310" y="12652"/>
                  <a:pt x="5255" y="12702"/>
                  <a:pt x="5243" y="12702"/>
                </a:cubicBezTo>
                <a:cubicBezTo>
                  <a:pt x="5230" y="12702"/>
                  <a:pt x="5172" y="12736"/>
                  <a:pt x="5114" y="12779"/>
                </a:cubicBezTo>
                <a:cubicBezTo>
                  <a:pt x="5018" y="12849"/>
                  <a:pt x="5008" y="12862"/>
                  <a:pt x="4989" y="12949"/>
                </a:cubicBezTo>
                <a:cubicBezTo>
                  <a:pt x="4977" y="13001"/>
                  <a:pt x="4970" y="13090"/>
                  <a:pt x="4972" y="13143"/>
                </a:cubicBezTo>
                <a:cubicBezTo>
                  <a:pt x="4976" y="13230"/>
                  <a:pt x="4970" y="13250"/>
                  <a:pt x="4913" y="13337"/>
                </a:cubicBezTo>
                <a:cubicBezTo>
                  <a:pt x="4878" y="13391"/>
                  <a:pt x="4838" y="13446"/>
                  <a:pt x="4824" y="13458"/>
                </a:cubicBezTo>
                <a:cubicBezTo>
                  <a:pt x="4811" y="13469"/>
                  <a:pt x="4802" y="13495"/>
                  <a:pt x="4804" y="13518"/>
                </a:cubicBezTo>
                <a:cubicBezTo>
                  <a:pt x="4809" y="13559"/>
                  <a:pt x="4850" y="13610"/>
                  <a:pt x="5068" y="13846"/>
                </a:cubicBezTo>
                <a:cubicBezTo>
                  <a:pt x="5152" y="13936"/>
                  <a:pt x="5173" y="13970"/>
                  <a:pt x="5157" y="13986"/>
                </a:cubicBezTo>
                <a:cubicBezTo>
                  <a:pt x="5146" y="13998"/>
                  <a:pt x="5127" y="14006"/>
                  <a:pt x="5114" y="14006"/>
                </a:cubicBezTo>
                <a:cubicBezTo>
                  <a:pt x="5102" y="14006"/>
                  <a:pt x="5091" y="14014"/>
                  <a:pt x="5091" y="14023"/>
                </a:cubicBezTo>
                <a:cubicBezTo>
                  <a:pt x="5091" y="14047"/>
                  <a:pt x="4968" y="14164"/>
                  <a:pt x="4943" y="14164"/>
                </a:cubicBezTo>
                <a:cubicBezTo>
                  <a:pt x="4931" y="14164"/>
                  <a:pt x="4909" y="14183"/>
                  <a:pt x="4893" y="14207"/>
                </a:cubicBezTo>
                <a:cubicBezTo>
                  <a:pt x="4878" y="14231"/>
                  <a:pt x="4856" y="14254"/>
                  <a:pt x="4847" y="14254"/>
                </a:cubicBezTo>
                <a:cubicBezTo>
                  <a:pt x="4838" y="14254"/>
                  <a:pt x="4810" y="14273"/>
                  <a:pt x="4785" y="14297"/>
                </a:cubicBezTo>
                <a:cubicBezTo>
                  <a:pt x="4759" y="14322"/>
                  <a:pt x="4729" y="14341"/>
                  <a:pt x="4719" y="14341"/>
                </a:cubicBezTo>
                <a:cubicBezTo>
                  <a:pt x="4696" y="14341"/>
                  <a:pt x="4620" y="14414"/>
                  <a:pt x="4620" y="14435"/>
                </a:cubicBezTo>
                <a:cubicBezTo>
                  <a:pt x="4620" y="14459"/>
                  <a:pt x="4447" y="14631"/>
                  <a:pt x="4435" y="14619"/>
                </a:cubicBezTo>
                <a:cubicBezTo>
                  <a:pt x="4429" y="14612"/>
                  <a:pt x="4404" y="14636"/>
                  <a:pt x="4376" y="14672"/>
                </a:cubicBezTo>
                <a:cubicBezTo>
                  <a:pt x="4326" y="14737"/>
                  <a:pt x="4267" y="14785"/>
                  <a:pt x="4119" y="14886"/>
                </a:cubicBezTo>
                <a:cubicBezTo>
                  <a:pt x="4064" y="14924"/>
                  <a:pt x="4036" y="14936"/>
                  <a:pt x="4020" y="14923"/>
                </a:cubicBezTo>
                <a:cubicBezTo>
                  <a:pt x="3992" y="14899"/>
                  <a:pt x="3970" y="14929"/>
                  <a:pt x="3964" y="15000"/>
                </a:cubicBezTo>
                <a:cubicBezTo>
                  <a:pt x="3962" y="15028"/>
                  <a:pt x="3845" y="15107"/>
                  <a:pt x="3806" y="15107"/>
                </a:cubicBezTo>
                <a:cubicBezTo>
                  <a:pt x="3792" y="15107"/>
                  <a:pt x="3770" y="15125"/>
                  <a:pt x="3760" y="15147"/>
                </a:cubicBezTo>
                <a:cubicBezTo>
                  <a:pt x="3724" y="15219"/>
                  <a:pt x="3683" y="15254"/>
                  <a:pt x="3644" y="15244"/>
                </a:cubicBezTo>
                <a:cubicBezTo>
                  <a:pt x="3616" y="15237"/>
                  <a:pt x="3610" y="15242"/>
                  <a:pt x="3618" y="15264"/>
                </a:cubicBezTo>
                <a:cubicBezTo>
                  <a:pt x="3624" y="15280"/>
                  <a:pt x="3615" y="15310"/>
                  <a:pt x="3598" y="15331"/>
                </a:cubicBezTo>
                <a:cubicBezTo>
                  <a:pt x="3572" y="15364"/>
                  <a:pt x="3562" y="15366"/>
                  <a:pt x="3529" y="15348"/>
                </a:cubicBezTo>
                <a:cubicBezTo>
                  <a:pt x="3508" y="15336"/>
                  <a:pt x="3496" y="15318"/>
                  <a:pt x="3503" y="15308"/>
                </a:cubicBezTo>
                <a:cubicBezTo>
                  <a:pt x="3510" y="15296"/>
                  <a:pt x="3505" y="15293"/>
                  <a:pt x="3493" y="15301"/>
                </a:cubicBezTo>
                <a:cubicBezTo>
                  <a:pt x="3482" y="15308"/>
                  <a:pt x="3474" y="15339"/>
                  <a:pt x="3476" y="15371"/>
                </a:cubicBezTo>
                <a:cubicBezTo>
                  <a:pt x="3481" y="15435"/>
                  <a:pt x="3448" y="15492"/>
                  <a:pt x="3414" y="15478"/>
                </a:cubicBezTo>
                <a:cubicBezTo>
                  <a:pt x="3379" y="15465"/>
                  <a:pt x="3201" y="15609"/>
                  <a:pt x="3170" y="15676"/>
                </a:cubicBezTo>
                <a:cubicBezTo>
                  <a:pt x="3154" y="15709"/>
                  <a:pt x="3129" y="15740"/>
                  <a:pt x="3114" y="15746"/>
                </a:cubicBezTo>
                <a:cubicBezTo>
                  <a:pt x="3099" y="15752"/>
                  <a:pt x="3022" y="15820"/>
                  <a:pt x="2946" y="15896"/>
                </a:cubicBezTo>
                <a:cubicBezTo>
                  <a:pt x="2870" y="15972"/>
                  <a:pt x="2804" y="16033"/>
                  <a:pt x="2798" y="16034"/>
                </a:cubicBezTo>
                <a:cubicBezTo>
                  <a:pt x="2779" y="16034"/>
                  <a:pt x="2532" y="16240"/>
                  <a:pt x="2458" y="16315"/>
                </a:cubicBezTo>
                <a:cubicBezTo>
                  <a:pt x="2420" y="16354"/>
                  <a:pt x="2379" y="16388"/>
                  <a:pt x="2369" y="16388"/>
                </a:cubicBezTo>
                <a:cubicBezTo>
                  <a:pt x="2359" y="16388"/>
                  <a:pt x="2333" y="16407"/>
                  <a:pt x="2310" y="16432"/>
                </a:cubicBezTo>
                <a:cubicBezTo>
                  <a:pt x="2287" y="16456"/>
                  <a:pt x="2261" y="16472"/>
                  <a:pt x="2251" y="16468"/>
                </a:cubicBezTo>
                <a:cubicBezTo>
                  <a:pt x="2241" y="16465"/>
                  <a:pt x="2218" y="16488"/>
                  <a:pt x="2201" y="16515"/>
                </a:cubicBezTo>
                <a:cubicBezTo>
                  <a:pt x="2184" y="16543"/>
                  <a:pt x="2152" y="16573"/>
                  <a:pt x="2129" y="16582"/>
                </a:cubicBezTo>
                <a:cubicBezTo>
                  <a:pt x="2105" y="16591"/>
                  <a:pt x="2060" y="16625"/>
                  <a:pt x="2030" y="16659"/>
                </a:cubicBezTo>
                <a:cubicBezTo>
                  <a:pt x="1998" y="16694"/>
                  <a:pt x="1965" y="16715"/>
                  <a:pt x="1951" y="16709"/>
                </a:cubicBezTo>
                <a:cubicBezTo>
                  <a:pt x="1937" y="16704"/>
                  <a:pt x="1928" y="16709"/>
                  <a:pt x="1928" y="16719"/>
                </a:cubicBezTo>
                <a:cubicBezTo>
                  <a:pt x="1928" y="16748"/>
                  <a:pt x="1616" y="17055"/>
                  <a:pt x="1605" y="17037"/>
                </a:cubicBezTo>
                <a:cubicBezTo>
                  <a:pt x="1599" y="17028"/>
                  <a:pt x="1552" y="17067"/>
                  <a:pt x="1499" y="17121"/>
                </a:cubicBezTo>
                <a:cubicBezTo>
                  <a:pt x="1447" y="17174"/>
                  <a:pt x="1396" y="17213"/>
                  <a:pt x="1387" y="17208"/>
                </a:cubicBezTo>
                <a:cubicBezTo>
                  <a:pt x="1379" y="17202"/>
                  <a:pt x="1362" y="17221"/>
                  <a:pt x="1348" y="17248"/>
                </a:cubicBezTo>
                <a:cubicBezTo>
                  <a:pt x="1334" y="17275"/>
                  <a:pt x="1290" y="17327"/>
                  <a:pt x="1249" y="17365"/>
                </a:cubicBezTo>
                <a:cubicBezTo>
                  <a:pt x="1136" y="17467"/>
                  <a:pt x="1022" y="17607"/>
                  <a:pt x="1031" y="17633"/>
                </a:cubicBezTo>
                <a:cubicBezTo>
                  <a:pt x="1036" y="17645"/>
                  <a:pt x="1026" y="17666"/>
                  <a:pt x="1008" y="17683"/>
                </a:cubicBezTo>
                <a:cubicBezTo>
                  <a:pt x="990" y="17699"/>
                  <a:pt x="968" y="17735"/>
                  <a:pt x="962" y="17763"/>
                </a:cubicBezTo>
                <a:cubicBezTo>
                  <a:pt x="956" y="17791"/>
                  <a:pt x="935" y="17826"/>
                  <a:pt x="916" y="17840"/>
                </a:cubicBezTo>
                <a:cubicBezTo>
                  <a:pt x="876" y="17868"/>
                  <a:pt x="757" y="18064"/>
                  <a:pt x="771" y="18077"/>
                </a:cubicBezTo>
                <a:cubicBezTo>
                  <a:pt x="776" y="18083"/>
                  <a:pt x="750" y="18147"/>
                  <a:pt x="712" y="18221"/>
                </a:cubicBezTo>
                <a:cubicBezTo>
                  <a:pt x="674" y="18295"/>
                  <a:pt x="643" y="18373"/>
                  <a:pt x="643" y="18395"/>
                </a:cubicBezTo>
                <a:cubicBezTo>
                  <a:pt x="643" y="18431"/>
                  <a:pt x="621" y="18486"/>
                  <a:pt x="570" y="18576"/>
                </a:cubicBezTo>
                <a:cubicBezTo>
                  <a:pt x="546" y="18619"/>
                  <a:pt x="514" y="18687"/>
                  <a:pt x="511" y="18706"/>
                </a:cubicBezTo>
                <a:cubicBezTo>
                  <a:pt x="509" y="18716"/>
                  <a:pt x="499" y="18746"/>
                  <a:pt x="488" y="18773"/>
                </a:cubicBezTo>
                <a:cubicBezTo>
                  <a:pt x="476" y="18801"/>
                  <a:pt x="468" y="18829"/>
                  <a:pt x="468" y="18834"/>
                </a:cubicBezTo>
                <a:cubicBezTo>
                  <a:pt x="468" y="18838"/>
                  <a:pt x="439" y="18902"/>
                  <a:pt x="405" y="18977"/>
                </a:cubicBezTo>
                <a:cubicBezTo>
                  <a:pt x="371" y="19052"/>
                  <a:pt x="333" y="19140"/>
                  <a:pt x="320" y="19171"/>
                </a:cubicBezTo>
                <a:cubicBezTo>
                  <a:pt x="306" y="19203"/>
                  <a:pt x="287" y="19228"/>
                  <a:pt x="277" y="19228"/>
                </a:cubicBezTo>
                <a:cubicBezTo>
                  <a:pt x="248" y="19228"/>
                  <a:pt x="192" y="19374"/>
                  <a:pt x="211" y="19399"/>
                </a:cubicBezTo>
                <a:cubicBezTo>
                  <a:pt x="229" y="19422"/>
                  <a:pt x="183" y="19526"/>
                  <a:pt x="155" y="19526"/>
                </a:cubicBezTo>
                <a:cubicBezTo>
                  <a:pt x="146" y="19526"/>
                  <a:pt x="138" y="19548"/>
                  <a:pt x="138" y="19576"/>
                </a:cubicBezTo>
                <a:cubicBezTo>
                  <a:pt x="138" y="19647"/>
                  <a:pt x="70" y="19809"/>
                  <a:pt x="23" y="19854"/>
                </a:cubicBezTo>
                <a:cubicBezTo>
                  <a:pt x="2" y="19874"/>
                  <a:pt x="1" y="19895"/>
                  <a:pt x="0" y="19917"/>
                </a:cubicBezTo>
                <a:lnTo>
                  <a:pt x="0" y="21600"/>
                </a:lnTo>
                <a:cubicBezTo>
                  <a:pt x="33" y="21575"/>
                  <a:pt x="72" y="21550"/>
                  <a:pt x="92" y="21540"/>
                </a:cubicBezTo>
                <a:cubicBezTo>
                  <a:pt x="119" y="21526"/>
                  <a:pt x="169" y="21489"/>
                  <a:pt x="204" y="21460"/>
                </a:cubicBezTo>
                <a:cubicBezTo>
                  <a:pt x="240" y="21430"/>
                  <a:pt x="289" y="21394"/>
                  <a:pt x="313" y="21383"/>
                </a:cubicBezTo>
                <a:cubicBezTo>
                  <a:pt x="337" y="21371"/>
                  <a:pt x="392" y="21333"/>
                  <a:pt x="435" y="21299"/>
                </a:cubicBezTo>
                <a:cubicBezTo>
                  <a:pt x="515" y="21236"/>
                  <a:pt x="886" y="21045"/>
                  <a:pt x="926" y="21045"/>
                </a:cubicBezTo>
                <a:cubicBezTo>
                  <a:pt x="938" y="21045"/>
                  <a:pt x="963" y="21034"/>
                  <a:pt x="982" y="21021"/>
                </a:cubicBezTo>
                <a:cubicBezTo>
                  <a:pt x="1001" y="21009"/>
                  <a:pt x="1058" y="20985"/>
                  <a:pt x="1110" y="20968"/>
                </a:cubicBezTo>
                <a:cubicBezTo>
                  <a:pt x="1163" y="20950"/>
                  <a:pt x="1242" y="20918"/>
                  <a:pt x="1285" y="20898"/>
                </a:cubicBezTo>
                <a:cubicBezTo>
                  <a:pt x="1328" y="20877"/>
                  <a:pt x="1371" y="20859"/>
                  <a:pt x="1381" y="20857"/>
                </a:cubicBezTo>
                <a:cubicBezTo>
                  <a:pt x="1390" y="20856"/>
                  <a:pt x="1420" y="20845"/>
                  <a:pt x="1447" y="20834"/>
                </a:cubicBezTo>
                <a:cubicBezTo>
                  <a:pt x="1473" y="20823"/>
                  <a:pt x="1501" y="20814"/>
                  <a:pt x="1509" y="20814"/>
                </a:cubicBezTo>
                <a:cubicBezTo>
                  <a:pt x="1517" y="20814"/>
                  <a:pt x="1560" y="20795"/>
                  <a:pt x="1601" y="20770"/>
                </a:cubicBezTo>
                <a:cubicBezTo>
                  <a:pt x="1643" y="20746"/>
                  <a:pt x="1686" y="20727"/>
                  <a:pt x="1700" y="20727"/>
                </a:cubicBezTo>
                <a:cubicBezTo>
                  <a:pt x="1715" y="20727"/>
                  <a:pt x="1768" y="20707"/>
                  <a:pt x="1816" y="20683"/>
                </a:cubicBezTo>
                <a:cubicBezTo>
                  <a:pt x="2009" y="20590"/>
                  <a:pt x="2097" y="20550"/>
                  <a:pt x="2112" y="20550"/>
                </a:cubicBezTo>
                <a:cubicBezTo>
                  <a:pt x="2121" y="20550"/>
                  <a:pt x="2205" y="20518"/>
                  <a:pt x="2300" y="20479"/>
                </a:cubicBezTo>
                <a:cubicBezTo>
                  <a:pt x="2395" y="20440"/>
                  <a:pt x="2492" y="20403"/>
                  <a:pt x="2511" y="20399"/>
                </a:cubicBezTo>
                <a:cubicBezTo>
                  <a:pt x="2530" y="20395"/>
                  <a:pt x="2568" y="20386"/>
                  <a:pt x="2597" y="20376"/>
                </a:cubicBezTo>
                <a:cubicBezTo>
                  <a:pt x="2818" y="20297"/>
                  <a:pt x="2896" y="20277"/>
                  <a:pt x="3091" y="20242"/>
                </a:cubicBezTo>
                <a:cubicBezTo>
                  <a:pt x="3115" y="20238"/>
                  <a:pt x="3156" y="20227"/>
                  <a:pt x="3180" y="20222"/>
                </a:cubicBezTo>
                <a:cubicBezTo>
                  <a:pt x="3204" y="20216"/>
                  <a:pt x="3267" y="20206"/>
                  <a:pt x="3322" y="20198"/>
                </a:cubicBezTo>
                <a:cubicBezTo>
                  <a:pt x="3376" y="20190"/>
                  <a:pt x="3445" y="20172"/>
                  <a:pt x="3476" y="20158"/>
                </a:cubicBezTo>
                <a:cubicBezTo>
                  <a:pt x="3543" y="20129"/>
                  <a:pt x="3698" y="20087"/>
                  <a:pt x="3786" y="20078"/>
                </a:cubicBezTo>
                <a:cubicBezTo>
                  <a:pt x="3820" y="20074"/>
                  <a:pt x="3870" y="20066"/>
                  <a:pt x="3898" y="20058"/>
                </a:cubicBezTo>
                <a:cubicBezTo>
                  <a:pt x="3927" y="20049"/>
                  <a:pt x="3987" y="20037"/>
                  <a:pt x="4030" y="20031"/>
                </a:cubicBezTo>
                <a:cubicBezTo>
                  <a:pt x="4117" y="20018"/>
                  <a:pt x="4314" y="19925"/>
                  <a:pt x="4373" y="19871"/>
                </a:cubicBezTo>
                <a:cubicBezTo>
                  <a:pt x="4471" y="19778"/>
                  <a:pt x="4587" y="19657"/>
                  <a:pt x="4587" y="19646"/>
                </a:cubicBezTo>
                <a:cubicBezTo>
                  <a:pt x="4587" y="19640"/>
                  <a:pt x="4609" y="19610"/>
                  <a:pt x="4636" y="19579"/>
                </a:cubicBezTo>
                <a:cubicBezTo>
                  <a:pt x="4664" y="19549"/>
                  <a:pt x="4696" y="19502"/>
                  <a:pt x="4709" y="19476"/>
                </a:cubicBezTo>
                <a:cubicBezTo>
                  <a:pt x="4722" y="19450"/>
                  <a:pt x="4743" y="19417"/>
                  <a:pt x="4755" y="19402"/>
                </a:cubicBezTo>
                <a:cubicBezTo>
                  <a:pt x="4831" y="19311"/>
                  <a:pt x="4996" y="19072"/>
                  <a:pt x="4996" y="19051"/>
                </a:cubicBezTo>
                <a:cubicBezTo>
                  <a:pt x="4996" y="19038"/>
                  <a:pt x="5098" y="18907"/>
                  <a:pt x="5197" y="18797"/>
                </a:cubicBezTo>
                <a:cubicBezTo>
                  <a:pt x="5467" y="18493"/>
                  <a:pt x="5499" y="18448"/>
                  <a:pt x="5470" y="18392"/>
                </a:cubicBezTo>
                <a:cubicBezTo>
                  <a:pt x="5457" y="18368"/>
                  <a:pt x="5461" y="18350"/>
                  <a:pt x="5486" y="18322"/>
                </a:cubicBezTo>
                <a:cubicBezTo>
                  <a:pt x="5505" y="18301"/>
                  <a:pt x="5528" y="18264"/>
                  <a:pt x="5539" y="18241"/>
                </a:cubicBezTo>
                <a:cubicBezTo>
                  <a:pt x="5560" y="18200"/>
                  <a:pt x="5622" y="18196"/>
                  <a:pt x="5622" y="18235"/>
                </a:cubicBezTo>
                <a:cubicBezTo>
                  <a:pt x="5622" y="18246"/>
                  <a:pt x="5624" y="18261"/>
                  <a:pt x="5631" y="18268"/>
                </a:cubicBezTo>
                <a:cubicBezTo>
                  <a:pt x="5643" y="18280"/>
                  <a:pt x="5645" y="18289"/>
                  <a:pt x="5638" y="18305"/>
                </a:cubicBezTo>
                <a:cubicBezTo>
                  <a:pt x="5672" y="18324"/>
                  <a:pt x="5736" y="18318"/>
                  <a:pt x="5760" y="18292"/>
                </a:cubicBezTo>
                <a:cubicBezTo>
                  <a:pt x="5827" y="18219"/>
                  <a:pt x="5925" y="18095"/>
                  <a:pt x="5925" y="18081"/>
                </a:cubicBezTo>
                <a:cubicBezTo>
                  <a:pt x="5925" y="18072"/>
                  <a:pt x="5905" y="18043"/>
                  <a:pt x="5882" y="18017"/>
                </a:cubicBezTo>
                <a:cubicBezTo>
                  <a:pt x="5835" y="17966"/>
                  <a:pt x="5842" y="17945"/>
                  <a:pt x="5928" y="17833"/>
                </a:cubicBezTo>
                <a:cubicBezTo>
                  <a:pt x="5961" y="17791"/>
                  <a:pt x="5982" y="17778"/>
                  <a:pt x="6004" y="17786"/>
                </a:cubicBezTo>
                <a:cubicBezTo>
                  <a:pt x="6021" y="17793"/>
                  <a:pt x="6030" y="17804"/>
                  <a:pt x="6024" y="17810"/>
                </a:cubicBezTo>
                <a:cubicBezTo>
                  <a:pt x="6012" y="17822"/>
                  <a:pt x="6089" y="17870"/>
                  <a:pt x="6122" y="17870"/>
                </a:cubicBezTo>
                <a:cubicBezTo>
                  <a:pt x="6148" y="17870"/>
                  <a:pt x="6241" y="17773"/>
                  <a:pt x="6228" y="17760"/>
                </a:cubicBezTo>
                <a:cubicBezTo>
                  <a:pt x="6223" y="17754"/>
                  <a:pt x="6237" y="17735"/>
                  <a:pt x="6261" y="17720"/>
                </a:cubicBezTo>
                <a:cubicBezTo>
                  <a:pt x="6325" y="17677"/>
                  <a:pt x="6347" y="17629"/>
                  <a:pt x="6320" y="17586"/>
                </a:cubicBezTo>
                <a:cubicBezTo>
                  <a:pt x="6308" y="17566"/>
                  <a:pt x="6290" y="17553"/>
                  <a:pt x="6281" y="17552"/>
                </a:cubicBezTo>
                <a:cubicBezTo>
                  <a:pt x="6271" y="17552"/>
                  <a:pt x="6245" y="17537"/>
                  <a:pt x="6221" y="17519"/>
                </a:cubicBezTo>
                <a:lnTo>
                  <a:pt x="6178" y="17485"/>
                </a:lnTo>
                <a:lnTo>
                  <a:pt x="6228" y="17429"/>
                </a:lnTo>
                <a:cubicBezTo>
                  <a:pt x="6289" y="17363"/>
                  <a:pt x="6363" y="17359"/>
                  <a:pt x="6452" y="17412"/>
                </a:cubicBezTo>
                <a:lnTo>
                  <a:pt x="6511" y="17449"/>
                </a:lnTo>
                <a:lnTo>
                  <a:pt x="6604" y="17358"/>
                </a:lnTo>
                <a:cubicBezTo>
                  <a:pt x="6686" y="17278"/>
                  <a:pt x="6695" y="17263"/>
                  <a:pt x="6676" y="17231"/>
                </a:cubicBezTo>
                <a:cubicBezTo>
                  <a:pt x="6664" y="17212"/>
                  <a:pt x="6660" y="17188"/>
                  <a:pt x="6666" y="17178"/>
                </a:cubicBezTo>
                <a:cubicBezTo>
                  <a:pt x="6673" y="17167"/>
                  <a:pt x="6669" y="17162"/>
                  <a:pt x="6660" y="17168"/>
                </a:cubicBezTo>
                <a:cubicBezTo>
                  <a:pt x="6650" y="17173"/>
                  <a:pt x="6612" y="17143"/>
                  <a:pt x="6577" y="17101"/>
                </a:cubicBezTo>
                <a:cubicBezTo>
                  <a:pt x="6529" y="17042"/>
                  <a:pt x="6521" y="17021"/>
                  <a:pt x="6538" y="17010"/>
                </a:cubicBezTo>
                <a:cubicBezTo>
                  <a:pt x="6550" y="17003"/>
                  <a:pt x="6576" y="16971"/>
                  <a:pt x="6597" y="16940"/>
                </a:cubicBezTo>
                <a:lnTo>
                  <a:pt x="6637" y="16883"/>
                </a:lnTo>
                <a:lnTo>
                  <a:pt x="6702" y="16917"/>
                </a:lnTo>
                <a:cubicBezTo>
                  <a:pt x="6738" y="16934"/>
                  <a:pt x="6789" y="16959"/>
                  <a:pt x="6818" y="16970"/>
                </a:cubicBezTo>
                <a:cubicBezTo>
                  <a:pt x="6846" y="16982"/>
                  <a:pt x="6884" y="16999"/>
                  <a:pt x="6900" y="17007"/>
                </a:cubicBezTo>
                <a:cubicBezTo>
                  <a:pt x="6922" y="17018"/>
                  <a:pt x="6947" y="17000"/>
                  <a:pt x="7009" y="16927"/>
                </a:cubicBezTo>
                <a:cubicBezTo>
                  <a:pt x="7085" y="16837"/>
                  <a:pt x="7110" y="16776"/>
                  <a:pt x="7071" y="16776"/>
                </a:cubicBezTo>
                <a:cubicBezTo>
                  <a:pt x="7052" y="16776"/>
                  <a:pt x="7014" y="16693"/>
                  <a:pt x="7015" y="16652"/>
                </a:cubicBezTo>
                <a:cubicBezTo>
                  <a:pt x="7016" y="16636"/>
                  <a:pt x="6997" y="16624"/>
                  <a:pt x="6969" y="16622"/>
                </a:cubicBezTo>
                <a:cubicBezTo>
                  <a:pt x="6944" y="16621"/>
                  <a:pt x="6916" y="16606"/>
                  <a:pt x="6903" y="16589"/>
                </a:cubicBezTo>
                <a:cubicBezTo>
                  <a:pt x="6885" y="16563"/>
                  <a:pt x="6887" y="16552"/>
                  <a:pt x="6920" y="16519"/>
                </a:cubicBezTo>
                <a:cubicBezTo>
                  <a:pt x="6941" y="16497"/>
                  <a:pt x="6971" y="16458"/>
                  <a:pt x="6989" y="16432"/>
                </a:cubicBezTo>
                <a:lnTo>
                  <a:pt x="7022" y="16381"/>
                </a:lnTo>
                <a:lnTo>
                  <a:pt x="7081" y="16448"/>
                </a:lnTo>
                <a:cubicBezTo>
                  <a:pt x="7114" y="16485"/>
                  <a:pt x="7151" y="16510"/>
                  <a:pt x="7164" y="16505"/>
                </a:cubicBezTo>
                <a:cubicBezTo>
                  <a:pt x="7177" y="16500"/>
                  <a:pt x="7208" y="16515"/>
                  <a:pt x="7230" y="16539"/>
                </a:cubicBezTo>
                <a:cubicBezTo>
                  <a:pt x="7251" y="16562"/>
                  <a:pt x="7279" y="16582"/>
                  <a:pt x="7292" y="16582"/>
                </a:cubicBezTo>
                <a:cubicBezTo>
                  <a:pt x="7358" y="16582"/>
                  <a:pt x="7494" y="16422"/>
                  <a:pt x="7483" y="16358"/>
                </a:cubicBezTo>
                <a:cubicBezTo>
                  <a:pt x="7475" y="16306"/>
                  <a:pt x="7558" y="16327"/>
                  <a:pt x="7605" y="16388"/>
                </a:cubicBezTo>
                <a:cubicBezTo>
                  <a:pt x="7627" y="16417"/>
                  <a:pt x="7656" y="16436"/>
                  <a:pt x="7668" y="16432"/>
                </a:cubicBezTo>
                <a:cubicBezTo>
                  <a:pt x="7680" y="16427"/>
                  <a:pt x="7719" y="16447"/>
                  <a:pt x="7757" y="16478"/>
                </a:cubicBezTo>
                <a:cubicBezTo>
                  <a:pt x="7755" y="16475"/>
                  <a:pt x="7754" y="16472"/>
                  <a:pt x="7750" y="16468"/>
                </a:cubicBezTo>
                <a:cubicBezTo>
                  <a:pt x="7726" y="16442"/>
                  <a:pt x="7714" y="16412"/>
                  <a:pt x="7721" y="16395"/>
                </a:cubicBezTo>
                <a:cubicBezTo>
                  <a:pt x="7730" y="16370"/>
                  <a:pt x="7738" y="16374"/>
                  <a:pt x="7787" y="16415"/>
                </a:cubicBezTo>
                <a:cubicBezTo>
                  <a:pt x="7818" y="16441"/>
                  <a:pt x="7853" y="16482"/>
                  <a:pt x="7866" y="16505"/>
                </a:cubicBezTo>
                <a:cubicBezTo>
                  <a:pt x="7902" y="16575"/>
                  <a:pt x="7971" y="16557"/>
                  <a:pt x="8133" y="16445"/>
                </a:cubicBezTo>
                <a:cubicBezTo>
                  <a:pt x="8221" y="16384"/>
                  <a:pt x="8297" y="16346"/>
                  <a:pt x="8330" y="16345"/>
                </a:cubicBezTo>
                <a:cubicBezTo>
                  <a:pt x="8360" y="16343"/>
                  <a:pt x="8406" y="16333"/>
                  <a:pt x="8432" y="16321"/>
                </a:cubicBezTo>
                <a:cubicBezTo>
                  <a:pt x="8459" y="16310"/>
                  <a:pt x="8488" y="16298"/>
                  <a:pt x="8495" y="16298"/>
                </a:cubicBezTo>
                <a:cubicBezTo>
                  <a:pt x="8526" y="16298"/>
                  <a:pt x="8686" y="16079"/>
                  <a:pt x="8686" y="16037"/>
                </a:cubicBezTo>
                <a:cubicBezTo>
                  <a:pt x="8686" y="16015"/>
                  <a:pt x="8912" y="15779"/>
                  <a:pt x="9035" y="15672"/>
                </a:cubicBezTo>
                <a:cubicBezTo>
                  <a:pt x="9088" y="15627"/>
                  <a:pt x="9219" y="15500"/>
                  <a:pt x="9329" y="15391"/>
                </a:cubicBezTo>
                <a:cubicBezTo>
                  <a:pt x="9439" y="15282"/>
                  <a:pt x="9597" y="15135"/>
                  <a:pt x="9678" y="15063"/>
                </a:cubicBezTo>
                <a:cubicBezTo>
                  <a:pt x="9759" y="14992"/>
                  <a:pt x="9830" y="14928"/>
                  <a:pt x="9836" y="14920"/>
                </a:cubicBezTo>
                <a:cubicBezTo>
                  <a:pt x="9878" y="14856"/>
                  <a:pt x="14261" y="10417"/>
                  <a:pt x="14278" y="10420"/>
                </a:cubicBezTo>
                <a:cubicBezTo>
                  <a:pt x="14290" y="10423"/>
                  <a:pt x="14298" y="10415"/>
                  <a:pt x="14298" y="10400"/>
                </a:cubicBezTo>
                <a:cubicBezTo>
                  <a:pt x="14298" y="10385"/>
                  <a:pt x="14445" y="10223"/>
                  <a:pt x="14624" y="10039"/>
                </a:cubicBezTo>
                <a:cubicBezTo>
                  <a:pt x="14905" y="9751"/>
                  <a:pt x="14956" y="9705"/>
                  <a:pt x="14983" y="9721"/>
                </a:cubicBezTo>
                <a:cubicBezTo>
                  <a:pt x="15012" y="9737"/>
                  <a:pt x="15013" y="9757"/>
                  <a:pt x="15003" y="9868"/>
                </a:cubicBezTo>
                <a:cubicBezTo>
                  <a:pt x="14997" y="9938"/>
                  <a:pt x="14981" y="10053"/>
                  <a:pt x="14967" y="10126"/>
                </a:cubicBezTo>
                <a:cubicBezTo>
                  <a:pt x="14953" y="10199"/>
                  <a:pt x="14929" y="10368"/>
                  <a:pt x="14914" y="10504"/>
                </a:cubicBezTo>
                <a:cubicBezTo>
                  <a:pt x="14862" y="10986"/>
                  <a:pt x="14856" y="11051"/>
                  <a:pt x="14838" y="11113"/>
                </a:cubicBezTo>
                <a:cubicBezTo>
                  <a:pt x="14792" y="11277"/>
                  <a:pt x="14680" y="11848"/>
                  <a:pt x="14670" y="11979"/>
                </a:cubicBezTo>
                <a:cubicBezTo>
                  <a:pt x="14664" y="12060"/>
                  <a:pt x="14660" y="12132"/>
                  <a:pt x="14657" y="12136"/>
                </a:cubicBezTo>
                <a:cubicBezTo>
                  <a:pt x="14654" y="12141"/>
                  <a:pt x="14647" y="12209"/>
                  <a:pt x="14641" y="12287"/>
                </a:cubicBezTo>
                <a:cubicBezTo>
                  <a:pt x="14634" y="12365"/>
                  <a:pt x="14621" y="12520"/>
                  <a:pt x="14611" y="12632"/>
                </a:cubicBezTo>
                <a:cubicBezTo>
                  <a:pt x="14601" y="12743"/>
                  <a:pt x="14588" y="12869"/>
                  <a:pt x="14585" y="12912"/>
                </a:cubicBezTo>
                <a:cubicBezTo>
                  <a:pt x="14581" y="12956"/>
                  <a:pt x="14568" y="13068"/>
                  <a:pt x="14558" y="13160"/>
                </a:cubicBezTo>
                <a:cubicBezTo>
                  <a:pt x="14534" y="13384"/>
                  <a:pt x="14525" y="13598"/>
                  <a:pt x="14519" y="13990"/>
                </a:cubicBezTo>
                <a:cubicBezTo>
                  <a:pt x="14517" y="14073"/>
                  <a:pt x="14512" y="14160"/>
                  <a:pt x="14509" y="14237"/>
                </a:cubicBezTo>
                <a:cubicBezTo>
                  <a:pt x="14528" y="14239"/>
                  <a:pt x="14549" y="14247"/>
                  <a:pt x="14555" y="14264"/>
                </a:cubicBezTo>
                <a:cubicBezTo>
                  <a:pt x="14584" y="14340"/>
                  <a:pt x="14551" y="14624"/>
                  <a:pt x="14499" y="14749"/>
                </a:cubicBezTo>
                <a:cubicBezTo>
                  <a:pt x="14475" y="14806"/>
                  <a:pt x="14456" y="14864"/>
                  <a:pt x="14456" y="14879"/>
                </a:cubicBezTo>
                <a:cubicBezTo>
                  <a:pt x="14456" y="14904"/>
                  <a:pt x="14342" y="15163"/>
                  <a:pt x="14298" y="15241"/>
                </a:cubicBezTo>
                <a:cubicBezTo>
                  <a:pt x="14252" y="15321"/>
                  <a:pt x="14135" y="15581"/>
                  <a:pt x="14117" y="15646"/>
                </a:cubicBezTo>
                <a:cubicBezTo>
                  <a:pt x="14110" y="15670"/>
                  <a:pt x="14087" y="15713"/>
                  <a:pt x="14067" y="15743"/>
                </a:cubicBezTo>
                <a:cubicBezTo>
                  <a:pt x="14047" y="15772"/>
                  <a:pt x="14032" y="15797"/>
                  <a:pt x="14034" y="15799"/>
                </a:cubicBezTo>
                <a:cubicBezTo>
                  <a:pt x="14036" y="15802"/>
                  <a:pt x="14019" y="15851"/>
                  <a:pt x="13995" y="15906"/>
                </a:cubicBezTo>
                <a:cubicBezTo>
                  <a:pt x="13971" y="15962"/>
                  <a:pt x="13947" y="16025"/>
                  <a:pt x="13942" y="16047"/>
                </a:cubicBezTo>
                <a:cubicBezTo>
                  <a:pt x="13937" y="16069"/>
                  <a:pt x="13919" y="16096"/>
                  <a:pt x="13906" y="16107"/>
                </a:cubicBezTo>
                <a:cubicBezTo>
                  <a:pt x="13892" y="16118"/>
                  <a:pt x="13883" y="16138"/>
                  <a:pt x="13883" y="16151"/>
                </a:cubicBezTo>
                <a:cubicBezTo>
                  <a:pt x="13883" y="16158"/>
                  <a:pt x="13866" y="16193"/>
                  <a:pt x="13856" y="16218"/>
                </a:cubicBezTo>
                <a:cubicBezTo>
                  <a:pt x="13876" y="16231"/>
                  <a:pt x="13881" y="16247"/>
                  <a:pt x="13873" y="16295"/>
                </a:cubicBezTo>
                <a:cubicBezTo>
                  <a:pt x="13866" y="16330"/>
                  <a:pt x="13846" y="16381"/>
                  <a:pt x="13830" y="16405"/>
                </a:cubicBezTo>
                <a:cubicBezTo>
                  <a:pt x="13794" y="16459"/>
                  <a:pt x="13720" y="16632"/>
                  <a:pt x="13718" y="16669"/>
                </a:cubicBezTo>
                <a:cubicBezTo>
                  <a:pt x="13717" y="16684"/>
                  <a:pt x="13705" y="16712"/>
                  <a:pt x="13688" y="16729"/>
                </a:cubicBezTo>
                <a:cubicBezTo>
                  <a:pt x="13672" y="16746"/>
                  <a:pt x="13655" y="16774"/>
                  <a:pt x="13655" y="16790"/>
                </a:cubicBezTo>
                <a:cubicBezTo>
                  <a:pt x="13655" y="16805"/>
                  <a:pt x="13645" y="16828"/>
                  <a:pt x="13632" y="16843"/>
                </a:cubicBezTo>
                <a:cubicBezTo>
                  <a:pt x="13607" y="16873"/>
                  <a:pt x="13553" y="17039"/>
                  <a:pt x="13553" y="17084"/>
                </a:cubicBezTo>
                <a:cubicBezTo>
                  <a:pt x="13553" y="17099"/>
                  <a:pt x="13545" y="17124"/>
                  <a:pt x="13537" y="17141"/>
                </a:cubicBezTo>
                <a:cubicBezTo>
                  <a:pt x="13495" y="17224"/>
                  <a:pt x="13481" y="17272"/>
                  <a:pt x="13454" y="17418"/>
                </a:cubicBezTo>
                <a:cubicBezTo>
                  <a:pt x="13439" y="17506"/>
                  <a:pt x="13422" y="17611"/>
                  <a:pt x="13418" y="17649"/>
                </a:cubicBezTo>
                <a:cubicBezTo>
                  <a:pt x="13414" y="17688"/>
                  <a:pt x="13404" y="17727"/>
                  <a:pt x="13395" y="17736"/>
                </a:cubicBezTo>
                <a:cubicBezTo>
                  <a:pt x="13386" y="17746"/>
                  <a:pt x="13378" y="17783"/>
                  <a:pt x="13378" y="17823"/>
                </a:cubicBezTo>
                <a:cubicBezTo>
                  <a:pt x="13378" y="17863"/>
                  <a:pt x="13372" y="17904"/>
                  <a:pt x="13362" y="17914"/>
                </a:cubicBezTo>
                <a:cubicBezTo>
                  <a:pt x="13352" y="17923"/>
                  <a:pt x="13335" y="17987"/>
                  <a:pt x="13326" y="18054"/>
                </a:cubicBezTo>
                <a:cubicBezTo>
                  <a:pt x="13317" y="18121"/>
                  <a:pt x="13306" y="18202"/>
                  <a:pt x="13299" y="18231"/>
                </a:cubicBezTo>
                <a:cubicBezTo>
                  <a:pt x="13293" y="18260"/>
                  <a:pt x="13288" y="18350"/>
                  <a:pt x="13286" y="18432"/>
                </a:cubicBezTo>
                <a:cubicBezTo>
                  <a:pt x="13285" y="18515"/>
                  <a:pt x="13277" y="18591"/>
                  <a:pt x="13270" y="18603"/>
                </a:cubicBezTo>
                <a:cubicBezTo>
                  <a:pt x="13262" y="18614"/>
                  <a:pt x="13264" y="18630"/>
                  <a:pt x="13273" y="18636"/>
                </a:cubicBezTo>
                <a:cubicBezTo>
                  <a:pt x="13289" y="18646"/>
                  <a:pt x="13284" y="18771"/>
                  <a:pt x="13266" y="18800"/>
                </a:cubicBezTo>
                <a:cubicBezTo>
                  <a:pt x="13261" y="18809"/>
                  <a:pt x="13264" y="18843"/>
                  <a:pt x="13273" y="18874"/>
                </a:cubicBezTo>
                <a:cubicBezTo>
                  <a:pt x="13284" y="18913"/>
                  <a:pt x="13283" y="18950"/>
                  <a:pt x="13266" y="18997"/>
                </a:cubicBezTo>
                <a:cubicBezTo>
                  <a:pt x="13253" y="19035"/>
                  <a:pt x="13248" y="19069"/>
                  <a:pt x="13257" y="19078"/>
                </a:cubicBezTo>
                <a:cubicBezTo>
                  <a:pt x="13265" y="19086"/>
                  <a:pt x="13277" y="19163"/>
                  <a:pt x="13283" y="19245"/>
                </a:cubicBezTo>
                <a:cubicBezTo>
                  <a:pt x="13289" y="19327"/>
                  <a:pt x="13295" y="19441"/>
                  <a:pt x="13299" y="19499"/>
                </a:cubicBezTo>
                <a:cubicBezTo>
                  <a:pt x="13304" y="19557"/>
                  <a:pt x="13312" y="19695"/>
                  <a:pt x="13316" y="19804"/>
                </a:cubicBezTo>
                <a:cubicBezTo>
                  <a:pt x="13320" y="19912"/>
                  <a:pt x="13329" y="20010"/>
                  <a:pt x="13336" y="20021"/>
                </a:cubicBezTo>
                <a:cubicBezTo>
                  <a:pt x="13342" y="20032"/>
                  <a:pt x="13351" y="20061"/>
                  <a:pt x="13355" y="20088"/>
                </a:cubicBezTo>
                <a:cubicBezTo>
                  <a:pt x="13373" y="20196"/>
                  <a:pt x="13384" y="20243"/>
                  <a:pt x="13402" y="20295"/>
                </a:cubicBezTo>
                <a:cubicBezTo>
                  <a:pt x="13412" y="20326"/>
                  <a:pt x="13415" y="20365"/>
                  <a:pt x="13408" y="20382"/>
                </a:cubicBezTo>
                <a:cubicBezTo>
                  <a:pt x="13406" y="20387"/>
                  <a:pt x="13403" y="20386"/>
                  <a:pt x="13402" y="20389"/>
                </a:cubicBezTo>
                <a:cubicBezTo>
                  <a:pt x="13403" y="20392"/>
                  <a:pt x="13404" y="20396"/>
                  <a:pt x="13405" y="20399"/>
                </a:cubicBezTo>
                <a:cubicBezTo>
                  <a:pt x="13417" y="20428"/>
                  <a:pt x="13444" y="20521"/>
                  <a:pt x="13464" y="20603"/>
                </a:cubicBezTo>
                <a:cubicBezTo>
                  <a:pt x="13535" y="20893"/>
                  <a:pt x="13585" y="21065"/>
                  <a:pt x="13606" y="21088"/>
                </a:cubicBezTo>
                <a:cubicBezTo>
                  <a:pt x="13614" y="21097"/>
                  <a:pt x="13622" y="21121"/>
                  <a:pt x="13622" y="21142"/>
                </a:cubicBezTo>
                <a:cubicBezTo>
                  <a:pt x="13622" y="21154"/>
                  <a:pt x="13633" y="21181"/>
                  <a:pt x="13642" y="21205"/>
                </a:cubicBezTo>
                <a:lnTo>
                  <a:pt x="21600" y="0"/>
                </a:lnTo>
                <a:lnTo>
                  <a:pt x="18792" y="0"/>
                </a:lnTo>
                <a:close/>
                <a:moveTo>
                  <a:pt x="507" y="21443"/>
                </a:moveTo>
                <a:cubicBezTo>
                  <a:pt x="494" y="21429"/>
                  <a:pt x="435" y="21481"/>
                  <a:pt x="435" y="21506"/>
                </a:cubicBezTo>
                <a:cubicBezTo>
                  <a:pt x="435" y="21516"/>
                  <a:pt x="444" y="21515"/>
                  <a:pt x="458" y="21503"/>
                </a:cubicBezTo>
                <a:cubicBezTo>
                  <a:pt x="472" y="21491"/>
                  <a:pt x="491" y="21487"/>
                  <a:pt x="501" y="21493"/>
                </a:cubicBezTo>
                <a:cubicBezTo>
                  <a:pt x="521" y="21505"/>
                  <a:pt x="526" y="21462"/>
                  <a:pt x="507" y="21443"/>
                </a:cubicBezTo>
                <a:close/>
              </a:path>
            </a:pathLst>
          </a:custGeom>
        </p:spPr>
      </p:pic>
      <p:pic>
        <p:nvPicPr>
          <p:cNvPr id="626" name="thoughtful-pen-writing-24581037-2560-1702.png" descr="thoughtful-pen-writing-24581037-2560-1702.png"/>
          <p:cNvPicPr>
            <a:picLocks noGrp="1" noChangeAspect="1"/>
          </p:cNvPicPr>
          <p:nvPr>
            <p:ph type="pic" idx="14"/>
          </p:nvPr>
        </p:nvPicPr>
        <p:blipFill>
          <a:blip r:embed="rId2">
            <a:extLst/>
          </a:blip>
          <a:srcRect l="37863" t="1280" r="5258" b="24951"/>
          <a:stretch>
            <a:fillRect/>
          </a:stretch>
        </p:blipFill>
        <p:spPr>
          <a:xfrm rot="21599995">
            <a:off x="-12703" y="-1"/>
            <a:ext cx="4241806" cy="3657599"/>
          </a:xfrm>
          <a:custGeom>
            <a:avLst/>
            <a:gdLst/>
            <a:ahLst/>
            <a:cxnLst>
              <a:cxn ang="0">
                <a:pos x="wd2" y="hd2"/>
              </a:cxn>
              <a:cxn ang="5400000">
                <a:pos x="wd2" y="hd2"/>
              </a:cxn>
              <a:cxn ang="10800000">
                <a:pos x="wd2" y="hd2"/>
              </a:cxn>
              <a:cxn ang="16200000">
                <a:pos x="wd2" y="hd2"/>
              </a:cxn>
            </a:cxnLst>
            <a:rect l="0" t="0" r="r" b="b"/>
            <a:pathLst>
              <a:path w="21600" h="21600" extrusionOk="0">
                <a:moveTo>
                  <a:pt x="10083" y="0"/>
                </a:moveTo>
                <a:cubicBezTo>
                  <a:pt x="10056" y="54"/>
                  <a:pt x="10027" y="123"/>
                  <a:pt x="10010" y="152"/>
                </a:cubicBezTo>
                <a:cubicBezTo>
                  <a:pt x="9961" y="236"/>
                  <a:pt x="9935" y="298"/>
                  <a:pt x="9897" y="434"/>
                </a:cubicBezTo>
                <a:cubicBezTo>
                  <a:pt x="9882" y="486"/>
                  <a:pt x="9866" y="537"/>
                  <a:pt x="9860" y="546"/>
                </a:cubicBezTo>
                <a:cubicBezTo>
                  <a:pt x="9822" y="606"/>
                  <a:pt x="9697" y="1009"/>
                  <a:pt x="9697" y="1073"/>
                </a:cubicBezTo>
                <a:cubicBezTo>
                  <a:pt x="9697" y="1154"/>
                  <a:pt x="9639" y="1349"/>
                  <a:pt x="9598" y="1411"/>
                </a:cubicBezTo>
                <a:cubicBezTo>
                  <a:pt x="9555" y="1474"/>
                  <a:pt x="9477" y="1612"/>
                  <a:pt x="9418" y="1725"/>
                </a:cubicBezTo>
                <a:cubicBezTo>
                  <a:pt x="9400" y="1758"/>
                  <a:pt x="9356" y="1858"/>
                  <a:pt x="9319" y="1948"/>
                </a:cubicBezTo>
                <a:cubicBezTo>
                  <a:pt x="9282" y="2038"/>
                  <a:pt x="9238" y="2138"/>
                  <a:pt x="9222" y="2173"/>
                </a:cubicBezTo>
                <a:cubicBezTo>
                  <a:pt x="9206" y="2207"/>
                  <a:pt x="9193" y="2244"/>
                  <a:pt x="9193" y="2255"/>
                </a:cubicBezTo>
                <a:cubicBezTo>
                  <a:pt x="9193" y="2265"/>
                  <a:pt x="9156" y="2361"/>
                  <a:pt x="9113" y="2468"/>
                </a:cubicBezTo>
                <a:cubicBezTo>
                  <a:pt x="8930" y="2912"/>
                  <a:pt x="8925" y="2928"/>
                  <a:pt x="8892" y="3134"/>
                </a:cubicBezTo>
                <a:cubicBezTo>
                  <a:pt x="8839" y="3469"/>
                  <a:pt x="8879" y="3911"/>
                  <a:pt x="8999" y="4289"/>
                </a:cubicBezTo>
                <a:cubicBezTo>
                  <a:pt x="9050" y="4447"/>
                  <a:pt x="9211" y="4809"/>
                  <a:pt x="9305" y="4976"/>
                </a:cubicBezTo>
                <a:cubicBezTo>
                  <a:pt x="9339" y="5037"/>
                  <a:pt x="9395" y="5142"/>
                  <a:pt x="9430" y="5208"/>
                </a:cubicBezTo>
                <a:cubicBezTo>
                  <a:pt x="9576" y="5486"/>
                  <a:pt x="9792" y="5784"/>
                  <a:pt x="9933" y="5909"/>
                </a:cubicBezTo>
                <a:cubicBezTo>
                  <a:pt x="10089" y="6046"/>
                  <a:pt x="10297" y="6183"/>
                  <a:pt x="10426" y="6232"/>
                </a:cubicBezTo>
                <a:cubicBezTo>
                  <a:pt x="10496" y="6259"/>
                  <a:pt x="10596" y="6304"/>
                  <a:pt x="10648" y="6333"/>
                </a:cubicBezTo>
                <a:cubicBezTo>
                  <a:pt x="10789" y="6410"/>
                  <a:pt x="11016" y="6551"/>
                  <a:pt x="11034" y="6572"/>
                </a:cubicBezTo>
                <a:cubicBezTo>
                  <a:pt x="11056" y="6597"/>
                  <a:pt x="10960" y="6733"/>
                  <a:pt x="10570" y="7221"/>
                </a:cubicBezTo>
                <a:cubicBezTo>
                  <a:pt x="10396" y="7438"/>
                  <a:pt x="10184" y="7706"/>
                  <a:pt x="10099" y="7814"/>
                </a:cubicBezTo>
                <a:cubicBezTo>
                  <a:pt x="9896" y="8072"/>
                  <a:pt x="9501" y="8567"/>
                  <a:pt x="9258" y="8871"/>
                </a:cubicBezTo>
                <a:cubicBezTo>
                  <a:pt x="9152" y="9004"/>
                  <a:pt x="8932" y="9284"/>
                  <a:pt x="8769" y="9492"/>
                </a:cubicBezTo>
                <a:cubicBezTo>
                  <a:pt x="8606" y="9700"/>
                  <a:pt x="8420" y="9937"/>
                  <a:pt x="8355" y="10017"/>
                </a:cubicBezTo>
                <a:cubicBezTo>
                  <a:pt x="8289" y="10098"/>
                  <a:pt x="8126" y="10301"/>
                  <a:pt x="7993" y="10470"/>
                </a:cubicBezTo>
                <a:cubicBezTo>
                  <a:pt x="7860" y="10638"/>
                  <a:pt x="7731" y="10792"/>
                  <a:pt x="7708" y="10812"/>
                </a:cubicBezTo>
                <a:cubicBezTo>
                  <a:pt x="7679" y="10837"/>
                  <a:pt x="7668" y="10858"/>
                  <a:pt x="7674" y="10880"/>
                </a:cubicBezTo>
                <a:cubicBezTo>
                  <a:pt x="7680" y="10902"/>
                  <a:pt x="7653" y="10950"/>
                  <a:pt x="7583" y="11044"/>
                </a:cubicBezTo>
                <a:cubicBezTo>
                  <a:pt x="7528" y="11117"/>
                  <a:pt x="7474" y="11179"/>
                  <a:pt x="7463" y="11182"/>
                </a:cubicBezTo>
                <a:cubicBezTo>
                  <a:pt x="7453" y="11185"/>
                  <a:pt x="7433" y="11217"/>
                  <a:pt x="7419" y="11252"/>
                </a:cubicBezTo>
                <a:cubicBezTo>
                  <a:pt x="7387" y="11333"/>
                  <a:pt x="7355" y="11374"/>
                  <a:pt x="7312" y="11393"/>
                </a:cubicBezTo>
                <a:cubicBezTo>
                  <a:pt x="7293" y="11401"/>
                  <a:pt x="7279" y="11421"/>
                  <a:pt x="7282" y="11433"/>
                </a:cubicBezTo>
                <a:cubicBezTo>
                  <a:pt x="7286" y="11453"/>
                  <a:pt x="7219" y="11542"/>
                  <a:pt x="7063" y="11728"/>
                </a:cubicBezTo>
                <a:cubicBezTo>
                  <a:pt x="7031" y="11767"/>
                  <a:pt x="6967" y="11848"/>
                  <a:pt x="6920" y="11906"/>
                </a:cubicBezTo>
                <a:cubicBezTo>
                  <a:pt x="6873" y="11965"/>
                  <a:pt x="6825" y="12012"/>
                  <a:pt x="6815" y="12012"/>
                </a:cubicBezTo>
                <a:cubicBezTo>
                  <a:pt x="6804" y="12012"/>
                  <a:pt x="6755" y="12045"/>
                  <a:pt x="6706" y="12087"/>
                </a:cubicBezTo>
                <a:cubicBezTo>
                  <a:pt x="6624" y="12156"/>
                  <a:pt x="6617" y="12171"/>
                  <a:pt x="6600" y="12255"/>
                </a:cubicBezTo>
                <a:cubicBezTo>
                  <a:pt x="6591" y="12306"/>
                  <a:pt x="6584" y="12391"/>
                  <a:pt x="6586" y="12443"/>
                </a:cubicBezTo>
                <a:cubicBezTo>
                  <a:pt x="6590" y="12527"/>
                  <a:pt x="6582" y="12548"/>
                  <a:pt x="6534" y="12633"/>
                </a:cubicBezTo>
                <a:cubicBezTo>
                  <a:pt x="6504" y="12685"/>
                  <a:pt x="6471" y="12736"/>
                  <a:pt x="6459" y="12748"/>
                </a:cubicBezTo>
                <a:cubicBezTo>
                  <a:pt x="6447" y="12759"/>
                  <a:pt x="6439" y="12788"/>
                  <a:pt x="6441" y="12811"/>
                </a:cubicBezTo>
                <a:cubicBezTo>
                  <a:pt x="6445" y="12851"/>
                  <a:pt x="6481" y="12900"/>
                  <a:pt x="6667" y="13130"/>
                </a:cubicBezTo>
                <a:cubicBezTo>
                  <a:pt x="6738" y="13217"/>
                  <a:pt x="6755" y="13248"/>
                  <a:pt x="6742" y="13263"/>
                </a:cubicBezTo>
                <a:cubicBezTo>
                  <a:pt x="6732" y="13274"/>
                  <a:pt x="6716" y="13284"/>
                  <a:pt x="6706" y="13284"/>
                </a:cubicBezTo>
                <a:cubicBezTo>
                  <a:pt x="6695" y="13284"/>
                  <a:pt x="6685" y="13292"/>
                  <a:pt x="6685" y="13301"/>
                </a:cubicBezTo>
                <a:cubicBezTo>
                  <a:pt x="6685" y="13324"/>
                  <a:pt x="6582" y="13439"/>
                  <a:pt x="6560" y="13439"/>
                </a:cubicBezTo>
                <a:cubicBezTo>
                  <a:pt x="6550" y="13439"/>
                  <a:pt x="6529" y="13460"/>
                  <a:pt x="6516" y="13484"/>
                </a:cubicBezTo>
                <a:cubicBezTo>
                  <a:pt x="6502" y="13507"/>
                  <a:pt x="6487" y="13526"/>
                  <a:pt x="6479" y="13526"/>
                </a:cubicBezTo>
                <a:cubicBezTo>
                  <a:pt x="6472" y="13526"/>
                  <a:pt x="6447" y="13544"/>
                  <a:pt x="6425" y="13568"/>
                </a:cubicBezTo>
                <a:cubicBezTo>
                  <a:pt x="6403" y="13592"/>
                  <a:pt x="6379" y="13613"/>
                  <a:pt x="6370" y="13613"/>
                </a:cubicBezTo>
                <a:cubicBezTo>
                  <a:pt x="6351" y="13613"/>
                  <a:pt x="6285" y="13681"/>
                  <a:pt x="6285" y="13702"/>
                </a:cubicBezTo>
                <a:cubicBezTo>
                  <a:pt x="6285" y="13725"/>
                  <a:pt x="6138" y="13894"/>
                  <a:pt x="6128" y="13882"/>
                </a:cubicBezTo>
                <a:cubicBezTo>
                  <a:pt x="6122" y="13876"/>
                  <a:pt x="6099" y="13901"/>
                  <a:pt x="6075" y="13936"/>
                </a:cubicBezTo>
                <a:cubicBezTo>
                  <a:pt x="6032" y="13999"/>
                  <a:pt x="5983" y="14046"/>
                  <a:pt x="5857" y="14145"/>
                </a:cubicBezTo>
                <a:cubicBezTo>
                  <a:pt x="5810" y="14182"/>
                  <a:pt x="5785" y="14190"/>
                  <a:pt x="5772" y="14177"/>
                </a:cubicBezTo>
                <a:cubicBezTo>
                  <a:pt x="5748" y="14154"/>
                  <a:pt x="5729" y="14185"/>
                  <a:pt x="5723" y="14255"/>
                </a:cubicBezTo>
                <a:cubicBezTo>
                  <a:pt x="5721" y="14282"/>
                  <a:pt x="5621" y="14360"/>
                  <a:pt x="5588" y="14360"/>
                </a:cubicBezTo>
                <a:cubicBezTo>
                  <a:pt x="5576" y="14360"/>
                  <a:pt x="5559" y="14376"/>
                  <a:pt x="5550" y="14398"/>
                </a:cubicBezTo>
                <a:cubicBezTo>
                  <a:pt x="5519" y="14468"/>
                  <a:pt x="5484" y="14504"/>
                  <a:pt x="5451" y="14494"/>
                </a:cubicBezTo>
                <a:cubicBezTo>
                  <a:pt x="5426" y="14486"/>
                  <a:pt x="5421" y="14489"/>
                  <a:pt x="5428" y="14510"/>
                </a:cubicBezTo>
                <a:cubicBezTo>
                  <a:pt x="5433" y="14525"/>
                  <a:pt x="5427" y="14555"/>
                  <a:pt x="5412" y="14576"/>
                </a:cubicBezTo>
                <a:cubicBezTo>
                  <a:pt x="5390" y="14608"/>
                  <a:pt x="5382" y="14612"/>
                  <a:pt x="5354" y="14595"/>
                </a:cubicBezTo>
                <a:cubicBezTo>
                  <a:pt x="5335" y="14583"/>
                  <a:pt x="5324" y="14565"/>
                  <a:pt x="5329" y="14555"/>
                </a:cubicBezTo>
                <a:cubicBezTo>
                  <a:pt x="5335" y="14543"/>
                  <a:pt x="5334" y="14540"/>
                  <a:pt x="5323" y="14548"/>
                </a:cubicBezTo>
                <a:cubicBezTo>
                  <a:pt x="5314" y="14555"/>
                  <a:pt x="5307" y="14586"/>
                  <a:pt x="5309" y="14618"/>
                </a:cubicBezTo>
                <a:cubicBezTo>
                  <a:pt x="5313" y="14681"/>
                  <a:pt x="5286" y="14732"/>
                  <a:pt x="5257" y="14719"/>
                </a:cubicBezTo>
                <a:cubicBezTo>
                  <a:pt x="5227" y="14706"/>
                  <a:pt x="5073" y="14848"/>
                  <a:pt x="5046" y="14913"/>
                </a:cubicBezTo>
                <a:cubicBezTo>
                  <a:pt x="5033" y="14946"/>
                  <a:pt x="5011" y="14978"/>
                  <a:pt x="4998" y="14984"/>
                </a:cubicBezTo>
                <a:cubicBezTo>
                  <a:pt x="4985" y="14989"/>
                  <a:pt x="4921" y="15055"/>
                  <a:pt x="4856" y="15129"/>
                </a:cubicBezTo>
                <a:cubicBezTo>
                  <a:pt x="4791" y="15203"/>
                  <a:pt x="4734" y="15265"/>
                  <a:pt x="4729" y="15265"/>
                </a:cubicBezTo>
                <a:cubicBezTo>
                  <a:pt x="4713" y="15266"/>
                  <a:pt x="4501" y="15464"/>
                  <a:pt x="4438" y="15537"/>
                </a:cubicBezTo>
                <a:cubicBezTo>
                  <a:pt x="4405" y="15575"/>
                  <a:pt x="4372" y="15607"/>
                  <a:pt x="4363" y="15607"/>
                </a:cubicBezTo>
                <a:cubicBezTo>
                  <a:pt x="4355" y="15607"/>
                  <a:pt x="4332" y="15628"/>
                  <a:pt x="4313" y="15652"/>
                </a:cubicBezTo>
                <a:cubicBezTo>
                  <a:pt x="4293" y="15675"/>
                  <a:pt x="4271" y="15692"/>
                  <a:pt x="4262" y="15689"/>
                </a:cubicBezTo>
                <a:cubicBezTo>
                  <a:pt x="4254" y="15686"/>
                  <a:pt x="4234" y="15704"/>
                  <a:pt x="4220" y="15731"/>
                </a:cubicBezTo>
                <a:cubicBezTo>
                  <a:pt x="4205" y="15758"/>
                  <a:pt x="4177" y="15788"/>
                  <a:pt x="4157" y="15797"/>
                </a:cubicBezTo>
                <a:cubicBezTo>
                  <a:pt x="4137" y="15806"/>
                  <a:pt x="4100" y="15839"/>
                  <a:pt x="4074" y="15872"/>
                </a:cubicBezTo>
                <a:cubicBezTo>
                  <a:pt x="4047" y="15906"/>
                  <a:pt x="4019" y="15929"/>
                  <a:pt x="4008" y="15923"/>
                </a:cubicBezTo>
                <a:cubicBezTo>
                  <a:pt x="3996" y="15918"/>
                  <a:pt x="3985" y="15920"/>
                  <a:pt x="3985" y="15930"/>
                </a:cubicBezTo>
                <a:cubicBezTo>
                  <a:pt x="3985" y="15959"/>
                  <a:pt x="3720" y="16260"/>
                  <a:pt x="3710" y="16242"/>
                </a:cubicBezTo>
                <a:cubicBezTo>
                  <a:pt x="3706" y="16234"/>
                  <a:pt x="3667" y="16270"/>
                  <a:pt x="3622" y="16322"/>
                </a:cubicBezTo>
                <a:cubicBezTo>
                  <a:pt x="3577" y="16374"/>
                  <a:pt x="3532" y="16411"/>
                  <a:pt x="3525" y="16406"/>
                </a:cubicBezTo>
                <a:cubicBezTo>
                  <a:pt x="3517" y="16401"/>
                  <a:pt x="3504" y="16420"/>
                  <a:pt x="3492" y="16446"/>
                </a:cubicBezTo>
                <a:cubicBezTo>
                  <a:pt x="3480" y="16472"/>
                  <a:pt x="3441" y="16524"/>
                  <a:pt x="3405" y="16561"/>
                </a:cubicBezTo>
                <a:cubicBezTo>
                  <a:pt x="3309" y="16660"/>
                  <a:pt x="3211" y="16796"/>
                  <a:pt x="3219" y="16821"/>
                </a:cubicBezTo>
                <a:cubicBezTo>
                  <a:pt x="3223" y="16833"/>
                  <a:pt x="3214" y="16857"/>
                  <a:pt x="3199" y="16873"/>
                </a:cubicBezTo>
                <a:cubicBezTo>
                  <a:pt x="3184" y="16889"/>
                  <a:pt x="3168" y="16923"/>
                  <a:pt x="3163" y="16950"/>
                </a:cubicBezTo>
                <a:cubicBezTo>
                  <a:pt x="3158" y="16977"/>
                  <a:pt x="3139" y="17012"/>
                  <a:pt x="3122" y="17025"/>
                </a:cubicBezTo>
                <a:cubicBezTo>
                  <a:pt x="3088" y="17053"/>
                  <a:pt x="2987" y="17241"/>
                  <a:pt x="2999" y="17255"/>
                </a:cubicBezTo>
                <a:cubicBezTo>
                  <a:pt x="3003" y="17260"/>
                  <a:pt x="2979" y="17323"/>
                  <a:pt x="2947" y="17395"/>
                </a:cubicBezTo>
                <a:cubicBezTo>
                  <a:pt x="2914" y="17468"/>
                  <a:pt x="2888" y="17545"/>
                  <a:pt x="2888" y="17566"/>
                </a:cubicBezTo>
                <a:cubicBezTo>
                  <a:pt x="2888" y="17601"/>
                  <a:pt x="2871" y="17652"/>
                  <a:pt x="2827" y="17740"/>
                </a:cubicBezTo>
                <a:cubicBezTo>
                  <a:pt x="2807" y="17781"/>
                  <a:pt x="2779" y="17850"/>
                  <a:pt x="2777" y="17869"/>
                </a:cubicBezTo>
                <a:cubicBezTo>
                  <a:pt x="2776" y="17878"/>
                  <a:pt x="2766" y="17908"/>
                  <a:pt x="2757" y="17934"/>
                </a:cubicBezTo>
                <a:cubicBezTo>
                  <a:pt x="2747" y="17961"/>
                  <a:pt x="2740" y="17986"/>
                  <a:pt x="2740" y="17991"/>
                </a:cubicBezTo>
                <a:cubicBezTo>
                  <a:pt x="2740" y="17995"/>
                  <a:pt x="2717" y="18061"/>
                  <a:pt x="2688" y="18134"/>
                </a:cubicBezTo>
                <a:cubicBezTo>
                  <a:pt x="2659" y="18207"/>
                  <a:pt x="2625" y="18290"/>
                  <a:pt x="2613" y="18321"/>
                </a:cubicBezTo>
                <a:cubicBezTo>
                  <a:pt x="2601" y="18352"/>
                  <a:pt x="2585" y="18377"/>
                  <a:pt x="2577" y="18377"/>
                </a:cubicBezTo>
                <a:cubicBezTo>
                  <a:pt x="2552" y="18377"/>
                  <a:pt x="2504" y="18520"/>
                  <a:pt x="2520" y="18544"/>
                </a:cubicBezTo>
                <a:cubicBezTo>
                  <a:pt x="2536" y="18566"/>
                  <a:pt x="2496" y="18670"/>
                  <a:pt x="2472" y="18670"/>
                </a:cubicBezTo>
                <a:cubicBezTo>
                  <a:pt x="2464" y="18670"/>
                  <a:pt x="2457" y="18692"/>
                  <a:pt x="2457" y="18720"/>
                </a:cubicBezTo>
                <a:cubicBezTo>
                  <a:pt x="2457" y="18788"/>
                  <a:pt x="2401" y="18946"/>
                  <a:pt x="2360" y="18989"/>
                </a:cubicBezTo>
                <a:cubicBezTo>
                  <a:pt x="2337" y="19015"/>
                  <a:pt x="2329" y="19040"/>
                  <a:pt x="2334" y="19071"/>
                </a:cubicBezTo>
                <a:cubicBezTo>
                  <a:pt x="2340" y="19107"/>
                  <a:pt x="2333" y="19122"/>
                  <a:pt x="2296" y="19148"/>
                </a:cubicBezTo>
                <a:cubicBezTo>
                  <a:pt x="2261" y="19173"/>
                  <a:pt x="2254" y="19185"/>
                  <a:pt x="2268" y="19200"/>
                </a:cubicBezTo>
                <a:cubicBezTo>
                  <a:pt x="2285" y="19220"/>
                  <a:pt x="2285" y="19227"/>
                  <a:pt x="2207" y="19390"/>
                </a:cubicBezTo>
                <a:cubicBezTo>
                  <a:pt x="2192" y="19421"/>
                  <a:pt x="2169" y="19458"/>
                  <a:pt x="2158" y="19474"/>
                </a:cubicBezTo>
                <a:cubicBezTo>
                  <a:pt x="2121" y="19528"/>
                  <a:pt x="2102" y="19580"/>
                  <a:pt x="2102" y="19624"/>
                </a:cubicBezTo>
                <a:cubicBezTo>
                  <a:pt x="2102" y="19648"/>
                  <a:pt x="2092" y="19672"/>
                  <a:pt x="2080" y="19678"/>
                </a:cubicBezTo>
                <a:cubicBezTo>
                  <a:pt x="2067" y="19684"/>
                  <a:pt x="2059" y="19698"/>
                  <a:pt x="2063" y="19711"/>
                </a:cubicBezTo>
                <a:cubicBezTo>
                  <a:pt x="2068" y="19724"/>
                  <a:pt x="2061" y="19741"/>
                  <a:pt x="2049" y="19748"/>
                </a:cubicBezTo>
                <a:cubicBezTo>
                  <a:pt x="2019" y="19768"/>
                  <a:pt x="1936" y="19957"/>
                  <a:pt x="1952" y="19969"/>
                </a:cubicBezTo>
                <a:cubicBezTo>
                  <a:pt x="1969" y="19981"/>
                  <a:pt x="1958" y="20020"/>
                  <a:pt x="1920" y="20084"/>
                </a:cubicBezTo>
                <a:cubicBezTo>
                  <a:pt x="1904" y="20110"/>
                  <a:pt x="1886" y="20127"/>
                  <a:pt x="1877" y="20121"/>
                </a:cubicBezTo>
                <a:cubicBezTo>
                  <a:pt x="1868" y="20114"/>
                  <a:pt x="1865" y="20123"/>
                  <a:pt x="1871" y="20145"/>
                </a:cubicBezTo>
                <a:cubicBezTo>
                  <a:pt x="1878" y="20167"/>
                  <a:pt x="1866" y="20205"/>
                  <a:pt x="1839" y="20255"/>
                </a:cubicBezTo>
                <a:cubicBezTo>
                  <a:pt x="1816" y="20296"/>
                  <a:pt x="1789" y="20346"/>
                  <a:pt x="1778" y="20365"/>
                </a:cubicBezTo>
                <a:cubicBezTo>
                  <a:pt x="1768" y="20384"/>
                  <a:pt x="1750" y="20422"/>
                  <a:pt x="1738" y="20452"/>
                </a:cubicBezTo>
                <a:cubicBezTo>
                  <a:pt x="1726" y="20481"/>
                  <a:pt x="1708" y="20514"/>
                  <a:pt x="1696" y="20527"/>
                </a:cubicBezTo>
                <a:cubicBezTo>
                  <a:pt x="1683" y="20539"/>
                  <a:pt x="1671" y="20559"/>
                  <a:pt x="1671" y="20571"/>
                </a:cubicBezTo>
                <a:cubicBezTo>
                  <a:pt x="1671" y="20598"/>
                  <a:pt x="1572" y="20769"/>
                  <a:pt x="1540" y="20798"/>
                </a:cubicBezTo>
                <a:cubicBezTo>
                  <a:pt x="1527" y="20810"/>
                  <a:pt x="1522" y="20820"/>
                  <a:pt x="1528" y="20820"/>
                </a:cubicBezTo>
                <a:cubicBezTo>
                  <a:pt x="1538" y="20820"/>
                  <a:pt x="1461" y="20970"/>
                  <a:pt x="1378" y="21115"/>
                </a:cubicBezTo>
                <a:cubicBezTo>
                  <a:pt x="1368" y="21133"/>
                  <a:pt x="1360" y="21153"/>
                  <a:pt x="1354" y="21171"/>
                </a:cubicBezTo>
                <a:cubicBezTo>
                  <a:pt x="1368" y="21204"/>
                  <a:pt x="1370" y="21216"/>
                  <a:pt x="1354" y="21232"/>
                </a:cubicBezTo>
                <a:cubicBezTo>
                  <a:pt x="1343" y="21243"/>
                  <a:pt x="1336" y="21264"/>
                  <a:pt x="1340" y="21277"/>
                </a:cubicBezTo>
                <a:cubicBezTo>
                  <a:pt x="1344" y="21289"/>
                  <a:pt x="1341" y="21303"/>
                  <a:pt x="1332" y="21309"/>
                </a:cubicBezTo>
                <a:cubicBezTo>
                  <a:pt x="1294" y="21337"/>
                  <a:pt x="1336" y="21518"/>
                  <a:pt x="1392" y="21572"/>
                </a:cubicBezTo>
                <a:cubicBezTo>
                  <a:pt x="1409" y="21587"/>
                  <a:pt x="1442" y="21596"/>
                  <a:pt x="1479" y="21600"/>
                </a:cubicBezTo>
                <a:cubicBezTo>
                  <a:pt x="1490" y="21597"/>
                  <a:pt x="1504" y="21597"/>
                  <a:pt x="1522" y="21598"/>
                </a:cubicBezTo>
                <a:cubicBezTo>
                  <a:pt x="1560" y="21599"/>
                  <a:pt x="1619" y="21577"/>
                  <a:pt x="1663" y="21551"/>
                </a:cubicBezTo>
                <a:cubicBezTo>
                  <a:pt x="1702" y="21521"/>
                  <a:pt x="1715" y="21491"/>
                  <a:pt x="1726" y="21413"/>
                </a:cubicBezTo>
                <a:cubicBezTo>
                  <a:pt x="1731" y="21377"/>
                  <a:pt x="1739" y="21355"/>
                  <a:pt x="1748" y="21342"/>
                </a:cubicBezTo>
                <a:cubicBezTo>
                  <a:pt x="1750" y="21336"/>
                  <a:pt x="1752" y="21330"/>
                  <a:pt x="1754" y="21323"/>
                </a:cubicBezTo>
                <a:cubicBezTo>
                  <a:pt x="1754" y="21322"/>
                  <a:pt x="1754" y="21317"/>
                  <a:pt x="1754" y="21316"/>
                </a:cubicBezTo>
                <a:cubicBezTo>
                  <a:pt x="1754" y="21316"/>
                  <a:pt x="1756" y="21317"/>
                  <a:pt x="1756" y="21316"/>
                </a:cubicBezTo>
                <a:cubicBezTo>
                  <a:pt x="1774" y="21252"/>
                  <a:pt x="1802" y="21185"/>
                  <a:pt x="1829" y="21173"/>
                </a:cubicBezTo>
                <a:cubicBezTo>
                  <a:pt x="1837" y="21170"/>
                  <a:pt x="1842" y="21173"/>
                  <a:pt x="1847" y="21176"/>
                </a:cubicBezTo>
                <a:cubicBezTo>
                  <a:pt x="1924" y="21072"/>
                  <a:pt x="2053" y="20939"/>
                  <a:pt x="2209" y="20808"/>
                </a:cubicBezTo>
                <a:cubicBezTo>
                  <a:pt x="2234" y="20787"/>
                  <a:pt x="2283" y="20743"/>
                  <a:pt x="2316" y="20712"/>
                </a:cubicBezTo>
                <a:cubicBezTo>
                  <a:pt x="2350" y="20681"/>
                  <a:pt x="2394" y="20646"/>
                  <a:pt x="2417" y="20632"/>
                </a:cubicBezTo>
                <a:cubicBezTo>
                  <a:pt x="2440" y="20619"/>
                  <a:pt x="2484" y="20584"/>
                  <a:pt x="2514" y="20555"/>
                </a:cubicBezTo>
                <a:cubicBezTo>
                  <a:pt x="2544" y="20525"/>
                  <a:pt x="2587" y="20491"/>
                  <a:pt x="2607" y="20480"/>
                </a:cubicBezTo>
                <a:cubicBezTo>
                  <a:pt x="2627" y="20468"/>
                  <a:pt x="2673" y="20433"/>
                  <a:pt x="2710" y="20400"/>
                </a:cubicBezTo>
                <a:cubicBezTo>
                  <a:pt x="2778" y="20339"/>
                  <a:pt x="3096" y="20149"/>
                  <a:pt x="3130" y="20149"/>
                </a:cubicBezTo>
                <a:cubicBezTo>
                  <a:pt x="3141" y="20149"/>
                  <a:pt x="3161" y="20140"/>
                  <a:pt x="3177" y="20128"/>
                </a:cubicBezTo>
                <a:cubicBezTo>
                  <a:pt x="3193" y="20116"/>
                  <a:pt x="3243" y="20091"/>
                  <a:pt x="3288" y="20074"/>
                </a:cubicBezTo>
                <a:cubicBezTo>
                  <a:pt x="3333" y="20057"/>
                  <a:pt x="3401" y="20026"/>
                  <a:pt x="3438" y="20006"/>
                </a:cubicBezTo>
                <a:cubicBezTo>
                  <a:pt x="3474" y="19986"/>
                  <a:pt x="3510" y="19968"/>
                  <a:pt x="3518" y="19966"/>
                </a:cubicBezTo>
                <a:cubicBezTo>
                  <a:pt x="3527" y="19965"/>
                  <a:pt x="3552" y="19956"/>
                  <a:pt x="3575" y="19945"/>
                </a:cubicBezTo>
                <a:cubicBezTo>
                  <a:pt x="3598" y="19934"/>
                  <a:pt x="3623" y="19927"/>
                  <a:pt x="3630" y="19927"/>
                </a:cubicBezTo>
                <a:cubicBezTo>
                  <a:pt x="3636" y="19927"/>
                  <a:pt x="3671" y="19906"/>
                  <a:pt x="3706" y="19882"/>
                </a:cubicBezTo>
                <a:cubicBezTo>
                  <a:pt x="3742" y="19858"/>
                  <a:pt x="3781" y="19840"/>
                  <a:pt x="3793" y="19840"/>
                </a:cubicBezTo>
                <a:cubicBezTo>
                  <a:pt x="3805" y="19840"/>
                  <a:pt x="3849" y="19820"/>
                  <a:pt x="3890" y="19798"/>
                </a:cubicBezTo>
                <a:cubicBezTo>
                  <a:pt x="4055" y="19706"/>
                  <a:pt x="4130" y="19667"/>
                  <a:pt x="4143" y="19666"/>
                </a:cubicBezTo>
                <a:cubicBezTo>
                  <a:pt x="4150" y="19666"/>
                  <a:pt x="4223" y="19636"/>
                  <a:pt x="4305" y="19598"/>
                </a:cubicBezTo>
                <a:cubicBezTo>
                  <a:pt x="4386" y="19560"/>
                  <a:pt x="4466" y="19525"/>
                  <a:pt x="4482" y="19521"/>
                </a:cubicBezTo>
                <a:cubicBezTo>
                  <a:pt x="4499" y="19517"/>
                  <a:pt x="4533" y="19505"/>
                  <a:pt x="4557" y="19495"/>
                </a:cubicBezTo>
                <a:cubicBezTo>
                  <a:pt x="4746" y="19419"/>
                  <a:pt x="4813" y="19401"/>
                  <a:pt x="4980" y="19366"/>
                </a:cubicBezTo>
                <a:cubicBezTo>
                  <a:pt x="5000" y="19362"/>
                  <a:pt x="5034" y="19353"/>
                  <a:pt x="5054" y="19348"/>
                </a:cubicBezTo>
                <a:cubicBezTo>
                  <a:pt x="5075" y="19342"/>
                  <a:pt x="5129" y="19332"/>
                  <a:pt x="5176" y="19324"/>
                </a:cubicBezTo>
                <a:cubicBezTo>
                  <a:pt x="5222" y="19317"/>
                  <a:pt x="5282" y="19298"/>
                  <a:pt x="5309" y="19284"/>
                </a:cubicBezTo>
                <a:cubicBezTo>
                  <a:pt x="5366" y="19256"/>
                  <a:pt x="5499" y="19219"/>
                  <a:pt x="5574" y="19209"/>
                </a:cubicBezTo>
                <a:cubicBezTo>
                  <a:pt x="5602" y="19206"/>
                  <a:pt x="5644" y="19194"/>
                  <a:pt x="5669" y="19186"/>
                </a:cubicBezTo>
                <a:cubicBezTo>
                  <a:pt x="5693" y="19178"/>
                  <a:pt x="5743" y="19166"/>
                  <a:pt x="5780" y="19160"/>
                </a:cubicBezTo>
                <a:cubicBezTo>
                  <a:pt x="5854" y="19148"/>
                  <a:pt x="6023" y="19059"/>
                  <a:pt x="6073" y="19005"/>
                </a:cubicBezTo>
                <a:cubicBezTo>
                  <a:pt x="6157" y="18915"/>
                  <a:pt x="6255" y="18798"/>
                  <a:pt x="6255" y="18788"/>
                </a:cubicBezTo>
                <a:cubicBezTo>
                  <a:pt x="6255" y="18781"/>
                  <a:pt x="6274" y="18749"/>
                  <a:pt x="6297" y="18720"/>
                </a:cubicBezTo>
                <a:cubicBezTo>
                  <a:pt x="6321" y="18690"/>
                  <a:pt x="6349" y="18646"/>
                  <a:pt x="6360" y="18621"/>
                </a:cubicBezTo>
                <a:cubicBezTo>
                  <a:pt x="6371" y="18596"/>
                  <a:pt x="6390" y="18563"/>
                  <a:pt x="6400" y="18548"/>
                </a:cubicBezTo>
                <a:cubicBezTo>
                  <a:pt x="6465" y="18460"/>
                  <a:pt x="6604" y="18227"/>
                  <a:pt x="6604" y="18206"/>
                </a:cubicBezTo>
                <a:cubicBezTo>
                  <a:pt x="6604" y="18194"/>
                  <a:pt x="6692" y="18065"/>
                  <a:pt x="6776" y="17958"/>
                </a:cubicBezTo>
                <a:cubicBezTo>
                  <a:pt x="7007" y="17662"/>
                  <a:pt x="7034" y="17617"/>
                  <a:pt x="7009" y="17562"/>
                </a:cubicBezTo>
                <a:cubicBezTo>
                  <a:pt x="6998" y="17538"/>
                  <a:pt x="7001" y="17522"/>
                  <a:pt x="7023" y="17494"/>
                </a:cubicBezTo>
                <a:cubicBezTo>
                  <a:pt x="7039" y="17473"/>
                  <a:pt x="7062" y="17438"/>
                  <a:pt x="7071" y="17416"/>
                </a:cubicBezTo>
                <a:cubicBezTo>
                  <a:pt x="7089" y="17376"/>
                  <a:pt x="7138" y="17372"/>
                  <a:pt x="7138" y="17409"/>
                </a:cubicBezTo>
                <a:cubicBezTo>
                  <a:pt x="7138" y="17420"/>
                  <a:pt x="7144" y="17435"/>
                  <a:pt x="7150" y="17442"/>
                </a:cubicBezTo>
                <a:cubicBezTo>
                  <a:pt x="7160" y="17454"/>
                  <a:pt x="7160" y="17464"/>
                  <a:pt x="7154" y="17480"/>
                </a:cubicBezTo>
                <a:cubicBezTo>
                  <a:pt x="7183" y="17498"/>
                  <a:pt x="7237" y="17491"/>
                  <a:pt x="7257" y="17466"/>
                </a:cubicBezTo>
                <a:cubicBezTo>
                  <a:pt x="7315" y="17394"/>
                  <a:pt x="7399" y="17273"/>
                  <a:pt x="7399" y="17259"/>
                </a:cubicBezTo>
                <a:cubicBezTo>
                  <a:pt x="7399" y="17251"/>
                  <a:pt x="7382" y="17223"/>
                  <a:pt x="7362" y="17198"/>
                </a:cubicBezTo>
                <a:cubicBezTo>
                  <a:pt x="7322" y="17148"/>
                  <a:pt x="7327" y="17127"/>
                  <a:pt x="7401" y="17018"/>
                </a:cubicBezTo>
                <a:cubicBezTo>
                  <a:pt x="7429" y="16976"/>
                  <a:pt x="7447" y="16965"/>
                  <a:pt x="7465" y="16973"/>
                </a:cubicBezTo>
                <a:cubicBezTo>
                  <a:pt x="7480" y="16980"/>
                  <a:pt x="7487" y="16989"/>
                  <a:pt x="7482" y="16995"/>
                </a:cubicBezTo>
                <a:cubicBezTo>
                  <a:pt x="7471" y="17006"/>
                  <a:pt x="7538" y="17053"/>
                  <a:pt x="7566" y="17053"/>
                </a:cubicBezTo>
                <a:cubicBezTo>
                  <a:pt x="7588" y="17053"/>
                  <a:pt x="7669" y="16958"/>
                  <a:pt x="7657" y="16945"/>
                </a:cubicBezTo>
                <a:cubicBezTo>
                  <a:pt x="7653" y="16940"/>
                  <a:pt x="7665" y="16923"/>
                  <a:pt x="7686" y="16908"/>
                </a:cubicBezTo>
                <a:cubicBezTo>
                  <a:pt x="7740" y="16866"/>
                  <a:pt x="7759" y="16819"/>
                  <a:pt x="7736" y="16777"/>
                </a:cubicBezTo>
                <a:cubicBezTo>
                  <a:pt x="7726" y="16757"/>
                  <a:pt x="7710" y="16742"/>
                  <a:pt x="7702" y="16741"/>
                </a:cubicBezTo>
                <a:cubicBezTo>
                  <a:pt x="7694" y="16741"/>
                  <a:pt x="7671" y="16729"/>
                  <a:pt x="7651" y="16711"/>
                </a:cubicBezTo>
                <a:lnTo>
                  <a:pt x="7615" y="16678"/>
                </a:lnTo>
                <a:lnTo>
                  <a:pt x="7657" y="16624"/>
                </a:lnTo>
                <a:cubicBezTo>
                  <a:pt x="7710" y="16560"/>
                  <a:pt x="7772" y="16554"/>
                  <a:pt x="7847" y="16605"/>
                </a:cubicBezTo>
                <a:lnTo>
                  <a:pt x="7900" y="16641"/>
                </a:lnTo>
                <a:lnTo>
                  <a:pt x="7977" y="16554"/>
                </a:lnTo>
                <a:cubicBezTo>
                  <a:pt x="8047" y="16476"/>
                  <a:pt x="8056" y="16463"/>
                  <a:pt x="8039" y="16432"/>
                </a:cubicBezTo>
                <a:cubicBezTo>
                  <a:pt x="8029" y="16413"/>
                  <a:pt x="8024" y="16389"/>
                  <a:pt x="8029" y="16378"/>
                </a:cubicBezTo>
                <a:cubicBezTo>
                  <a:pt x="8035" y="16368"/>
                  <a:pt x="8033" y="16363"/>
                  <a:pt x="8025" y="16369"/>
                </a:cubicBezTo>
                <a:cubicBezTo>
                  <a:pt x="8017" y="16375"/>
                  <a:pt x="7987" y="16345"/>
                  <a:pt x="7957" y="16303"/>
                </a:cubicBezTo>
                <a:cubicBezTo>
                  <a:pt x="7915" y="16246"/>
                  <a:pt x="7906" y="16224"/>
                  <a:pt x="7920" y="16214"/>
                </a:cubicBezTo>
                <a:cubicBezTo>
                  <a:pt x="7931" y="16206"/>
                  <a:pt x="7955" y="16176"/>
                  <a:pt x="7973" y="16146"/>
                </a:cubicBezTo>
                <a:lnTo>
                  <a:pt x="8005" y="16092"/>
                </a:lnTo>
                <a:lnTo>
                  <a:pt x="8062" y="16123"/>
                </a:lnTo>
                <a:cubicBezTo>
                  <a:pt x="8092" y="16140"/>
                  <a:pt x="8138" y="16165"/>
                  <a:pt x="8163" y="16177"/>
                </a:cubicBezTo>
                <a:cubicBezTo>
                  <a:pt x="8187" y="16188"/>
                  <a:pt x="8218" y="16201"/>
                  <a:pt x="8231" y="16209"/>
                </a:cubicBezTo>
                <a:cubicBezTo>
                  <a:pt x="8250" y="16221"/>
                  <a:pt x="8272" y="16203"/>
                  <a:pt x="8324" y="16132"/>
                </a:cubicBezTo>
                <a:cubicBezTo>
                  <a:pt x="8389" y="16044"/>
                  <a:pt x="8410" y="15987"/>
                  <a:pt x="8377" y="15987"/>
                </a:cubicBezTo>
                <a:cubicBezTo>
                  <a:pt x="8360" y="15987"/>
                  <a:pt x="8327" y="15905"/>
                  <a:pt x="8328" y="15865"/>
                </a:cubicBezTo>
                <a:cubicBezTo>
                  <a:pt x="8329" y="15849"/>
                  <a:pt x="8316" y="15838"/>
                  <a:pt x="8292" y="15837"/>
                </a:cubicBezTo>
                <a:cubicBezTo>
                  <a:pt x="8271" y="15835"/>
                  <a:pt x="8244" y="15820"/>
                  <a:pt x="8233" y="15804"/>
                </a:cubicBezTo>
                <a:cubicBezTo>
                  <a:pt x="8217" y="15778"/>
                  <a:pt x="8220" y="15768"/>
                  <a:pt x="8248" y="15736"/>
                </a:cubicBezTo>
                <a:cubicBezTo>
                  <a:pt x="8266" y="15715"/>
                  <a:pt x="8293" y="15675"/>
                  <a:pt x="8308" y="15649"/>
                </a:cubicBezTo>
                <a:lnTo>
                  <a:pt x="8336" y="15602"/>
                </a:lnTo>
                <a:lnTo>
                  <a:pt x="8387" y="15668"/>
                </a:lnTo>
                <a:cubicBezTo>
                  <a:pt x="8415" y="15703"/>
                  <a:pt x="8447" y="15727"/>
                  <a:pt x="8458" y="15722"/>
                </a:cubicBezTo>
                <a:cubicBezTo>
                  <a:pt x="8469" y="15717"/>
                  <a:pt x="8494" y="15732"/>
                  <a:pt x="8512" y="15755"/>
                </a:cubicBezTo>
                <a:cubicBezTo>
                  <a:pt x="8531" y="15778"/>
                  <a:pt x="8554" y="15797"/>
                  <a:pt x="8565" y="15797"/>
                </a:cubicBezTo>
                <a:cubicBezTo>
                  <a:pt x="8621" y="15797"/>
                  <a:pt x="8740" y="15641"/>
                  <a:pt x="8731" y="15579"/>
                </a:cubicBezTo>
                <a:cubicBezTo>
                  <a:pt x="8723" y="15528"/>
                  <a:pt x="8794" y="15548"/>
                  <a:pt x="8834" y="15607"/>
                </a:cubicBezTo>
                <a:cubicBezTo>
                  <a:pt x="8852" y="15635"/>
                  <a:pt x="8876" y="15654"/>
                  <a:pt x="8886" y="15649"/>
                </a:cubicBezTo>
                <a:cubicBezTo>
                  <a:pt x="8896" y="15645"/>
                  <a:pt x="8931" y="15665"/>
                  <a:pt x="8963" y="15696"/>
                </a:cubicBezTo>
                <a:cubicBezTo>
                  <a:pt x="8961" y="15693"/>
                  <a:pt x="8960" y="15691"/>
                  <a:pt x="8957" y="15687"/>
                </a:cubicBezTo>
                <a:cubicBezTo>
                  <a:pt x="8936" y="15661"/>
                  <a:pt x="8925" y="15634"/>
                  <a:pt x="8931" y="15616"/>
                </a:cubicBezTo>
                <a:cubicBezTo>
                  <a:pt x="8939" y="15592"/>
                  <a:pt x="8948" y="15593"/>
                  <a:pt x="8989" y="15633"/>
                </a:cubicBezTo>
                <a:cubicBezTo>
                  <a:pt x="9016" y="15658"/>
                  <a:pt x="9045" y="15699"/>
                  <a:pt x="9056" y="15722"/>
                </a:cubicBezTo>
                <a:cubicBezTo>
                  <a:pt x="9087" y="15790"/>
                  <a:pt x="9146" y="15775"/>
                  <a:pt x="9284" y="15666"/>
                </a:cubicBezTo>
                <a:cubicBezTo>
                  <a:pt x="9360" y="15606"/>
                  <a:pt x="9424" y="15567"/>
                  <a:pt x="9452" y="15565"/>
                </a:cubicBezTo>
                <a:cubicBezTo>
                  <a:pt x="9477" y="15563"/>
                  <a:pt x="9516" y="15553"/>
                  <a:pt x="9539" y="15541"/>
                </a:cubicBezTo>
                <a:cubicBezTo>
                  <a:pt x="9562" y="15530"/>
                  <a:pt x="9585" y="15520"/>
                  <a:pt x="9591" y="15520"/>
                </a:cubicBezTo>
                <a:cubicBezTo>
                  <a:pt x="9618" y="15520"/>
                  <a:pt x="9757" y="15306"/>
                  <a:pt x="9757" y="15265"/>
                </a:cubicBezTo>
                <a:cubicBezTo>
                  <a:pt x="9757" y="15243"/>
                  <a:pt x="9947" y="15015"/>
                  <a:pt x="10052" y="14911"/>
                </a:cubicBezTo>
                <a:cubicBezTo>
                  <a:pt x="10097" y="14867"/>
                  <a:pt x="10211" y="14743"/>
                  <a:pt x="10305" y="14637"/>
                </a:cubicBezTo>
                <a:cubicBezTo>
                  <a:pt x="10399" y="14530"/>
                  <a:pt x="10533" y="14387"/>
                  <a:pt x="10602" y="14318"/>
                </a:cubicBezTo>
                <a:cubicBezTo>
                  <a:pt x="10671" y="14249"/>
                  <a:pt x="10732" y="14184"/>
                  <a:pt x="10737" y="14175"/>
                </a:cubicBezTo>
                <a:cubicBezTo>
                  <a:pt x="10773" y="14113"/>
                  <a:pt x="14514" y="9786"/>
                  <a:pt x="14529" y="9790"/>
                </a:cubicBezTo>
                <a:cubicBezTo>
                  <a:pt x="14539" y="9792"/>
                  <a:pt x="14549" y="9783"/>
                  <a:pt x="14549" y="9769"/>
                </a:cubicBezTo>
                <a:cubicBezTo>
                  <a:pt x="14549" y="9754"/>
                  <a:pt x="14673" y="9594"/>
                  <a:pt x="14826" y="9415"/>
                </a:cubicBezTo>
                <a:cubicBezTo>
                  <a:pt x="15066" y="9134"/>
                  <a:pt x="15109" y="9093"/>
                  <a:pt x="15133" y="9108"/>
                </a:cubicBezTo>
                <a:cubicBezTo>
                  <a:pt x="15157" y="9124"/>
                  <a:pt x="15158" y="9140"/>
                  <a:pt x="15149" y="9248"/>
                </a:cubicBezTo>
                <a:cubicBezTo>
                  <a:pt x="15144" y="9316"/>
                  <a:pt x="15131" y="9428"/>
                  <a:pt x="15119" y="9499"/>
                </a:cubicBezTo>
                <a:cubicBezTo>
                  <a:pt x="15107" y="9570"/>
                  <a:pt x="15087" y="9737"/>
                  <a:pt x="15074" y="9870"/>
                </a:cubicBezTo>
                <a:cubicBezTo>
                  <a:pt x="15030" y="10340"/>
                  <a:pt x="15023" y="10402"/>
                  <a:pt x="15008" y="10463"/>
                </a:cubicBezTo>
                <a:cubicBezTo>
                  <a:pt x="14968" y="10623"/>
                  <a:pt x="14875" y="11181"/>
                  <a:pt x="14866" y="11309"/>
                </a:cubicBezTo>
                <a:cubicBezTo>
                  <a:pt x="14861" y="11387"/>
                  <a:pt x="14854" y="11456"/>
                  <a:pt x="14852" y="11461"/>
                </a:cubicBezTo>
                <a:cubicBezTo>
                  <a:pt x="14850" y="11466"/>
                  <a:pt x="14843" y="11533"/>
                  <a:pt x="14838" y="11609"/>
                </a:cubicBezTo>
                <a:cubicBezTo>
                  <a:pt x="14833" y="11684"/>
                  <a:pt x="14822" y="11835"/>
                  <a:pt x="14814" y="11944"/>
                </a:cubicBezTo>
                <a:cubicBezTo>
                  <a:pt x="14805" y="12053"/>
                  <a:pt x="14795" y="12175"/>
                  <a:pt x="14791" y="12218"/>
                </a:cubicBezTo>
                <a:cubicBezTo>
                  <a:pt x="14788" y="12261"/>
                  <a:pt x="14778" y="12370"/>
                  <a:pt x="14769" y="12459"/>
                </a:cubicBezTo>
                <a:cubicBezTo>
                  <a:pt x="14748" y="12678"/>
                  <a:pt x="14741" y="12886"/>
                  <a:pt x="14735" y="13268"/>
                </a:cubicBezTo>
                <a:cubicBezTo>
                  <a:pt x="14734" y="13349"/>
                  <a:pt x="14730" y="13434"/>
                  <a:pt x="14727" y="13509"/>
                </a:cubicBezTo>
                <a:cubicBezTo>
                  <a:pt x="14743" y="13511"/>
                  <a:pt x="14760" y="13521"/>
                  <a:pt x="14765" y="13538"/>
                </a:cubicBezTo>
                <a:cubicBezTo>
                  <a:pt x="14790" y="13611"/>
                  <a:pt x="14763" y="13887"/>
                  <a:pt x="14719" y="14009"/>
                </a:cubicBezTo>
                <a:cubicBezTo>
                  <a:pt x="14698" y="14064"/>
                  <a:pt x="14682" y="14122"/>
                  <a:pt x="14682" y="14138"/>
                </a:cubicBezTo>
                <a:cubicBezTo>
                  <a:pt x="14682" y="14161"/>
                  <a:pt x="14585" y="14413"/>
                  <a:pt x="14547" y="14489"/>
                </a:cubicBezTo>
                <a:cubicBezTo>
                  <a:pt x="14508" y="14567"/>
                  <a:pt x="14407" y="14823"/>
                  <a:pt x="14391" y="14885"/>
                </a:cubicBezTo>
                <a:cubicBezTo>
                  <a:pt x="14385" y="14909"/>
                  <a:pt x="14366" y="14951"/>
                  <a:pt x="14349" y="14979"/>
                </a:cubicBezTo>
                <a:cubicBezTo>
                  <a:pt x="14332" y="15007"/>
                  <a:pt x="14321" y="15033"/>
                  <a:pt x="14323" y="15035"/>
                </a:cubicBezTo>
                <a:cubicBezTo>
                  <a:pt x="14324" y="15037"/>
                  <a:pt x="14309" y="15084"/>
                  <a:pt x="14288" y="15138"/>
                </a:cubicBezTo>
                <a:cubicBezTo>
                  <a:pt x="14268" y="15192"/>
                  <a:pt x="14246" y="15253"/>
                  <a:pt x="14242" y="15274"/>
                </a:cubicBezTo>
                <a:cubicBezTo>
                  <a:pt x="14237" y="15296"/>
                  <a:pt x="14225" y="15322"/>
                  <a:pt x="14213" y="15333"/>
                </a:cubicBezTo>
                <a:cubicBezTo>
                  <a:pt x="14202" y="15344"/>
                  <a:pt x="14191" y="15365"/>
                  <a:pt x="14191" y="15377"/>
                </a:cubicBezTo>
                <a:cubicBezTo>
                  <a:pt x="14191" y="15384"/>
                  <a:pt x="14179" y="15416"/>
                  <a:pt x="14171" y="15441"/>
                </a:cubicBezTo>
                <a:cubicBezTo>
                  <a:pt x="14188" y="15454"/>
                  <a:pt x="14190" y="15472"/>
                  <a:pt x="14183" y="15518"/>
                </a:cubicBezTo>
                <a:cubicBezTo>
                  <a:pt x="14178" y="15553"/>
                  <a:pt x="14162" y="15600"/>
                  <a:pt x="14149" y="15623"/>
                </a:cubicBezTo>
                <a:cubicBezTo>
                  <a:pt x="14118" y="15677"/>
                  <a:pt x="14054" y="15847"/>
                  <a:pt x="14052" y="15884"/>
                </a:cubicBezTo>
                <a:cubicBezTo>
                  <a:pt x="14051" y="15899"/>
                  <a:pt x="14040" y="15926"/>
                  <a:pt x="14025" y="15942"/>
                </a:cubicBezTo>
                <a:cubicBezTo>
                  <a:pt x="14011" y="15959"/>
                  <a:pt x="13999" y="15983"/>
                  <a:pt x="13999" y="15998"/>
                </a:cubicBezTo>
                <a:cubicBezTo>
                  <a:pt x="13999" y="16014"/>
                  <a:pt x="13990" y="16037"/>
                  <a:pt x="13979" y="16052"/>
                </a:cubicBezTo>
                <a:cubicBezTo>
                  <a:pt x="13957" y="16082"/>
                  <a:pt x="13910" y="16243"/>
                  <a:pt x="13910" y="16287"/>
                </a:cubicBezTo>
                <a:cubicBezTo>
                  <a:pt x="13910" y="16302"/>
                  <a:pt x="13903" y="16327"/>
                  <a:pt x="13896" y="16343"/>
                </a:cubicBezTo>
                <a:cubicBezTo>
                  <a:pt x="13860" y="16424"/>
                  <a:pt x="13850" y="16472"/>
                  <a:pt x="13827" y="16615"/>
                </a:cubicBezTo>
                <a:cubicBezTo>
                  <a:pt x="13814" y="16700"/>
                  <a:pt x="13799" y="16800"/>
                  <a:pt x="13795" y="16838"/>
                </a:cubicBezTo>
                <a:cubicBezTo>
                  <a:pt x="13791" y="16875"/>
                  <a:pt x="13782" y="16913"/>
                  <a:pt x="13775" y="16922"/>
                </a:cubicBezTo>
                <a:cubicBezTo>
                  <a:pt x="13768" y="16931"/>
                  <a:pt x="13763" y="16970"/>
                  <a:pt x="13763" y="17009"/>
                </a:cubicBezTo>
                <a:cubicBezTo>
                  <a:pt x="13763" y="17047"/>
                  <a:pt x="13755" y="17088"/>
                  <a:pt x="13747" y="17098"/>
                </a:cubicBezTo>
                <a:cubicBezTo>
                  <a:pt x="13738" y="17107"/>
                  <a:pt x="13726" y="17168"/>
                  <a:pt x="13718" y="17234"/>
                </a:cubicBezTo>
                <a:cubicBezTo>
                  <a:pt x="13711" y="17299"/>
                  <a:pt x="13699" y="17376"/>
                  <a:pt x="13694" y="17405"/>
                </a:cubicBezTo>
                <a:cubicBezTo>
                  <a:pt x="13689" y="17433"/>
                  <a:pt x="13683" y="17523"/>
                  <a:pt x="13682" y="17604"/>
                </a:cubicBezTo>
                <a:cubicBezTo>
                  <a:pt x="13681" y="17684"/>
                  <a:pt x="13674" y="17759"/>
                  <a:pt x="13668" y="17770"/>
                </a:cubicBezTo>
                <a:cubicBezTo>
                  <a:pt x="13661" y="17782"/>
                  <a:pt x="13664" y="17795"/>
                  <a:pt x="13672" y="17801"/>
                </a:cubicBezTo>
                <a:cubicBezTo>
                  <a:pt x="13686" y="17811"/>
                  <a:pt x="13681" y="17934"/>
                  <a:pt x="13666" y="17963"/>
                </a:cubicBezTo>
                <a:cubicBezTo>
                  <a:pt x="13661" y="17971"/>
                  <a:pt x="13664" y="18000"/>
                  <a:pt x="13672" y="18030"/>
                </a:cubicBezTo>
                <a:cubicBezTo>
                  <a:pt x="13681" y="18069"/>
                  <a:pt x="13680" y="18106"/>
                  <a:pt x="13666" y="18152"/>
                </a:cubicBezTo>
                <a:cubicBezTo>
                  <a:pt x="13655" y="18189"/>
                  <a:pt x="13651" y="18224"/>
                  <a:pt x="13658" y="18232"/>
                </a:cubicBezTo>
                <a:cubicBezTo>
                  <a:pt x="13665" y="18240"/>
                  <a:pt x="13675" y="18313"/>
                  <a:pt x="13680" y="18394"/>
                </a:cubicBezTo>
                <a:cubicBezTo>
                  <a:pt x="13685" y="18474"/>
                  <a:pt x="13690" y="18588"/>
                  <a:pt x="13694" y="18645"/>
                </a:cubicBezTo>
                <a:cubicBezTo>
                  <a:pt x="13698" y="18701"/>
                  <a:pt x="13705" y="18834"/>
                  <a:pt x="13708" y="18940"/>
                </a:cubicBezTo>
                <a:cubicBezTo>
                  <a:pt x="13711" y="19045"/>
                  <a:pt x="13719" y="19140"/>
                  <a:pt x="13724" y="19151"/>
                </a:cubicBezTo>
                <a:cubicBezTo>
                  <a:pt x="13730" y="19161"/>
                  <a:pt x="13737" y="19191"/>
                  <a:pt x="13740" y="19216"/>
                </a:cubicBezTo>
                <a:cubicBezTo>
                  <a:pt x="13756" y="19322"/>
                  <a:pt x="13766" y="19369"/>
                  <a:pt x="13781" y="19420"/>
                </a:cubicBezTo>
                <a:cubicBezTo>
                  <a:pt x="13790" y="19450"/>
                  <a:pt x="13790" y="19488"/>
                  <a:pt x="13785" y="19505"/>
                </a:cubicBezTo>
                <a:cubicBezTo>
                  <a:pt x="13784" y="19509"/>
                  <a:pt x="13784" y="19506"/>
                  <a:pt x="13783" y="19509"/>
                </a:cubicBezTo>
                <a:cubicBezTo>
                  <a:pt x="13784" y="19512"/>
                  <a:pt x="13784" y="19518"/>
                  <a:pt x="13785" y="19521"/>
                </a:cubicBezTo>
                <a:cubicBezTo>
                  <a:pt x="13795" y="19550"/>
                  <a:pt x="13818" y="19638"/>
                  <a:pt x="13835" y="19718"/>
                </a:cubicBezTo>
                <a:cubicBezTo>
                  <a:pt x="13896" y="20001"/>
                  <a:pt x="13939" y="20169"/>
                  <a:pt x="13957" y="20191"/>
                </a:cubicBezTo>
                <a:cubicBezTo>
                  <a:pt x="13964" y="20200"/>
                  <a:pt x="13969" y="20223"/>
                  <a:pt x="13969" y="20243"/>
                </a:cubicBezTo>
                <a:cubicBezTo>
                  <a:pt x="13969" y="20263"/>
                  <a:pt x="13983" y="20309"/>
                  <a:pt x="13999" y="20346"/>
                </a:cubicBezTo>
                <a:cubicBezTo>
                  <a:pt x="14015" y="20383"/>
                  <a:pt x="14029" y="20420"/>
                  <a:pt x="14029" y="20428"/>
                </a:cubicBezTo>
                <a:cubicBezTo>
                  <a:pt x="14029" y="20443"/>
                  <a:pt x="14061" y="20532"/>
                  <a:pt x="14116" y="20665"/>
                </a:cubicBezTo>
                <a:cubicBezTo>
                  <a:pt x="14171" y="20797"/>
                  <a:pt x="14197" y="20845"/>
                  <a:pt x="14217" y="20859"/>
                </a:cubicBezTo>
                <a:cubicBezTo>
                  <a:pt x="14228" y="20867"/>
                  <a:pt x="14236" y="20884"/>
                  <a:pt x="14236" y="20897"/>
                </a:cubicBezTo>
                <a:cubicBezTo>
                  <a:pt x="14236" y="20959"/>
                  <a:pt x="14413" y="21227"/>
                  <a:pt x="14537" y="21354"/>
                </a:cubicBezTo>
                <a:cubicBezTo>
                  <a:pt x="14560" y="21378"/>
                  <a:pt x="14580" y="21391"/>
                  <a:pt x="14612" y="21420"/>
                </a:cubicBezTo>
                <a:lnTo>
                  <a:pt x="21600" y="0"/>
                </a:lnTo>
                <a:lnTo>
                  <a:pt x="10083" y="0"/>
                </a:lnTo>
                <a:close/>
                <a:moveTo>
                  <a:pt x="875" y="20332"/>
                </a:moveTo>
                <a:cubicBezTo>
                  <a:pt x="862" y="20328"/>
                  <a:pt x="849" y="20331"/>
                  <a:pt x="829" y="20339"/>
                </a:cubicBezTo>
                <a:cubicBezTo>
                  <a:pt x="795" y="20353"/>
                  <a:pt x="775" y="20353"/>
                  <a:pt x="752" y="20339"/>
                </a:cubicBezTo>
                <a:cubicBezTo>
                  <a:pt x="718" y="20318"/>
                  <a:pt x="618" y="20329"/>
                  <a:pt x="566" y="20360"/>
                </a:cubicBezTo>
                <a:cubicBezTo>
                  <a:pt x="550" y="20370"/>
                  <a:pt x="523" y="20397"/>
                  <a:pt x="505" y="20419"/>
                </a:cubicBezTo>
                <a:cubicBezTo>
                  <a:pt x="479" y="20452"/>
                  <a:pt x="456" y="20459"/>
                  <a:pt x="390" y="20459"/>
                </a:cubicBezTo>
                <a:cubicBezTo>
                  <a:pt x="345" y="20459"/>
                  <a:pt x="304" y="20466"/>
                  <a:pt x="299" y="20475"/>
                </a:cubicBezTo>
                <a:cubicBezTo>
                  <a:pt x="294" y="20484"/>
                  <a:pt x="277" y="20494"/>
                  <a:pt x="261" y="20494"/>
                </a:cubicBezTo>
                <a:cubicBezTo>
                  <a:pt x="200" y="20494"/>
                  <a:pt x="241" y="20590"/>
                  <a:pt x="313" y="20620"/>
                </a:cubicBezTo>
                <a:cubicBezTo>
                  <a:pt x="333" y="20629"/>
                  <a:pt x="338" y="20642"/>
                  <a:pt x="331" y="20670"/>
                </a:cubicBezTo>
                <a:cubicBezTo>
                  <a:pt x="280" y="20895"/>
                  <a:pt x="274" y="20964"/>
                  <a:pt x="297" y="21016"/>
                </a:cubicBezTo>
                <a:cubicBezTo>
                  <a:pt x="327" y="21084"/>
                  <a:pt x="319" y="21182"/>
                  <a:pt x="281" y="21211"/>
                </a:cubicBezTo>
                <a:cubicBezTo>
                  <a:pt x="257" y="21230"/>
                  <a:pt x="240" y="21229"/>
                  <a:pt x="180" y="21209"/>
                </a:cubicBezTo>
                <a:cubicBezTo>
                  <a:pt x="38" y="21160"/>
                  <a:pt x="40" y="21164"/>
                  <a:pt x="0" y="21152"/>
                </a:cubicBezTo>
                <a:lnTo>
                  <a:pt x="0" y="21279"/>
                </a:lnTo>
                <a:cubicBezTo>
                  <a:pt x="55" y="21298"/>
                  <a:pt x="121" y="21325"/>
                  <a:pt x="156" y="21328"/>
                </a:cubicBezTo>
                <a:cubicBezTo>
                  <a:pt x="185" y="21331"/>
                  <a:pt x="220" y="21335"/>
                  <a:pt x="232" y="21340"/>
                </a:cubicBezTo>
                <a:cubicBezTo>
                  <a:pt x="245" y="21345"/>
                  <a:pt x="301" y="21359"/>
                  <a:pt x="356" y="21370"/>
                </a:cubicBezTo>
                <a:cubicBezTo>
                  <a:pt x="467" y="21394"/>
                  <a:pt x="552" y="21383"/>
                  <a:pt x="594" y="21340"/>
                </a:cubicBezTo>
                <a:cubicBezTo>
                  <a:pt x="609" y="21324"/>
                  <a:pt x="625" y="21311"/>
                  <a:pt x="631" y="21312"/>
                </a:cubicBezTo>
                <a:cubicBezTo>
                  <a:pt x="647" y="21315"/>
                  <a:pt x="633" y="21250"/>
                  <a:pt x="604" y="21192"/>
                </a:cubicBezTo>
                <a:cubicBezTo>
                  <a:pt x="589" y="21162"/>
                  <a:pt x="571" y="21111"/>
                  <a:pt x="566" y="21077"/>
                </a:cubicBezTo>
                <a:cubicBezTo>
                  <a:pt x="557" y="21020"/>
                  <a:pt x="560" y="21012"/>
                  <a:pt x="616" y="20970"/>
                </a:cubicBezTo>
                <a:cubicBezTo>
                  <a:pt x="649" y="20944"/>
                  <a:pt x="686" y="20927"/>
                  <a:pt x="697" y="20932"/>
                </a:cubicBezTo>
                <a:cubicBezTo>
                  <a:pt x="732" y="20948"/>
                  <a:pt x="981" y="20672"/>
                  <a:pt x="982" y="20616"/>
                </a:cubicBezTo>
                <a:cubicBezTo>
                  <a:pt x="983" y="20601"/>
                  <a:pt x="991" y="20566"/>
                  <a:pt x="1002" y="20541"/>
                </a:cubicBezTo>
                <a:cubicBezTo>
                  <a:pt x="1020" y="20500"/>
                  <a:pt x="1019" y="20488"/>
                  <a:pt x="998" y="20452"/>
                </a:cubicBezTo>
                <a:cubicBezTo>
                  <a:pt x="985" y="20428"/>
                  <a:pt x="953" y="20389"/>
                  <a:pt x="926" y="20365"/>
                </a:cubicBezTo>
                <a:cubicBezTo>
                  <a:pt x="904" y="20346"/>
                  <a:pt x="889" y="20336"/>
                  <a:pt x="875" y="20332"/>
                </a:cubicBezTo>
                <a:close/>
                <a:moveTo>
                  <a:pt x="2775" y="20538"/>
                </a:moveTo>
                <a:cubicBezTo>
                  <a:pt x="2763" y="20525"/>
                  <a:pt x="2710" y="20577"/>
                  <a:pt x="2710" y="20602"/>
                </a:cubicBezTo>
                <a:cubicBezTo>
                  <a:pt x="2710" y="20611"/>
                  <a:pt x="2720" y="20608"/>
                  <a:pt x="2732" y="20597"/>
                </a:cubicBezTo>
                <a:cubicBezTo>
                  <a:pt x="2744" y="20585"/>
                  <a:pt x="2760" y="20581"/>
                  <a:pt x="2769" y="20588"/>
                </a:cubicBezTo>
                <a:cubicBezTo>
                  <a:pt x="2786" y="20600"/>
                  <a:pt x="2791" y="20557"/>
                  <a:pt x="2775" y="20538"/>
                </a:cubicBezTo>
                <a:close/>
              </a:path>
            </a:pathLst>
          </a:custGeom>
        </p:spPr>
      </p:pic>
      <p:sp>
        <p:nvSpPr>
          <p:cNvPr id="627" name="Written"/>
          <p:cNvSpPr txBox="1">
            <a:spLocks noGrp="1"/>
          </p:cNvSpPr>
          <p:nvPr>
            <p:ph type="title"/>
          </p:nvPr>
        </p:nvSpPr>
        <p:spPr>
          <a:prstGeom prst="rect">
            <a:avLst/>
          </a:prstGeom>
        </p:spPr>
        <p:txBody>
          <a:bodyPr/>
          <a:lstStyle/>
          <a:p>
            <a:r>
              <a:t>Written</a:t>
            </a:r>
          </a:p>
        </p:txBody>
      </p:sp>
      <p:sp>
        <p:nvSpPr>
          <p:cNvPr id="628" name="Formal report to client with formal cover email/letter…"/>
          <p:cNvSpPr txBox="1">
            <a:spLocks noGrp="1"/>
          </p:cNvSpPr>
          <p:nvPr>
            <p:ph type="body" sz="half" idx="1"/>
          </p:nvPr>
        </p:nvSpPr>
        <p:spPr>
          <a:prstGeom prst="rect">
            <a:avLst/>
          </a:prstGeom>
        </p:spPr>
        <p:txBody>
          <a:bodyPr/>
          <a:lstStyle/>
          <a:p>
            <a:r>
              <a:t>Formal report to client with formal cover email/letter</a:t>
            </a:r>
          </a:p>
          <a:p>
            <a:r>
              <a:t>an email</a:t>
            </a:r>
          </a:p>
          <a:p>
            <a:r>
              <a:t>a memo</a:t>
            </a:r>
          </a:p>
          <a:p>
            <a:r>
              <a:t>a chart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0" name="Puzzle-pieces.png" descr="Puzzle-pieces.png"/>
          <p:cNvPicPr>
            <a:picLocks noGrp="1" noChangeAspect="1"/>
          </p:cNvPicPr>
          <p:nvPr>
            <p:ph type="pic" idx="13"/>
          </p:nvPr>
        </p:nvPicPr>
        <p:blipFill>
          <a:blip r:embed="rId2">
            <a:extLst/>
          </a:blip>
          <a:srcRect t="45901" b="6337"/>
          <a:stretch>
            <a:fillRect/>
          </a:stretch>
        </p:blipFill>
        <p:spPr>
          <a:xfrm>
            <a:off x="0" y="4584700"/>
            <a:ext cx="10160000" cy="29467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3600"/>
                </a:lnTo>
                <a:lnTo>
                  <a:pt x="21600" y="0"/>
                </a:lnTo>
                <a:lnTo>
                  <a:pt x="0" y="0"/>
                </a:lnTo>
                <a:close/>
              </a:path>
            </a:pathLst>
          </a:custGeom>
        </p:spPr>
      </p:pic>
      <p:sp>
        <p:nvSpPr>
          <p:cNvPr id="631" name="Components"/>
          <p:cNvSpPr txBox="1">
            <a:spLocks noGrp="1"/>
          </p:cNvSpPr>
          <p:nvPr>
            <p:ph type="title"/>
          </p:nvPr>
        </p:nvSpPr>
        <p:spPr>
          <a:prstGeom prst="rect">
            <a:avLst/>
          </a:prstGeom>
        </p:spPr>
        <p:txBody>
          <a:bodyPr/>
          <a:lstStyle/>
          <a:p>
            <a:r>
              <a:t>Components</a:t>
            </a:r>
          </a:p>
        </p:txBody>
      </p:sp>
      <p:sp>
        <p:nvSpPr>
          <p:cNvPr id="632" name="The memo header…"/>
          <p:cNvSpPr txBox="1">
            <a:spLocks noGrp="1"/>
          </p:cNvSpPr>
          <p:nvPr>
            <p:ph type="body" sz="half" idx="1"/>
          </p:nvPr>
        </p:nvSpPr>
        <p:spPr>
          <a:prstGeom prst="rect">
            <a:avLst/>
          </a:prstGeom>
        </p:spPr>
        <p:txBody>
          <a:bodyPr/>
          <a:lstStyle/>
          <a:p>
            <a:r>
              <a:rPr dirty="0"/>
              <a:t>The </a:t>
            </a:r>
            <a:r>
              <a:rPr lang="en-GB" dirty="0"/>
              <a:t>report</a:t>
            </a:r>
            <a:r>
              <a:rPr dirty="0"/>
              <a:t> header</a:t>
            </a:r>
          </a:p>
          <a:p>
            <a:r>
              <a:rPr dirty="0"/>
              <a:t>The report body</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 name="cartoon_drawing_of_a_skull.png" descr="cartoon_drawing_of_a_skull.png"/>
          <p:cNvPicPr>
            <a:picLocks noGrp="1" noChangeAspect="1"/>
          </p:cNvPicPr>
          <p:nvPr>
            <p:ph type="pic" idx="13"/>
          </p:nvPr>
        </p:nvPicPr>
        <p:blipFill>
          <a:blip r:embed="rId2">
            <a:extLst/>
          </a:blip>
          <a:srcRect l="5082" t="170" r="4825"/>
          <a:stretch>
            <a:fillRect/>
          </a:stretch>
        </p:blipFill>
        <p:spPr>
          <a:xfrm>
            <a:off x="0" y="5071533"/>
            <a:ext cx="2476500" cy="24807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360"/>
                </a:lnTo>
                <a:lnTo>
                  <a:pt x="0" y="21600"/>
                </a:lnTo>
                <a:lnTo>
                  <a:pt x="322" y="21600"/>
                </a:lnTo>
                <a:lnTo>
                  <a:pt x="21600" y="19312"/>
                </a:lnTo>
                <a:lnTo>
                  <a:pt x="21600" y="0"/>
                </a:lnTo>
                <a:close/>
              </a:path>
            </a:pathLst>
          </a:custGeom>
        </p:spPr>
      </p:pic>
      <p:pic>
        <p:nvPicPr>
          <p:cNvPr id="635" name="cartoon_drawing_of_a_skull.png" descr="cartoon_drawing_of_a_skull.png"/>
          <p:cNvPicPr>
            <a:picLocks noGrp="1" noChangeAspect="1"/>
          </p:cNvPicPr>
          <p:nvPr>
            <p:ph type="pic" idx="14"/>
          </p:nvPr>
        </p:nvPicPr>
        <p:blipFill>
          <a:blip r:embed="rId2">
            <a:extLst/>
          </a:blip>
          <a:srcRect l="12362" r="12304"/>
          <a:stretch>
            <a:fillRect/>
          </a:stretch>
        </p:blipFill>
        <p:spPr>
          <a:xfrm>
            <a:off x="0" y="0"/>
            <a:ext cx="2476500" cy="29718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9566"/>
                </a:lnTo>
                <a:lnTo>
                  <a:pt x="21600" y="0"/>
                </a:lnTo>
                <a:lnTo>
                  <a:pt x="0" y="0"/>
                </a:lnTo>
                <a:close/>
              </a:path>
            </a:pathLst>
          </a:custGeom>
        </p:spPr>
      </p:pic>
      <p:pic>
        <p:nvPicPr>
          <p:cNvPr id="636" name="cartoon_drawing_of_a_skull.png" descr="cartoon_drawing_of_a_skull.png"/>
          <p:cNvPicPr>
            <a:picLocks noGrp="1" noChangeAspect="1"/>
          </p:cNvPicPr>
          <p:nvPr>
            <p:ph type="pic" idx="15"/>
          </p:nvPr>
        </p:nvPicPr>
        <p:blipFill>
          <a:blip r:embed="rId2">
            <a:extLst/>
          </a:blip>
          <a:srcRect l="5073" r="4987"/>
          <a:stretch>
            <a:fillRect/>
          </a:stretch>
        </p:blipFill>
        <p:spPr>
          <a:xfrm>
            <a:off x="0" y="2768600"/>
            <a:ext cx="2476500" cy="24892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424"/>
                </a:lnTo>
                <a:lnTo>
                  <a:pt x="0" y="21600"/>
                </a:lnTo>
                <a:lnTo>
                  <a:pt x="21600" y="19286"/>
                </a:lnTo>
                <a:lnTo>
                  <a:pt x="21600" y="0"/>
                </a:lnTo>
                <a:close/>
              </a:path>
            </a:pathLst>
          </a:custGeom>
        </p:spPr>
      </p:pic>
      <p:sp>
        <p:nvSpPr>
          <p:cNvPr id="637" name="The header"/>
          <p:cNvSpPr txBox="1">
            <a:spLocks noGrp="1"/>
          </p:cNvSpPr>
          <p:nvPr>
            <p:ph type="title"/>
          </p:nvPr>
        </p:nvSpPr>
        <p:spPr>
          <a:prstGeom prst="rect">
            <a:avLst/>
          </a:prstGeom>
        </p:spPr>
        <p:txBody>
          <a:bodyPr/>
          <a:lstStyle/>
          <a:p>
            <a:r>
              <a:t>The header</a:t>
            </a:r>
          </a:p>
        </p:txBody>
      </p:sp>
      <p:graphicFrame>
        <p:nvGraphicFramePr>
          <p:cNvPr id="638" name="Table"/>
          <p:cNvGraphicFramePr/>
          <p:nvPr/>
        </p:nvGraphicFramePr>
        <p:xfrm>
          <a:off x="2806700" y="1981200"/>
          <a:ext cx="5918199" cy="4470400"/>
        </p:xfrm>
        <a:graphic>
          <a:graphicData uri="http://schemas.openxmlformats.org/drawingml/2006/table">
            <a:tbl>
              <a:tblPr>
                <a:tableStyleId>{8F44A2F1-9E1F-4B54-A3A2-5F16C0AD49E2}</a:tableStyleId>
              </a:tblPr>
              <a:tblGrid>
                <a:gridCol w="1791047">
                  <a:extLst>
                    <a:ext uri="{9D8B030D-6E8A-4147-A177-3AD203B41FA5}">
                      <a16:colId xmlns:a16="http://schemas.microsoft.com/office/drawing/2014/main" val="20000"/>
                    </a:ext>
                  </a:extLst>
                </a:gridCol>
                <a:gridCol w="4127152">
                  <a:extLst>
                    <a:ext uri="{9D8B030D-6E8A-4147-A177-3AD203B41FA5}">
                      <a16:colId xmlns:a16="http://schemas.microsoft.com/office/drawing/2014/main" val="20001"/>
                    </a:ext>
                  </a:extLst>
                </a:gridCol>
              </a:tblGrid>
              <a:tr h="1117600">
                <a:tc>
                  <a:txBody>
                    <a:bodyPr/>
                    <a:lstStyle/>
                    <a:p>
                      <a:pPr algn="ctr">
                        <a:lnSpc>
                          <a:spcPct val="100000"/>
                        </a:lnSpc>
                        <a:defRPr sz="1800">
                          <a:solidFill>
                            <a:srgbClr val="000000"/>
                          </a:solidFill>
                        </a:defRPr>
                      </a:pPr>
                      <a:r>
                        <a:rPr sz="2000">
                          <a:solidFill>
                            <a:srgbClr val="444444"/>
                          </a:solidFill>
                        </a:rPr>
                        <a:t>To:</a:t>
                      </a:r>
                    </a:p>
                  </a:txBody>
                  <a:tcPr marL="50800" marR="50800" marT="50800" marB="50800" anchor="ctr" horzOverflow="overflow"/>
                </a:tc>
                <a:tc>
                  <a:txBody>
                    <a:bodyPr/>
                    <a:lstStyle/>
                    <a:p>
                      <a:pPr algn="ctr">
                        <a:lnSpc>
                          <a:spcPct val="100000"/>
                        </a:lnSpc>
                        <a:defRPr sz="1800">
                          <a:solidFill>
                            <a:srgbClr val="000000"/>
                          </a:solidFill>
                        </a:defRPr>
                      </a:pPr>
                      <a:r>
                        <a:rPr sz="2000">
                          <a:solidFill>
                            <a:srgbClr val="444444"/>
                          </a:solidFill>
                        </a:rPr>
                        <a:t>name of the recipient</a:t>
                      </a:r>
                    </a:p>
                  </a:txBody>
                  <a:tcPr marL="50800" marR="50800" marT="50800" marB="50800" anchor="ctr" horzOverflow="overflow"/>
                </a:tc>
                <a:extLst>
                  <a:ext uri="{0D108BD9-81ED-4DB2-BD59-A6C34878D82A}">
                    <a16:rowId xmlns:a16="http://schemas.microsoft.com/office/drawing/2014/main" val="10000"/>
                  </a:ext>
                </a:extLst>
              </a:tr>
              <a:tr h="1117600">
                <a:tc>
                  <a:txBody>
                    <a:bodyPr/>
                    <a:lstStyle/>
                    <a:p>
                      <a:pPr algn="ctr">
                        <a:lnSpc>
                          <a:spcPct val="100000"/>
                        </a:lnSpc>
                        <a:defRPr sz="1800">
                          <a:solidFill>
                            <a:srgbClr val="000000"/>
                          </a:solidFill>
                        </a:defRPr>
                      </a:pPr>
                      <a:r>
                        <a:rPr sz="2000">
                          <a:solidFill>
                            <a:srgbClr val="444444"/>
                          </a:solidFill>
                        </a:rPr>
                        <a:t>From:</a:t>
                      </a:r>
                    </a:p>
                  </a:txBody>
                  <a:tcPr marL="50800" marR="50800" marT="50800" marB="50800" anchor="ctr" horzOverflow="overflow"/>
                </a:tc>
                <a:tc>
                  <a:txBody>
                    <a:bodyPr/>
                    <a:lstStyle/>
                    <a:p>
                      <a:pPr algn="ctr">
                        <a:lnSpc>
                          <a:spcPct val="100000"/>
                        </a:lnSpc>
                        <a:defRPr sz="1800">
                          <a:solidFill>
                            <a:srgbClr val="000000"/>
                          </a:solidFill>
                        </a:defRPr>
                      </a:pPr>
                      <a:r>
                        <a:rPr sz="2000">
                          <a:solidFill>
                            <a:srgbClr val="444444"/>
                          </a:solidFill>
                        </a:rPr>
                        <a:t>name of the writer</a:t>
                      </a:r>
                    </a:p>
                  </a:txBody>
                  <a:tcPr marL="50800" marR="50800" marT="50800" marB="50800" anchor="ctr" horzOverflow="overflow"/>
                </a:tc>
                <a:extLst>
                  <a:ext uri="{0D108BD9-81ED-4DB2-BD59-A6C34878D82A}">
                    <a16:rowId xmlns:a16="http://schemas.microsoft.com/office/drawing/2014/main" val="10001"/>
                  </a:ext>
                </a:extLst>
              </a:tr>
              <a:tr h="1117600">
                <a:tc>
                  <a:txBody>
                    <a:bodyPr/>
                    <a:lstStyle/>
                    <a:p>
                      <a:pPr algn="ctr">
                        <a:lnSpc>
                          <a:spcPct val="100000"/>
                        </a:lnSpc>
                        <a:defRPr sz="1800">
                          <a:solidFill>
                            <a:srgbClr val="000000"/>
                          </a:solidFill>
                        </a:defRPr>
                      </a:pPr>
                      <a:r>
                        <a:rPr sz="2000">
                          <a:solidFill>
                            <a:srgbClr val="444444"/>
                          </a:solidFill>
                        </a:rPr>
                        <a:t>Date:</a:t>
                      </a:r>
                    </a:p>
                  </a:txBody>
                  <a:tcPr marL="50800" marR="50800" marT="50800" marB="50800" anchor="ctr" horzOverflow="overflow"/>
                </a:tc>
                <a:tc>
                  <a:txBody>
                    <a:bodyPr/>
                    <a:lstStyle/>
                    <a:p>
                      <a:pPr algn="ctr">
                        <a:lnSpc>
                          <a:spcPct val="100000"/>
                        </a:lnSpc>
                        <a:defRPr sz="1800">
                          <a:solidFill>
                            <a:srgbClr val="000000"/>
                          </a:solidFill>
                        </a:defRPr>
                      </a:pPr>
                      <a:r>
                        <a:rPr sz="2000">
                          <a:solidFill>
                            <a:srgbClr val="444444"/>
                          </a:solidFill>
                        </a:rPr>
                        <a:t>date the memo was written</a:t>
                      </a:r>
                    </a:p>
                  </a:txBody>
                  <a:tcPr marL="50800" marR="50800" marT="50800" marB="50800" anchor="ctr" horzOverflow="overflow"/>
                </a:tc>
                <a:extLst>
                  <a:ext uri="{0D108BD9-81ED-4DB2-BD59-A6C34878D82A}">
                    <a16:rowId xmlns:a16="http://schemas.microsoft.com/office/drawing/2014/main" val="10002"/>
                  </a:ext>
                </a:extLst>
              </a:tr>
              <a:tr h="1117600">
                <a:tc>
                  <a:txBody>
                    <a:bodyPr/>
                    <a:lstStyle/>
                    <a:p>
                      <a:pPr algn="ctr">
                        <a:lnSpc>
                          <a:spcPct val="100000"/>
                        </a:lnSpc>
                        <a:defRPr sz="1800">
                          <a:solidFill>
                            <a:srgbClr val="000000"/>
                          </a:solidFill>
                        </a:defRPr>
                      </a:pPr>
                      <a:r>
                        <a:rPr sz="2000">
                          <a:solidFill>
                            <a:srgbClr val="444444"/>
                          </a:solidFill>
                        </a:rPr>
                        <a:t>Subject:</a:t>
                      </a:r>
                    </a:p>
                  </a:txBody>
                  <a:tcPr marL="50800" marR="50800" marT="50800" marB="50800" anchor="ctr" horzOverflow="overflow"/>
                </a:tc>
                <a:tc>
                  <a:txBody>
                    <a:bodyPr/>
                    <a:lstStyle/>
                    <a:p>
                      <a:pPr algn="ctr">
                        <a:lnSpc>
                          <a:spcPct val="100000"/>
                        </a:lnSpc>
                        <a:defRPr sz="1800">
                          <a:solidFill>
                            <a:srgbClr val="000000"/>
                          </a:solidFill>
                        </a:defRPr>
                      </a:pPr>
                      <a:r>
                        <a:rPr sz="2000">
                          <a:solidFill>
                            <a:srgbClr val="444444"/>
                          </a:solidFill>
                        </a:rPr>
                        <a:t>the subject line that shows the subject matter of the report</a:t>
                      </a:r>
                    </a:p>
                  </a:txBody>
                  <a:tcPr marL="50800" marR="50800" marT="50800" marB="50800" anchor="ctr" horzOverflow="overflow"/>
                </a:tc>
                <a:extLst>
                  <a:ext uri="{0D108BD9-81ED-4DB2-BD59-A6C34878D82A}">
                    <a16:rowId xmlns:a16="http://schemas.microsoft.com/office/drawing/2014/main" val="10003"/>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0" name="studying2.png" descr="studying2.png"/>
          <p:cNvPicPr>
            <a:picLocks noGrp="1" noChangeAspect="1"/>
          </p:cNvPicPr>
          <p:nvPr>
            <p:ph type="pic" idx="13"/>
          </p:nvPr>
        </p:nvPicPr>
        <p:blipFill>
          <a:blip r:embed="rId2">
            <a:extLst/>
          </a:blip>
          <a:srcRect l="405" r="4030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641" name="study.png" descr="study.png"/>
          <p:cNvPicPr>
            <a:picLocks noGrp="1" noChangeAspect="1"/>
          </p:cNvPicPr>
          <p:nvPr>
            <p:ph type="pic" idx="14"/>
          </p:nvPr>
        </p:nvPicPr>
        <p:blipFill>
          <a:blip r:embed="rId3">
            <a:extLst/>
          </a:blip>
          <a:srcRect l="12223" r="12247"/>
          <a:stretch>
            <a:fillRect/>
          </a:stretch>
        </p:blipFill>
        <p:spPr>
          <a:xfrm rot="5" flipH="1">
            <a:off x="5930897" y="4"/>
            <a:ext cx="4229106" cy="37274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642" name="Task 3"/>
          <p:cNvSpPr txBox="1">
            <a:spLocks noGrp="1"/>
          </p:cNvSpPr>
          <p:nvPr>
            <p:ph type="title"/>
          </p:nvPr>
        </p:nvSpPr>
        <p:spPr>
          <a:prstGeom prst="rect">
            <a:avLst/>
          </a:prstGeom>
        </p:spPr>
        <p:txBody>
          <a:bodyPr/>
          <a:lstStyle/>
          <a:p>
            <a:r>
              <a:t>Task 3</a:t>
            </a:r>
          </a:p>
        </p:txBody>
      </p:sp>
      <p:sp>
        <p:nvSpPr>
          <p:cNvPr id="643" name="Study Sample Reports B to D as examined in Task 2.…"/>
          <p:cNvSpPr txBox="1">
            <a:spLocks noGrp="1"/>
          </p:cNvSpPr>
          <p:nvPr>
            <p:ph type="body" sz="half" idx="1"/>
          </p:nvPr>
        </p:nvSpPr>
        <p:spPr>
          <a:prstGeom prst="rect">
            <a:avLst/>
          </a:prstGeom>
        </p:spPr>
        <p:txBody>
          <a:bodyPr/>
          <a:lstStyle/>
          <a:p>
            <a:r>
              <a:t>Study Sample Reports B to D as examined in Task 2. </a:t>
            </a:r>
          </a:p>
          <a:p>
            <a:r>
              <a:t>Identify the major sections in each sample, describe the types of information presented in each of the sections and state the purpose(s) that the information serves.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4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64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64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3" grpId="1" build="p" bldLvl="5" animBg="1" advAuto="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 name="Sample B"/>
          <p:cNvSpPr txBox="1">
            <a:spLocks noGrp="1"/>
          </p:cNvSpPr>
          <p:nvPr>
            <p:ph type="title"/>
          </p:nvPr>
        </p:nvSpPr>
        <p:spPr>
          <a:prstGeom prst="rect">
            <a:avLst/>
          </a:prstGeom>
        </p:spPr>
        <p:txBody>
          <a:bodyPr/>
          <a:lstStyle/>
          <a:p>
            <a:r>
              <a:t>Sample B</a:t>
            </a:r>
          </a:p>
        </p:txBody>
      </p:sp>
      <p:sp>
        <p:nvSpPr>
          <p:cNvPr id="646"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8" name="Screen Shot 2013-01-17 at 1.58.01 PM.png" descr="Screen Shot 2013-01-17 at 1.58.01 PM.png"/>
          <p:cNvPicPr>
            <a:picLocks noChangeAspect="1"/>
          </p:cNvPicPr>
          <p:nvPr/>
        </p:nvPicPr>
        <p:blipFill>
          <a:blip r:embed="rId2">
            <a:extLst/>
          </a:blip>
          <a:stretch>
            <a:fillRect/>
          </a:stretch>
        </p:blipFill>
        <p:spPr>
          <a:xfrm>
            <a:off x="85747" y="128892"/>
            <a:ext cx="9975806" cy="736221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0" name="Screen Shot 2018-08-06 at 14.24.56.png" descr="Screen Shot 2018-08-06 at 14.24.56.png"/>
          <p:cNvPicPr>
            <a:picLocks noChangeAspect="1"/>
          </p:cNvPicPr>
          <p:nvPr/>
        </p:nvPicPr>
        <p:blipFill>
          <a:blip r:embed="rId2">
            <a:extLst/>
          </a:blip>
          <a:stretch>
            <a:fillRect/>
          </a:stretch>
        </p:blipFill>
        <p:spPr>
          <a:xfrm>
            <a:off x="361950" y="933450"/>
            <a:ext cx="9436100" cy="57531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 name="Screen Shot 2018-08-06 at 14.02.19.png" descr="Screen Shot 2018-08-06 at 14.02.19.png"/>
          <p:cNvPicPr>
            <a:picLocks noChangeAspect="1"/>
          </p:cNvPicPr>
          <p:nvPr/>
        </p:nvPicPr>
        <p:blipFill>
          <a:blip r:embed="rId2">
            <a:extLst/>
          </a:blip>
          <a:stretch>
            <a:fillRect/>
          </a:stretch>
        </p:blipFill>
        <p:spPr>
          <a:xfrm>
            <a:off x="228600" y="1246947"/>
            <a:ext cx="9702800" cy="54102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4" name="Screen Shot 2018-08-06 at 14.03.01.png" descr="Screen Shot 2018-08-06 at 14.03.01.png"/>
          <p:cNvPicPr>
            <a:picLocks noChangeAspect="1"/>
          </p:cNvPicPr>
          <p:nvPr/>
        </p:nvPicPr>
        <p:blipFill>
          <a:blip r:embed="rId2">
            <a:extLst/>
          </a:blip>
          <a:stretch>
            <a:fillRect/>
          </a:stretch>
        </p:blipFill>
        <p:spPr>
          <a:xfrm>
            <a:off x="177800" y="1092200"/>
            <a:ext cx="9804400" cy="54356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 name="Sample C"/>
          <p:cNvSpPr txBox="1">
            <a:spLocks noGrp="1"/>
          </p:cNvSpPr>
          <p:nvPr>
            <p:ph type="title"/>
          </p:nvPr>
        </p:nvSpPr>
        <p:spPr>
          <a:prstGeom prst="rect">
            <a:avLst/>
          </a:prstGeom>
        </p:spPr>
        <p:txBody>
          <a:bodyPr/>
          <a:lstStyle/>
          <a:p>
            <a:r>
              <a:t>Sample C</a:t>
            </a:r>
          </a:p>
        </p:txBody>
      </p:sp>
      <p:sp>
        <p:nvSpPr>
          <p:cNvPr id="657"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9" name="Screen Shot 2013-01-17 at 2.02.26 PM.png" descr="Screen Shot 2013-01-17 at 2.02.26 PM.png"/>
          <p:cNvPicPr>
            <a:picLocks noChangeAspect="1"/>
          </p:cNvPicPr>
          <p:nvPr/>
        </p:nvPicPr>
        <p:blipFill>
          <a:blip r:embed="rId2">
            <a:extLst/>
          </a:blip>
          <a:stretch>
            <a:fillRect/>
          </a:stretch>
        </p:blipFill>
        <p:spPr>
          <a:xfrm>
            <a:off x="223399" y="70138"/>
            <a:ext cx="9713202" cy="746702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1" name="Screen Shot 2013-01-17 at 2.03.27 PM.png" descr="Screen Shot 2013-01-17 at 2.03.27 PM.png"/>
          <p:cNvPicPr>
            <a:picLocks noChangeAspect="1"/>
          </p:cNvPicPr>
          <p:nvPr/>
        </p:nvPicPr>
        <p:blipFill>
          <a:blip r:embed="rId2">
            <a:extLst/>
          </a:blip>
          <a:stretch>
            <a:fillRect/>
          </a:stretch>
        </p:blipFill>
        <p:spPr>
          <a:xfrm>
            <a:off x="208936" y="95812"/>
            <a:ext cx="9742128" cy="742837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 name="Sample D"/>
          <p:cNvSpPr txBox="1">
            <a:spLocks noGrp="1"/>
          </p:cNvSpPr>
          <p:nvPr>
            <p:ph type="title"/>
          </p:nvPr>
        </p:nvSpPr>
        <p:spPr>
          <a:prstGeom prst="rect">
            <a:avLst/>
          </a:prstGeom>
        </p:spPr>
        <p:txBody>
          <a:bodyPr/>
          <a:lstStyle/>
          <a:p>
            <a:r>
              <a:t>Sample D</a:t>
            </a:r>
          </a:p>
        </p:txBody>
      </p:sp>
      <p:sp>
        <p:nvSpPr>
          <p:cNvPr id="664"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6" name="Screen Shot 2013-01-17 at 2.04.36 PM.png" descr="Screen Shot 2013-01-17 at 2.04.36 PM.png"/>
          <p:cNvPicPr>
            <a:picLocks noChangeAspect="1"/>
          </p:cNvPicPr>
          <p:nvPr/>
        </p:nvPicPr>
        <p:blipFill>
          <a:blip r:embed="rId2">
            <a:extLst/>
          </a:blip>
          <a:stretch>
            <a:fillRect/>
          </a:stretch>
        </p:blipFill>
        <p:spPr>
          <a:xfrm>
            <a:off x="71255" y="241109"/>
            <a:ext cx="10004790" cy="71377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8" name="Screen Shot 2013-01-17 at 2.06.05 PM.png" descr="Screen Shot 2013-01-17 at 2.06.05 PM.png"/>
          <p:cNvPicPr>
            <a:picLocks noChangeAspect="1"/>
          </p:cNvPicPr>
          <p:nvPr/>
        </p:nvPicPr>
        <p:blipFill>
          <a:blip r:embed="rId2">
            <a:extLst/>
          </a:blip>
          <a:stretch>
            <a:fillRect/>
          </a:stretch>
        </p:blipFill>
        <p:spPr>
          <a:xfrm>
            <a:off x="70737" y="108709"/>
            <a:ext cx="10005826" cy="74025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0" name="Screen Shot 2013-01-18 at 8.02.21 PM.png" descr="Screen Shot 2013-01-18 at 8.02.21 PM.png"/>
          <p:cNvPicPr>
            <a:picLocks noChangeAspect="1"/>
          </p:cNvPicPr>
          <p:nvPr/>
        </p:nvPicPr>
        <p:blipFill>
          <a:blip r:embed="rId2">
            <a:extLst/>
          </a:blip>
          <a:stretch>
            <a:fillRect/>
          </a:stretch>
        </p:blipFill>
        <p:spPr>
          <a:xfrm>
            <a:off x="330200" y="660400"/>
            <a:ext cx="9501663" cy="6286897"/>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2" name="Screen Shot 2013-01-17 at 2.07.53 PM.png" descr="Screen Shot 2013-01-17 at 2.07.53 PM.png"/>
          <p:cNvPicPr>
            <a:picLocks noChangeAspect="1"/>
          </p:cNvPicPr>
          <p:nvPr/>
        </p:nvPicPr>
        <p:blipFill>
          <a:blip r:embed="rId2">
            <a:extLst/>
          </a:blip>
          <a:stretch>
            <a:fillRect/>
          </a:stretch>
        </p:blipFill>
        <p:spPr>
          <a:xfrm>
            <a:off x="100253" y="407448"/>
            <a:ext cx="9946794" cy="680510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4" name="puzzle.png" descr="puzzle.png"/>
          <p:cNvPicPr>
            <a:picLocks noGrp="1" noChangeAspect="1"/>
          </p:cNvPicPr>
          <p:nvPr>
            <p:ph type="pic" idx="13"/>
          </p:nvPr>
        </p:nvPicPr>
        <p:blipFill>
          <a:blip r:embed="rId2">
            <a:extLst/>
          </a:blip>
          <a:srcRect t="170" r="340"/>
          <a:stretch>
            <a:fillRect/>
          </a:stretch>
        </p:blipFill>
        <p:spPr>
          <a:xfrm>
            <a:off x="0" y="5071533"/>
            <a:ext cx="2476500" cy="248073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360"/>
                </a:lnTo>
                <a:lnTo>
                  <a:pt x="0" y="21600"/>
                </a:lnTo>
                <a:lnTo>
                  <a:pt x="322" y="21600"/>
                </a:lnTo>
                <a:lnTo>
                  <a:pt x="21600" y="19312"/>
                </a:lnTo>
                <a:lnTo>
                  <a:pt x="21600" y="0"/>
                </a:lnTo>
                <a:close/>
              </a:path>
            </a:pathLst>
          </a:custGeom>
        </p:spPr>
      </p:pic>
      <p:pic>
        <p:nvPicPr>
          <p:cNvPr id="675" name="nice-kids-puzzle-piece-788190.png" descr="nice-kids-puzzle-piece-788190.png"/>
          <p:cNvPicPr>
            <a:picLocks noGrp="1" noChangeAspect="1"/>
          </p:cNvPicPr>
          <p:nvPr>
            <p:ph type="pic" idx="14"/>
          </p:nvPr>
        </p:nvPicPr>
        <p:blipFill>
          <a:blip r:embed="rId3">
            <a:extLst/>
          </a:blip>
          <a:srcRect l="8163" r="8055"/>
          <a:stretch>
            <a:fillRect/>
          </a:stretch>
        </p:blipFill>
        <p:spPr>
          <a:xfrm rot="21600000">
            <a:off x="-1" y="0"/>
            <a:ext cx="2476501" cy="297180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19566"/>
                </a:lnTo>
                <a:lnTo>
                  <a:pt x="21600" y="0"/>
                </a:lnTo>
                <a:lnTo>
                  <a:pt x="0" y="0"/>
                </a:lnTo>
                <a:close/>
              </a:path>
            </a:pathLst>
          </a:custGeom>
        </p:spPr>
      </p:pic>
      <p:pic>
        <p:nvPicPr>
          <p:cNvPr id="676" name="puzzle.png" descr="puzzle.png"/>
          <p:cNvPicPr>
            <a:picLocks noGrp="1" noChangeAspect="1"/>
          </p:cNvPicPr>
          <p:nvPr>
            <p:ph type="pic" idx="15"/>
          </p:nvPr>
        </p:nvPicPr>
        <p:blipFill>
          <a:blip r:embed="rId4">
            <a:extLst/>
          </a:blip>
          <a:srcRect l="4238" r="3936"/>
          <a:stretch>
            <a:fillRect/>
          </a:stretch>
        </p:blipFill>
        <p:spPr>
          <a:xfrm rot="21600000">
            <a:off x="0" y="2768599"/>
            <a:ext cx="2476500" cy="24892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424"/>
                </a:lnTo>
                <a:lnTo>
                  <a:pt x="0" y="21600"/>
                </a:lnTo>
                <a:lnTo>
                  <a:pt x="21600" y="19286"/>
                </a:lnTo>
                <a:lnTo>
                  <a:pt x="21600" y="0"/>
                </a:lnTo>
                <a:close/>
              </a:path>
            </a:pathLst>
          </a:custGeom>
        </p:spPr>
      </p:pic>
      <p:sp>
        <p:nvSpPr>
          <p:cNvPr id="677" name="Generic Sections"/>
          <p:cNvSpPr txBox="1">
            <a:spLocks noGrp="1"/>
          </p:cNvSpPr>
          <p:nvPr>
            <p:ph type="title"/>
          </p:nvPr>
        </p:nvSpPr>
        <p:spPr>
          <a:xfrm>
            <a:off x="2806699" y="685800"/>
            <a:ext cx="6893891" cy="1066800"/>
          </a:xfrm>
          <a:prstGeom prst="rect">
            <a:avLst/>
          </a:prstGeom>
        </p:spPr>
        <p:txBody>
          <a:bodyPr/>
          <a:lstStyle/>
          <a:p>
            <a:r>
              <a:rPr lang="en-US" dirty="0"/>
              <a:t>W</a:t>
            </a:r>
            <a:r>
              <a:rPr lang="en-US" altLang="zh-CN" dirty="0"/>
              <a:t>hat are the common sections?</a:t>
            </a:r>
            <a:endParaRPr dirty="0"/>
          </a:p>
        </p:txBody>
      </p:sp>
      <p:sp>
        <p:nvSpPr>
          <p:cNvPr id="678" name="Project background / Progress Summary…"/>
          <p:cNvSpPr txBox="1"/>
          <p:nvPr/>
        </p:nvSpPr>
        <p:spPr>
          <a:xfrm>
            <a:off x="3294544" y="2270981"/>
            <a:ext cx="5918200" cy="4470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marL="444500" indent="-444500">
              <a:buClr>
                <a:srgbClr val="A0C246"/>
              </a:buClr>
              <a:buSzPct val="100000"/>
              <a:buChar char="‣"/>
            </a:pPr>
            <a:r>
              <a:rPr dirty="0"/>
              <a:t>Project background / Progress Summary   </a:t>
            </a:r>
          </a:p>
          <a:p>
            <a:pPr marL="444500" indent="-444500">
              <a:buClr>
                <a:srgbClr val="A0C246"/>
              </a:buClr>
              <a:buSzPct val="100000"/>
              <a:buChar char="‣"/>
            </a:pPr>
            <a:r>
              <a:rPr dirty="0"/>
              <a:t>Work completed and issues arising  </a:t>
            </a:r>
          </a:p>
          <a:p>
            <a:pPr marL="444500" indent="-444500">
              <a:buClr>
                <a:srgbClr val="A0C246"/>
              </a:buClr>
              <a:buSzPct val="100000"/>
              <a:buChar char="‣"/>
            </a:pPr>
            <a:r>
              <a:rPr dirty="0"/>
              <a:t>Work in progress </a:t>
            </a:r>
          </a:p>
          <a:p>
            <a:pPr marL="444500" indent="-444500">
              <a:buClr>
                <a:srgbClr val="A0C246"/>
              </a:buClr>
              <a:buSzPct val="100000"/>
              <a:buChar char="‣"/>
            </a:pPr>
            <a:r>
              <a:rPr dirty="0"/>
              <a:t>Future tasks </a:t>
            </a:r>
          </a:p>
          <a:p>
            <a:pPr marL="444500" indent="-444500">
              <a:buClr>
                <a:srgbClr val="A0C246"/>
              </a:buClr>
              <a:buSzPct val="100000"/>
              <a:buChar char="‣"/>
            </a:pPr>
            <a:r>
              <a:rPr dirty="0"/>
              <a:t>Conclusion   </a:t>
            </a:r>
          </a:p>
        </p:txBody>
      </p:sp>
    </p:spTree>
    <p:extLst>
      <p:ext uri="{BB962C8B-B14F-4D97-AF65-F5344CB8AC3E}">
        <p14:creationId xmlns:p14="http://schemas.microsoft.com/office/powerpoint/2010/main" val="21449078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7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7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7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7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0" name="thinkingBaby.png" descr="thinkingBaby.png"/>
          <p:cNvPicPr>
            <a:picLocks noGrp="1" noChangeAspect="1"/>
          </p:cNvPicPr>
          <p:nvPr>
            <p:ph type="pic" idx="13"/>
          </p:nvPr>
        </p:nvPicPr>
        <p:blipFill>
          <a:blip r:embed="rId2">
            <a:extLst/>
          </a:blip>
          <a:srcRect l="4301" r="3554" b="12955"/>
          <a:stretch>
            <a:fillRect/>
          </a:stretch>
        </p:blipFill>
        <p:spPr>
          <a:xfrm>
            <a:off x="7405687" y="3898900"/>
            <a:ext cx="2754313" cy="27305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8077" y="21600"/>
                </a:lnTo>
                <a:lnTo>
                  <a:pt x="21600" y="20193"/>
                </a:lnTo>
                <a:lnTo>
                  <a:pt x="21600" y="0"/>
                </a:lnTo>
                <a:lnTo>
                  <a:pt x="0" y="0"/>
                </a:lnTo>
                <a:close/>
              </a:path>
            </a:pathLst>
          </a:custGeom>
        </p:spPr>
      </p:pic>
      <p:pic>
        <p:nvPicPr>
          <p:cNvPr id="681" name="thinkingBaby.png" descr="thinkingBaby.png"/>
          <p:cNvPicPr>
            <a:picLocks noGrp="1" noChangeAspect="1"/>
          </p:cNvPicPr>
          <p:nvPr>
            <p:ph type="pic" idx="14"/>
          </p:nvPr>
        </p:nvPicPr>
        <p:blipFill>
          <a:blip r:embed="rId2">
            <a:extLst/>
          </a:blip>
          <a:srcRect t="5436" b="10576"/>
          <a:stretch>
            <a:fillRect/>
          </a:stretch>
        </p:blipFill>
        <p:spPr>
          <a:xfrm flipH="1">
            <a:off x="5930900" y="0"/>
            <a:ext cx="4229100" cy="37274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682" name="Project background"/>
          <p:cNvSpPr txBox="1">
            <a:spLocks noGrp="1"/>
          </p:cNvSpPr>
          <p:nvPr>
            <p:ph type="title"/>
          </p:nvPr>
        </p:nvSpPr>
        <p:spPr>
          <a:prstGeom prst="rect">
            <a:avLst/>
          </a:prstGeom>
        </p:spPr>
        <p:txBody>
          <a:bodyPr>
            <a:normAutofit/>
          </a:bodyPr>
          <a:lstStyle>
            <a:lvl1pPr defTabSz="310895">
              <a:defRPr sz="4760"/>
            </a:lvl1pPr>
          </a:lstStyle>
          <a:p>
            <a:r>
              <a:t>Project background</a:t>
            </a:r>
          </a:p>
        </p:txBody>
      </p:sp>
      <p:sp>
        <p:nvSpPr>
          <p:cNvPr id="683" name="Quick overview:…"/>
          <p:cNvSpPr txBox="1">
            <a:spLocks noGrp="1"/>
          </p:cNvSpPr>
          <p:nvPr>
            <p:ph type="body" sz="half" idx="1"/>
          </p:nvPr>
        </p:nvSpPr>
        <p:spPr>
          <a:prstGeom prst="rect">
            <a:avLst/>
          </a:prstGeom>
        </p:spPr>
        <p:txBody>
          <a:bodyPr/>
          <a:lstStyle/>
          <a:p>
            <a:r>
              <a:t>Quick overview:</a:t>
            </a:r>
          </a:p>
          <a:p>
            <a:r>
              <a:t>Scope of the work agreed earlier</a:t>
            </a:r>
          </a:p>
          <a:p>
            <a:r>
              <a:t>Specific tasks supposed to have been completed by reporting time and outcomes of the tasks also as agreed earlier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0990-7031-4CDF-836A-0B6178349E79}"/>
              </a:ext>
            </a:extLst>
          </p:cNvPr>
          <p:cNvSpPr>
            <a:spLocks noGrp="1"/>
          </p:cNvSpPr>
          <p:nvPr>
            <p:ph type="title"/>
          </p:nvPr>
        </p:nvSpPr>
        <p:spPr/>
        <p:txBody>
          <a:bodyPr/>
          <a:lstStyle/>
          <a:p>
            <a:r>
              <a:rPr lang="en-GB" dirty="0"/>
              <a:t>Useful language in the samples?</a:t>
            </a:r>
          </a:p>
        </p:txBody>
      </p:sp>
      <p:sp>
        <p:nvSpPr>
          <p:cNvPr id="3" name="Text Placeholder 2">
            <a:extLst>
              <a:ext uri="{FF2B5EF4-FFF2-40B4-BE49-F238E27FC236}">
                <a16:creationId xmlns:a16="http://schemas.microsoft.com/office/drawing/2014/main" id="{1F0A2616-2392-43AB-AE5A-7A12F560A72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12359671"/>
      </p:ext>
    </p:extLst>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5" name="checklist.png" descr="checklist.png"/>
          <p:cNvPicPr>
            <a:picLocks noGrp="1" noChangeAspect="1"/>
          </p:cNvPicPr>
          <p:nvPr>
            <p:ph type="pic" idx="13"/>
          </p:nvPr>
        </p:nvPicPr>
        <p:blipFill>
          <a:blip r:embed="rId2">
            <a:extLst/>
          </a:blip>
          <a:srcRect r="33502"/>
          <a:stretch>
            <a:fillRect/>
          </a:stretch>
        </p:blipFill>
        <p:spPr>
          <a:xfrm>
            <a:off x="7378700" y="3492500"/>
            <a:ext cx="2781300" cy="313690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1"/>
                </a:lnTo>
                <a:lnTo>
                  <a:pt x="0" y="2301"/>
                </a:lnTo>
                <a:lnTo>
                  <a:pt x="8208" y="21600"/>
                </a:lnTo>
                <a:lnTo>
                  <a:pt x="21600" y="20376"/>
                </a:lnTo>
                <a:lnTo>
                  <a:pt x="21600" y="0"/>
                </a:lnTo>
                <a:close/>
              </a:path>
            </a:pathLst>
          </a:custGeom>
        </p:spPr>
      </p:pic>
      <p:pic>
        <p:nvPicPr>
          <p:cNvPr id="686" name="checklist.png" descr="checklist.png"/>
          <p:cNvPicPr>
            <a:picLocks noGrp="1" noChangeAspect="1"/>
          </p:cNvPicPr>
          <p:nvPr>
            <p:ph type="pic" idx="14"/>
          </p:nvPr>
        </p:nvPicPr>
        <p:blipFill>
          <a:blip r:embed="rId2">
            <a:extLst/>
          </a:blip>
          <a:srcRect l="7495" r="7410"/>
          <a:stretch>
            <a:fillRect/>
          </a:stretch>
        </p:blipFill>
        <p:spPr>
          <a:xfrm flipH="1">
            <a:off x="5930900" y="0"/>
            <a:ext cx="4229100" cy="37274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687" name="Work completed and Issues Arising"/>
          <p:cNvSpPr txBox="1">
            <a:spLocks noGrp="1"/>
          </p:cNvSpPr>
          <p:nvPr>
            <p:ph type="title"/>
          </p:nvPr>
        </p:nvSpPr>
        <p:spPr>
          <a:prstGeom prst="rect">
            <a:avLst/>
          </a:prstGeom>
        </p:spPr>
        <p:txBody>
          <a:bodyPr>
            <a:normAutofit/>
          </a:bodyPr>
          <a:lstStyle>
            <a:lvl1pPr defTabSz="251460">
              <a:defRPr sz="3850"/>
            </a:lvl1pPr>
          </a:lstStyle>
          <a:p>
            <a:r>
              <a:t>Work completed and Issues Arising</a:t>
            </a:r>
          </a:p>
        </p:txBody>
      </p:sp>
      <p:sp>
        <p:nvSpPr>
          <p:cNvPr id="688" name="The tasks actually completed…"/>
          <p:cNvSpPr txBox="1">
            <a:spLocks noGrp="1"/>
          </p:cNvSpPr>
          <p:nvPr>
            <p:ph type="body" sz="half" idx="1"/>
          </p:nvPr>
        </p:nvSpPr>
        <p:spPr>
          <a:prstGeom prst="rect">
            <a:avLst/>
          </a:prstGeom>
        </p:spPr>
        <p:txBody>
          <a:bodyPr/>
          <a:lstStyle/>
          <a:p>
            <a:r>
              <a:t>The tasks actually completed</a:t>
            </a:r>
          </a:p>
          <a:p>
            <a:r>
              <a:t>The actual outcomes of the tasks</a:t>
            </a:r>
          </a:p>
          <a:p>
            <a:r>
              <a:t>Issues that have arisen</a:t>
            </a:r>
          </a:p>
          <a:p>
            <a:r>
              <a:t>Consequences of the issues</a:t>
            </a:r>
          </a:p>
          <a:p>
            <a:r>
              <a:t>Actions taken</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0990-7031-4CDF-836A-0B6178349E79}"/>
              </a:ext>
            </a:extLst>
          </p:cNvPr>
          <p:cNvSpPr>
            <a:spLocks noGrp="1"/>
          </p:cNvSpPr>
          <p:nvPr>
            <p:ph type="title"/>
          </p:nvPr>
        </p:nvSpPr>
        <p:spPr/>
        <p:txBody>
          <a:bodyPr/>
          <a:lstStyle/>
          <a:p>
            <a:r>
              <a:rPr lang="en-GB" dirty="0"/>
              <a:t>Useful language in the samples?</a:t>
            </a:r>
          </a:p>
        </p:txBody>
      </p:sp>
      <p:sp>
        <p:nvSpPr>
          <p:cNvPr id="3" name="Text Placeholder 2">
            <a:extLst>
              <a:ext uri="{FF2B5EF4-FFF2-40B4-BE49-F238E27FC236}">
                <a16:creationId xmlns:a16="http://schemas.microsoft.com/office/drawing/2014/main" id="{1F0A2616-2392-43AB-AE5A-7A12F560A72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023312286"/>
      </p:ext>
    </p:extLst>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0" name="work-in-progress.png" descr="work-in-progress.png"/>
          <p:cNvPicPr>
            <a:picLocks noGrp="1" noChangeAspect="1"/>
          </p:cNvPicPr>
          <p:nvPr>
            <p:ph type="pic" idx="13"/>
          </p:nvPr>
        </p:nvPicPr>
        <p:blipFill>
          <a:blip r:embed="rId2">
            <a:extLst/>
          </a:blip>
          <a:srcRect l="5465" r="5668"/>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691" name="trabajo%20en%20curso.tiff" descr="trabajo%20en%20curso.tiff"/>
          <p:cNvPicPr>
            <a:picLocks noGrp="1" noChangeAspect="1"/>
          </p:cNvPicPr>
          <p:nvPr>
            <p:ph type="pic" idx="14"/>
          </p:nvPr>
        </p:nvPicPr>
        <p:blipFill>
          <a:blip r:embed="rId3">
            <a:extLst/>
          </a:blip>
          <a:srcRect t="6006" b="5855"/>
          <a:stretch>
            <a:fillRect/>
          </a:stretch>
        </p:blipFill>
        <p:spPr>
          <a:xfrm flipH="1">
            <a:off x="5930900" y="0"/>
            <a:ext cx="4229100" cy="37274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692" name="Work in progress"/>
          <p:cNvSpPr txBox="1">
            <a:spLocks noGrp="1"/>
          </p:cNvSpPr>
          <p:nvPr>
            <p:ph type="title"/>
          </p:nvPr>
        </p:nvSpPr>
        <p:spPr>
          <a:prstGeom prst="rect">
            <a:avLst/>
          </a:prstGeom>
        </p:spPr>
        <p:txBody>
          <a:bodyPr>
            <a:normAutofit/>
          </a:bodyPr>
          <a:lstStyle>
            <a:lvl1pPr defTabSz="352043">
              <a:defRPr sz="5390"/>
            </a:lvl1pPr>
          </a:lstStyle>
          <a:p>
            <a:r>
              <a:t>Work in progress</a:t>
            </a:r>
          </a:p>
        </p:txBody>
      </p:sp>
      <p:sp>
        <p:nvSpPr>
          <p:cNvPr id="693" name="Tasks that are being carried out…"/>
          <p:cNvSpPr txBox="1">
            <a:spLocks noGrp="1"/>
          </p:cNvSpPr>
          <p:nvPr>
            <p:ph type="body" sz="half" idx="1"/>
          </p:nvPr>
        </p:nvSpPr>
        <p:spPr>
          <a:prstGeom prst="rect">
            <a:avLst/>
          </a:prstGeom>
        </p:spPr>
        <p:txBody>
          <a:bodyPr/>
          <a:lstStyle/>
          <a:p>
            <a:r>
              <a:t>Tasks that are being carried out</a:t>
            </a:r>
          </a:p>
          <a:p>
            <a:r>
              <a:t>Expected outcomes of the tasks</a:t>
            </a:r>
          </a:p>
          <a:p>
            <a:r>
              <a:t>Expected dates of completion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0990-7031-4CDF-836A-0B6178349E79}"/>
              </a:ext>
            </a:extLst>
          </p:cNvPr>
          <p:cNvSpPr>
            <a:spLocks noGrp="1"/>
          </p:cNvSpPr>
          <p:nvPr>
            <p:ph type="title"/>
          </p:nvPr>
        </p:nvSpPr>
        <p:spPr/>
        <p:txBody>
          <a:bodyPr/>
          <a:lstStyle/>
          <a:p>
            <a:r>
              <a:rPr lang="en-GB" dirty="0"/>
              <a:t>Useful language in the samples?</a:t>
            </a:r>
          </a:p>
        </p:txBody>
      </p:sp>
      <p:sp>
        <p:nvSpPr>
          <p:cNvPr id="3" name="Text Placeholder 2">
            <a:extLst>
              <a:ext uri="{FF2B5EF4-FFF2-40B4-BE49-F238E27FC236}">
                <a16:creationId xmlns:a16="http://schemas.microsoft.com/office/drawing/2014/main" id="{1F0A2616-2392-43AB-AE5A-7A12F560A72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921009029"/>
      </p:ext>
    </p:extLst>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5" name="upcoming_events_logo_final.png" descr="upcoming_events_logo_final.png"/>
          <p:cNvPicPr>
            <a:picLocks noGrp="1" noChangeAspect="1"/>
          </p:cNvPicPr>
          <p:nvPr>
            <p:ph type="pic" idx="13"/>
          </p:nvPr>
        </p:nvPicPr>
        <p:blipFill>
          <a:blip r:embed="rId2">
            <a:extLst/>
          </a:blip>
          <a:srcRect l="14412" r="14493"/>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696" name="the-future.png" descr="the-future.png"/>
          <p:cNvPicPr>
            <a:picLocks noGrp="1" noChangeAspect="1"/>
          </p:cNvPicPr>
          <p:nvPr>
            <p:ph type="pic" idx="14"/>
          </p:nvPr>
        </p:nvPicPr>
        <p:blipFill>
          <a:blip r:embed="rId3">
            <a:extLst/>
          </a:blip>
          <a:srcRect l="21635" r="21635"/>
          <a:stretch>
            <a:fillRect/>
          </a:stretch>
        </p:blipFill>
        <p:spPr>
          <a:xfrm>
            <a:off x="5930900" y="0"/>
            <a:ext cx="4229100" cy="37274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7200" y="21600"/>
                </a:lnTo>
                <a:lnTo>
                  <a:pt x="21600" y="19797"/>
                </a:lnTo>
                <a:lnTo>
                  <a:pt x="21600" y="0"/>
                </a:lnTo>
                <a:lnTo>
                  <a:pt x="0" y="0"/>
                </a:lnTo>
                <a:close/>
              </a:path>
            </a:pathLst>
          </a:custGeom>
        </p:spPr>
      </p:pic>
      <p:sp>
        <p:nvSpPr>
          <p:cNvPr id="697" name="Future tasks"/>
          <p:cNvSpPr txBox="1">
            <a:spLocks noGrp="1"/>
          </p:cNvSpPr>
          <p:nvPr>
            <p:ph type="title"/>
          </p:nvPr>
        </p:nvSpPr>
        <p:spPr>
          <a:prstGeom prst="rect">
            <a:avLst/>
          </a:prstGeom>
        </p:spPr>
        <p:txBody>
          <a:bodyPr/>
          <a:lstStyle/>
          <a:p>
            <a:r>
              <a:t>Future tasks</a:t>
            </a:r>
          </a:p>
        </p:txBody>
      </p:sp>
      <p:sp>
        <p:nvSpPr>
          <p:cNvPr id="698" name="List tasks that will be carried out in the next reporting period and their expected outcomes."/>
          <p:cNvSpPr txBox="1">
            <a:spLocks noGrp="1"/>
          </p:cNvSpPr>
          <p:nvPr>
            <p:ph type="body" sz="half" idx="1"/>
          </p:nvPr>
        </p:nvSpPr>
        <p:spPr>
          <a:prstGeom prst="rect">
            <a:avLst/>
          </a:prstGeom>
        </p:spPr>
        <p:txBody>
          <a:bodyPr/>
          <a:lstStyle/>
          <a:p>
            <a:r>
              <a:t>List tasks that will be carried out in the next reporting period and their expected outcomes.</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0990-7031-4CDF-836A-0B6178349E79}"/>
              </a:ext>
            </a:extLst>
          </p:cNvPr>
          <p:cNvSpPr>
            <a:spLocks noGrp="1"/>
          </p:cNvSpPr>
          <p:nvPr>
            <p:ph type="title"/>
          </p:nvPr>
        </p:nvSpPr>
        <p:spPr/>
        <p:txBody>
          <a:bodyPr/>
          <a:lstStyle/>
          <a:p>
            <a:r>
              <a:rPr lang="en-GB" dirty="0"/>
              <a:t>Useful language in the samples?</a:t>
            </a:r>
          </a:p>
        </p:txBody>
      </p:sp>
      <p:sp>
        <p:nvSpPr>
          <p:cNvPr id="3" name="Text Placeholder 2">
            <a:extLst>
              <a:ext uri="{FF2B5EF4-FFF2-40B4-BE49-F238E27FC236}">
                <a16:creationId xmlns:a16="http://schemas.microsoft.com/office/drawing/2014/main" id="{1F0A2616-2392-43AB-AE5A-7A12F560A72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964127631"/>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0" name="Image" descr="Image"/>
          <p:cNvPicPr>
            <a:picLocks noGrp="1" noChangeAspect="1"/>
          </p:cNvPicPr>
          <p:nvPr>
            <p:ph type="pic" idx="13"/>
          </p:nvPr>
        </p:nvPicPr>
        <p:blipFill>
          <a:blip r:embed="rId2">
            <a:extLst/>
          </a:blip>
          <a:srcRect l="17089" r="17671"/>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701" name="Image" descr="Image"/>
          <p:cNvPicPr>
            <a:picLocks noGrp="1" noChangeAspect="1"/>
          </p:cNvPicPr>
          <p:nvPr>
            <p:ph type="pic" idx="14"/>
          </p:nvPr>
        </p:nvPicPr>
        <p:blipFill>
          <a:blip r:embed="rId3">
            <a:extLst/>
          </a:blip>
          <a:srcRect l="18404" r="18597" b="17149"/>
          <a:stretch>
            <a:fillRect/>
          </a:stretch>
        </p:blipFill>
        <p:spPr>
          <a:xfrm flipH="1">
            <a:off x="5930900" y="0"/>
            <a:ext cx="4229101" cy="37274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702" name="Conclusion"/>
          <p:cNvSpPr txBox="1">
            <a:spLocks noGrp="1"/>
          </p:cNvSpPr>
          <p:nvPr>
            <p:ph type="title"/>
          </p:nvPr>
        </p:nvSpPr>
        <p:spPr>
          <a:prstGeom prst="rect">
            <a:avLst/>
          </a:prstGeom>
        </p:spPr>
        <p:txBody>
          <a:bodyPr/>
          <a:lstStyle/>
          <a:p>
            <a:r>
              <a:t>Conclusion</a:t>
            </a:r>
          </a:p>
        </p:txBody>
      </p:sp>
      <p:sp>
        <p:nvSpPr>
          <p:cNvPr id="703" name="Provides an overall evaluation of the progress made in the reporting period…"/>
          <p:cNvSpPr txBox="1">
            <a:spLocks noGrp="1"/>
          </p:cNvSpPr>
          <p:nvPr>
            <p:ph type="body" sz="half" idx="1"/>
          </p:nvPr>
        </p:nvSpPr>
        <p:spPr>
          <a:prstGeom prst="rect">
            <a:avLst/>
          </a:prstGeom>
        </p:spPr>
        <p:txBody>
          <a:bodyPr/>
          <a:lstStyle/>
          <a:p>
            <a:r>
              <a:t>Provides an overall evaluation of the progress made in the reporting period</a:t>
            </a:r>
          </a:p>
          <a:p>
            <a:r>
              <a:t>Reassures the reader that the project is running well and forecasts the project completion date. </a:t>
            </a:r>
          </a:p>
          <a:p>
            <a:r>
              <a:t>Restores the reader’s confidence in the team/the project if an adverse circumstance such as a delay or an interruption has been reported in a previous section.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0990-7031-4CDF-836A-0B6178349E79}"/>
              </a:ext>
            </a:extLst>
          </p:cNvPr>
          <p:cNvSpPr>
            <a:spLocks noGrp="1"/>
          </p:cNvSpPr>
          <p:nvPr>
            <p:ph type="title"/>
          </p:nvPr>
        </p:nvSpPr>
        <p:spPr/>
        <p:txBody>
          <a:bodyPr/>
          <a:lstStyle/>
          <a:p>
            <a:r>
              <a:rPr lang="en-GB" dirty="0"/>
              <a:t>Useful language in the samples?</a:t>
            </a:r>
          </a:p>
        </p:txBody>
      </p:sp>
      <p:sp>
        <p:nvSpPr>
          <p:cNvPr id="3" name="Text Placeholder 2">
            <a:extLst>
              <a:ext uri="{FF2B5EF4-FFF2-40B4-BE49-F238E27FC236}">
                <a16:creationId xmlns:a16="http://schemas.microsoft.com/office/drawing/2014/main" id="{1F0A2616-2392-43AB-AE5A-7A12F560A72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138076653"/>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5CDC0-4657-4616-82CA-6466CDE02E5F}"/>
              </a:ext>
            </a:extLst>
          </p:cNvPr>
          <p:cNvSpPr>
            <a:spLocks noGrp="1"/>
          </p:cNvSpPr>
          <p:nvPr>
            <p:ph type="title"/>
          </p:nvPr>
        </p:nvSpPr>
        <p:spPr/>
        <p:txBody>
          <a:bodyPr/>
          <a:lstStyle/>
          <a:p>
            <a:r>
              <a:rPr lang="en-GB" dirty="0"/>
              <a:t>Reminder</a:t>
            </a:r>
          </a:p>
        </p:txBody>
      </p:sp>
      <p:sp>
        <p:nvSpPr>
          <p:cNvPr id="3" name="Text Placeholder 2">
            <a:extLst>
              <a:ext uri="{FF2B5EF4-FFF2-40B4-BE49-F238E27FC236}">
                <a16:creationId xmlns:a16="http://schemas.microsoft.com/office/drawing/2014/main" id="{C2D189DC-849E-4431-938E-1BB48CA20A51}"/>
              </a:ext>
            </a:extLst>
          </p:cNvPr>
          <p:cNvSpPr>
            <a:spLocks noGrp="1"/>
          </p:cNvSpPr>
          <p:nvPr>
            <p:ph type="body" idx="1"/>
          </p:nvPr>
        </p:nvSpPr>
        <p:spPr>
          <a:xfrm>
            <a:off x="356925" y="1989151"/>
            <a:ext cx="9446149" cy="4470400"/>
          </a:xfrm>
        </p:spPr>
        <p:txBody>
          <a:bodyPr/>
          <a:lstStyle/>
          <a:p>
            <a:r>
              <a:rPr lang="en-GB" sz="2800" dirty="0">
                <a:solidFill>
                  <a:srgbClr val="FF0000"/>
                </a:solidFill>
              </a:rPr>
              <a:t>Remember that the work you report in your progress report for Assessed Task 1 is totally different from that presented in the sample reports. You are supposed to summarize </a:t>
            </a:r>
            <a:r>
              <a:rPr lang="en-GB" sz="2800" i="1" dirty="0">
                <a:solidFill>
                  <a:srgbClr val="FF0000"/>
                </a:solidFill>
              </a:rPr>
              <a:t>the reading</a:t>
            </a:r>
            <a:r>
              <a:rPr lang="en-GB" sz="2800" dirty="0">
                <a:solidFill>
                  <a:srgbClr val="FF0000"/>
                </a:solidFill>
              </a:rPr>
              <a:t> that you have done and how the information you gathered from the reading will be used in the seminar. (See the instructions for the assessed task.) Do not report results of interviews, surveys, or experiments that you have never conducted. Doing so will result in a heavy penalty. </a:t>
            </a:r>
          </a:p>
        </p:txBody>
      </p:sp>
    </p:spTree>
    <p:extLst>
      <p:ext uri="{BB962C8B-B14F-4D97-AF65-F5344CB8AC3E}">
        <p14:creationId xmlns:p14="http://schemas.microsoft.com/office/powerpoint/2010/main" val="1416247588"/>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5" name="learning-English-p7viz6.png" descr="learning-English-p7viz6.png"/>
          <p:cNvPicPr>
            <a:picLocks noGrp="1" noChangeAspect="1"/>
          </p:cNvPicPr>
          <p:nvPr>
            <p:ph type="pic" idx="13"/>
          </p:nvPr>
        </p:nvPicPr>
        <p:blipFill>
          <a:blip r:embed="rId2">
            <a:extLst/>
          </a:blip>
          <a:srcRect t="12378" b="12547"/>
          <a:stretch>
            <a:fillRect/>
          </a:stretch>
        </p:blipFill>
        <p:spPr>
          <a:xfrm rot="21600000">
            <a:off x="0" y="0"/>
            <a:ext cx="10160000" cy="5237560"/>
          </a:xfrm>
          <a:custGeom>
            <a:avLst/>
            <a:gdLst/>
            <a:ahLst/>
            <a:cxnLst>
              <a:cxn ang="0">
                <a:pos x="wd2" y="hd2"/>
              </a:cxn>
              <a:cxn ang="5400000">
                <a:pos x="wd2" y="hd2"/>
              </a:cxn>
              <a:cxn ang="10800000">
                <a:pos x="wd2" y="hd2"/>
              </a:cxn>
              <a:cxn ang="16200000">
                <a:pos x="wd2" y="hd2"/>
              </a:cxn>
            </a:cxnLst>
            <a:rect l="0" t="0" r="r" b="b"/>
            <a:pathLst>
              <a:path w="21600" h="21600" extrusionOk="0">
                <a:moveTo>
                  <a:pt x="21052" y="0"/>
                </a:moveTo>
                <a:lnTo>
                  <a:pt x="0" y="4419"/>
                </a:lnTo>
                <a:lnTo>
                  <a:pt x="0" y="21600"/>
                </a:lnTo>
                <a:lnTo>
                  <a:pt x="21600" y="17122"/>
                </a:lnTo>
                <a:lnTo>
                  <a:pt x="21600" y="0"/>
                </a:lnTo>
                <a:lnTo>
                  <a:pt x="21052" y="0"/>
                </a:lnTo>
                <a:close/>
              </a:path>
            </a:pathLst>
          </a:custGeom>
        </p:spPr>
      </p:pic>
      <p:sp>
        <p:nvSpPr>
          <p:cNvPr id="706" name="Shape"/>
          <p:cNvSpPr>
            <a:spLocks noGrp="1"/>
          </p:cNvSpPr>
          <p:nvPr>
            <p:ph type="body" idx="14"/>
          </p:nvPr>
        </p:nvSpPr>
        <p:spPr>
          <a:custGeom>
            <a:avLst/>
            <a:gdLst/>
            <a:ahLst/>
            <a:cxnLst>
              <a:cxn ang="0">
                <a:pos x="wd2" y="hd2"/>
              </a:cxn>
              <a:cxn ang="5400000">
                <a:pos x="wd2" y="hd2"/>
              </a:cxn>
              <a:cxn ang="10800000">
                <a:pos x="wd2" y="hd2"/>
              </a:cxn>
              <a:cxn ang="16200000">
                <a:pos x="wd2" y="hd2"/>
              </a:cxn>
            </a:cxnLst>
            <a:rect l="0" t="0" r="r" b="b"/>
            <a:pathLst>
              <a:path w="21600" h="21600" extrusionOk="0">
                <a:moveTo>
                  <a:pt x="0" y="11076"/>
                </a:moveTo>
                <a:lnTo>
                  <a:pt x="0" y="21600"/>
                </a:lnTo>
                <a:lnTo>
                  <a:pt x="21600" y="10586"/>
                </a:lnTo>
                <a:lnTo>
                  <a:pt x="21600" y="0"/>
                </a:lnTo>
                <a:lnTo>
                  <a:pt x="0" y="11076"/>
                </a:lnTo>
                <a:close/>
              </a:path>
            </a:pathLst>
          </a:custGeom>
        </p:spPr>
        <p:txBody>
          <a:bodyPr/>
          <a:lstStyle/>
          <a:p>
            <a:pPr marL="0" indent="0" algn="just" defTabSz="351562">
              <a:lnSpc>
                <a:spcPct val="100000"/>
              </a:lnSpc>
              <a:spcBef>
                <a:spcPts val="900"/>
              </a:spcBef>
              <a:buClrTx/>
              <a:buSzTx/>
              <a:buNone/>
              <a:defRPr sz="700"/>
            </a:pPr>
            <a:endParaRPr/>
          </a:p>
        </p:txBody>
      </p:sp>
      <p:sp>
        <p:nvSpPr>
          <p:cNvPr id="707" name="Language use"/>
          <p:cNvSpPr txBox="1">
            <a:spLocks noGrp="1"/>
          </p:cNvSpPr>
          <p:nvPr>
            <p:ph type="body" idx="15"/>
          </p:nvPr>
        </p:nvSpPr>
        <p:spPr>
          <a:prstGeom prst="rect">
            <a:avLst/>
          </a:prstGeom>
        </p:spPr>
        <p:txBody>
          <a:bodyPr/>
          <a:lstStyle>
            <a:lvl1pPr>
              <a:defRPr sz="7600" b="1" spc="-152">
                <a:latin typeface="Helvetica Neue"/>
                <a:ea typeface="Helvetica Neue"/>
                <a:cs typeface="Helvetica Neue"/>
                <a:sym typeface="Helvetica Neue"/>
              </a:defRPr>
            </a:lvl1pPr>
          </a:lstStyle>
          <a:p>
            <a:r>
              <a:t>Language use</a:t>
            </a:r>
          </a:p>
        </p:txBody>
      </p:sp>
      <p:pic>
        <p:nvPicPr>
          <p:cNvPr id="708" name="kitten-play-1390.png" descr="kitten-play-1390.png"/>
          <p:cNvPicPr>
            <a:picLocks noGrp="1" noChangeAspect="1"/>
          </p:cNvPicPr>
          <p:nvPr>
            <p:ph type="pic" idx="16"/>
          </p:nvPr>
        </p:nvPicPr>
        <p:blipFill>
          <a:blip r:embed="rId3">
            <a:extLst/>
          </a:blip>
          <a:srcRect l="39626" t="12955" r="34978" b="6042"/>
          <a:stretch>
            <a:fillRect/>
          </a:stretch>
        </p:blipFill>
        <p:spPr>
          <a:xfrm>
            <a:off x="0" y="2835264"/>
            <a:ext cx="2540794" cy="4554174"/>
          </a:xfrm>
          <a:custGeom>
            <a:avLst/>
            <a:gdLst/>
            <a:ahLst/>
            <a:cxnLst>
              <a:cxn ang="0">
                <a:pos x="wd2" y="hd2"/>
              </a:cxn>
              <a:cxn ang="5400000">
                <a:pos x="wd2" y="hd2"/>
              </a:cxn>
              <a:cxn ang="10800000">
                <a:pos x="wd2" y="hd2"/>
              </a:cxn>
              <a:cxn ang="16200000">
                <a:pos x="wd2" y="hd2"/>
              </a:cxn>
            </a:cxnLst>
            <a:rect l="0" t="0" r="r" b="b"/>
            <a:pathLst>
              <a:path w="21600" h="21598" extrusionOk="0">
                <a:moveTo>
                  <a:pt x="0" y="0"/>
                </a:moveTo>
                <a:lnTo>
                  <a:pt x="0" y="20338"/>
                </a:lnTo>
                <a:cubicBezTo>
                  <a:pt x="273" y="20345"/>
                  <a:pt x="321" y="20348"/>
                  <a:pt x="695" y="20355"/>
                </a:cubicBezTo>
                <a:cubicBezTo>
                  <a:pt x="914" y="20360"/>
                  <a:pt x="1105" y="20367"/>
                  <a:pt x="1117" y="20370"/>
                </a:cubicBezTo>
                <a:cubicBezTo>
                  <a:pt x="1129" y="20374"/>
                  <a:pt x="1277" y="20378"/>
                  <a:pt x="1447" y="20382"/>
                </a:cubicBezTo>
                <a:cubicBezTo>
                  <a:pt x="1618" y="20385"/>
                  <a:pt x="1769" y="20392"/>
                  <a:pt x="1781" y="20395"/>
                </a:cubicBezTo>
                <a:cubicBezTo>
                  <a:pt x="1794" y="20398"/>
                  <a:pt x="2011" y="20403"/>
                  <a:pt x="2267" y="20408"/>
                </a:cubicBezTo>
                <a:cubicBezTo>
                  <a:pt x="3552" y="20434"/>
                  <a:pt x="3920" y="20446"/>
                  <a:pt x="3958" y="20459"/>
                </a:cubicBezTo>
                <a:cubicBezTo>
                  <a:pt x="3980" y="20467"/>
                  <a:pt x="4023" y="20463"/>
                  <a:pt x="4052" y="20450"/>
                </a:cubicBezTo>
                <a:cubicBezTo>
                  <a:pt x="4108" y="20424"/>
                  <a:pt x="4234" y="20424"/>
                  <a:pt x="4349" y="20450"/>
                </a:cubicBezTo>
                <a:cubicBezTo>
                  <a:pt x="4428" y="20467"/>
                  <a:pt x="4864" y="20497"/>
                  <a:pt x="4990" y="20493"/>
                </a:cubicBezTo>
                <a:cubicBezTo>
                  <a:pt x="5039" y="20491"/>
                  <a:pt x="5120" y="20490"/>
                  <a:pt x="5169" y="20491"/>
                </a:cubicBezTo>
                <a:cubicBezTo>
                  <a:pt x="5218" y="20492"/>
                  <a:pt x="5293" y="20494"/>
                  <a:pt x="5338" y="20495"/>
                </a:cubicBezTo>
                <a:cubicBezTo>
                  <a:pt x="5382" y="20496"/>
                  <a:pt x="5465" y="20506"/>
                  <a:pt x="5520" y="20517"/>
                </a:cubicBezTo>
                <a:cubicBezTo>
                  <a:pt x="5575" y="20529"/>
                  <a:pt x="5648" y="20529"/>
                  <a:pt x="5682" y="20517"/>
                </a:cubicBezTo>
                <a:cubicBezTo>
                  <a:pt x="5718" y="20505"/>
                  <a:pt x="5766" y="20507"/>
                  <a:pt x="5800" y="20523"/>
                </a:cubicBezTo>
                <a:cubicBezTo>
                  <a:pt x="5840" y="20542"/>
                  <a:pt x="5875" y="20540"/>
                  <a:pt x="5921" y="20519"/>
                </a:cubicBezTo>
                <a:cubicBezTo>
                  <a:pt x="5957" y="20503"/>
                  <a:pt x="6009" y="20497"/>
                  <a:pt x="6039" y="20508"/>
                </a:cubicBezTo>
                <a:cubicBezTo>
                  <a:pt x="6096" y="20527"/>
                  <a:pt x="6260" y="20537"/>
                  <a:pt x="6785" y="20551"/>
                </a:cubicBezTo>
                <a:cubicBezTo>
                  <a:pt x="6997" y="20557"/>
                  <a:pt x="7072" y="20568"/>
                  <a:pt x="7062" y="20593"/>
                </a:cubicBezTo>
                <a:cubicBezTo>
                  <a:pt x="7051" y="20619"/>
                  <a:pt x="7061" y="20618"/>
                  <a:pt x="7112" y="20594"/>
                </a:cubicBezTo>
                <a:cubicBezTo>
                  <a:pt x="7157" y="20574"/>
                  <a:pt x="7187" y="20573"/>
                  <a:pt x="7207" y="20591"/>
                </a:cubicBezTo>
                <a:cubicBezTo>
                  <a:pt x="7223" y="20605"/>
                  <a:pt x="7255" y="20612"/>
                  <a:pt x="7278" y="20604"/>
                </a:cubicBezTo>
                <a:cubicBezTo>
                  <a:pt x="7300" y="20596"/>
                  <a:pt x="7330" y="20607"/>
                  <a:pt x="7345" y="20628"/>
                </a:cubicBezTo>
                <a:cubicBezTo>
                  <a:pt x="7362" y="20653"/>
                  <a:pt x="7404" y="20662"/>
                  <a:pt x="7453" y="20653"/>
                </a:cubicBezTo>
                <a:cubicBezTo>
                  <a:pt x="7497" y="20645"/>
                  <a:pt x="7544" y="20653"/>
                  <a:pt x="7561" y="20668"/>
                </a:cubicBezTo>
                <a:cubicBezTo>
                  <a:pt x="7580" y="20685"/>
                  <a:pt x="7650" y="20689"/>
                  <a:pt x="7740" y="20679"/>
                </a:cubicBezTo>
                <a:cubicBezTo>
                  <a:pt x="7851" y="20668"/>
                  <a:pt x="7898" y="20675"/>
                  <a:pt x="7929" y="20706"/>
                </a:cubicBezTo>
                <a:cubicBezTo>
                  <a:pt x="7951" y="20728"/>
                  <a:pt x="8024" y="20750"/>
                  <a:pt x="8091" y="20754"/>
                </a:cubicBezTo>
                <a:cubicBezTo>
                  <a:pt x="8225" y="20763"/>
                  <a:pt x="8381" y="20829"/>
                  <a:pt x="8381" y="20879"/>
                </a:cubicBezTo>
                <a:cubicBezTo>
                  <a:pt x="8381" y="20897"/>
                  <a:pt x="8409" y="20906"/>
                  <a:pt x="8448" y="20897"/>
                </a:cubicBezTo>
                <a:cubicBezTo>
                  <a:pt x="8485" y="20890"/>
                  <a:pt x="8540" y="20894"/>
                  <a:pt x="8570" y="20907"/>
                </a:cubicBezTo>
                <a:cubicBezTo>
                  <a:pt x="8600" y="20920"/>
                  <a:pt x="8729" y="20938"/>
                  <a:pt x="8860" y="20946"/>
                </a:cubicBezTo>
                <a:cubicBezTo>
                  <a:pt x="8990" y="20955"/>
                  <a:pt x="9122" y="20970"/>
                  <a:pt x="9150" y="20982"/>
                </a:cubicBezTo>
                <a:cubicBezTo>
                  <a:pt x="9178" y="20994"/>
                  <a:pt x="9228" y="21007"/>
                  <a:pt x="9265" y="21009"/>
                </a:cubicBezTo>
                <a:cubicBezTo>
                  <a:pt x="9467" y="21018"/>
                  <a:pt x="9811" y="21062"/>
                  <a:pt x="9865" y="21086"/>
                </a:cubicBezTo>
                <a:cubicBezTo>
                  <a:pt x="9890" y="21097"/>
                  <a:pt x="9968" y="21106"/>
                  <a:pt x="10041" y="21106"/>
                </a:cubicBezTo>
                <a:cubicBezTo>
                  <a:pt x="10306" y="21109"/>
                  <a:pt x="10347" y="21114"/>
                  <a:pt x="10459" y="21148"/>
                </a:cubicBezTo>
                <a:cubicBezTo>
                  <a:pt x="10522" y="21167"/>
                  <a:pt x="10687" y="21188"/>
                  <a:pt x="10827" y="21197"/>
                </a:cubicBezTo>
                <a:cubicBezTo>
                  <a:pt x="10967" y="21205"/>
                  <a:pt x="11092" y="21223"/>
                  <a:pt x="11107" y="21236"/>
                </a:cubicBezTo>
                <a:cubicBezTo>
                  <a:pt x="11124" y="21252"/>
                  <a:pt x="11157" y="21252"/>
                  <a:pt x="11195" y="21234"/>
                </a:cubicBezTo>
                <a:cubicBezTo>
                  <a:pt x="11239" y="21214"/>
                  <a:pt x="11263" y="21216"/>
                  <a:pt x="11293" y="21246"/>
                </a:cubicBezTo>
                <a:cubicBezTo>
                  <a:pt x="11322" y="21275"/>
                  <a:pt x="11426" y="21290"/>
                  <a:pt x="11684" y="21300"/>
                </a:cubicBezTo>
                <a:cubicBezTo>
                  <a:pt x="11877" y="21308"/>
                  <a:pt x="12060" y="21325"/>
                  <a:pt x="12089" y="21338"/>
                </a:cubicBezTo>
                <a:cubicBezTo>
                  <a:pt x="12118" y="21351"/>
                  <a:pt x="12196" y="21359"/>
                  <a:pt x="12264" y="21355"/>
                </a:cubicBezTo>
                <a:cubicBezTo>
                  <a:pt x="12333" y="21351"/>
                  <a:pt x="12435" y="21362"/>
                  <a:pt x="12490" y="21379"/>
                </a:cubicBezTo>
                <a:cubicBezTo>
                  <a:pt x="12546" y="21396"/>
                  <a:pt x="12692" y="21412"/>
                  <a:pt x="12814" y="21413"/>
                </a:cubicBezTo>
                <a:cubicBezTo>
                  <a:pt x="12936" y="21415"/>
                  <a:pt x="13045" y="21424"/>
                  <a:pt x="13057" y="21436"/>
                </a:cubicBezTo>
                <a:cubicBezTo>
                  <a:pt x="13070" y="21447"/>
                  <a:pt x="13129" y="21450"/>
                  <a:pt x="13189" y="21441"/>
                </a:cubicBezTo>
                <a:cubicBezTo>
                  <a:pt x="13250" y="21433"/>
                  <a:pt x="13328" y="21440"/>
                  <a:pt x="13364" y="21456"/>
                </a:cubicBezTo>
                <a:cubicBezTo>
                  <a:pt x="13400" y="21473"/>
                  <a:pt x="13575" y="21489"/>
                  <a:pt x="13752" y="21494"/>
                </a:cubicBezTo>
                <a:cubicBezTo>
                  <a:pt x="14056" y="21502"/>
                  <a:pt x="14302" y="21515"/>
                  <a:pt x="14606" y="21539"/>
                </a:cubicBezTo>
                <a:cubicBezTo>
                  <a:pt x="14679" y="21545"/>
                  <a:pt x="15037" y="21557"/>
                  <a:pt x="15402" y="21566"/>
                </a:cubicBezTo>
                <a:cubicBezTo>
                  <a:pt x="15767" y="21574"/>
                  <a:pt x="16073" y="21588"/>
                  <a:pt x="16084" y="21594"/>
                </a:cubicBezTo>
                <a:cubicBezTo>
                  <a:pt x="16095" y="21600"/>
                  <a:pt x="16214" y="21599"/>
                  <a:pt x="16350" y="21592"/>
                </a:cubicBezTo>
                <a:cubicBezTo>
                  <a:pt x="16486" y="21585"/>
                  <a:pt x="16798" y="21574"/>
                  <a:pt x="17042" y="21566"/>
                </a:cubicBezTo>
                <a:cubicBezTo>
                  <a:pt x="17285" y="21558"/>
                  <a:pt x="17534" y="21548"/>
                  <a:pt x="17595" y="21543"/>
                </a:cubicBezTo>
                <a:cubicBezTo>
                  <a:pt x="17656" y="21538"/>
                  <a:pt x="17767" y="21533"/>
                  <a:pt x="17841" y="21532"/>
                </a:cubicBezTo>
                <a:cubicBezTo>
                  <a:pt x="17951" y="21530"/>
                  <a:pt x="17987" y="21513"/>
                  <a:pt x="18044" y="21443"/>
                </a:cubicBezTo>
                <a:cubicBezTo>
                  <a:pt x="18102" y="21372"/>
                  <a:pt x="18106" y="21353"/>
                  <a:pt x="18057" y="21330"/>
                </a:cubicBezTo>
                <a:cubicBezTo>
                  <a:pt x="18008" y="21308"/>
                  <a:pt x="18009" y="21294"/>
                  <a:pt x="18067" y="21244"/>
                </a:cubicBezTo>
                <a:cubicBezTo>
                  <a:pt x="18106" y="21211"/>
                  <a:pt x="18149" y="21190"/>
                  <a:pt x="18162" y="21197"/>
                </a:cubicBezTo>
                <a:cubicBezTo>
                  <a:pt x="18175" y="21204"/>
                  <a:pt x="18206" y="21199"/>
                  <a:pt x="18233" y="21187"/>
                </a:cubicBezTo>
                <a:cubicBezTo>
                  <a:pt x="18259" y="21175"/>
                  <a:pt x="18420" y="21146"/>
                  <a:pt x="18590" y="21123"/>
                </a:cubicBezTo>
                <a:cubicBezTo>
                  <a:pt x="18761" y="21101"/>
                  <a:pt x="18951" y="21076"/>
                  <a:pt x="19012" y="21067"/>
                </a:cubicBezTo>
                <a:cubicBezTo>
                  <a:pt x="19073" y="21058"/>
                  <a:pt x="19143" y="21050"/>
                  <a:pt x="19167" y="21048"/>
                </a:cubicBezTo>
                <a:cubicBezTo>
                  <a:pt x="19192" y="21046"/>
                  <a:pt x="19242" y="21036"/>
                  <a:pt x="19279" y="21027"/>
                </a:cubicBezTo>
                <a:cubicBezTo>
                  <a:pt x="19315" y="21019"/>
                  <a:pt x="19463" y="21006"/>
                  <a:pt x="19609" y="20999"/>
                </a:cubicBezTo>
                <a:cubicBezTo>
                  <a:pt x="19756" y="20992"/>
                  <a:pt x="20175" y="20970"/>
                  <a:pt x="20541" y="20950"/>
                </a:cubicBezTo>
                <a:cubicBezTo>
                  <a:pt x="20866" y="20933"/>
                  <a:pt x="21299" y="20915"/>
                  <a:pt x="21600" y="20907"/>
                </a:cubicBezTo>
                <a:lnTo>
                  <a:pt x="21600" y="1088"/>
                </a:lnTo>
                <a:cubicBezTo>
                  <a:pt x="21579" y="1094"/>
                  <a:pt x="21554" y="1106"/>
                  <a:pt x="21539" y="1101"/>
                </a:cubicBezTo>
                <a:cubicBezTo>
                  <a:pt x="21523" y="1096"/>
                  <a:pt x="21513" y="1121"/>
                  <a:pt x="21516" y="1158"/>
                </a:cubicBezTo>
                <a:cubicBezTo>
                  <a:pt x="21522" y="1246"/>
                  <a:pt x="21417" y="1361"/>
                  <a:pt x="21330" y="1361"/>
                </a:cubicBezTo>
                <a:cubicBezTo>
                  <a:pt x="21280" y="1361"/>
                  <a:pt x="21269" y="1375"/>
                  <a:pt x="21286" y="1412"/>
                </a:cubicBezTo>
                <a:cubicBezTo>
                  <a:pt x="21300" y="1440"/>
                  <a:pt x="21294" y="1482"/>
                  <a:pt x="21273" y="1504"/>
                </a:cubicBezTo>
                <a:cubicBezTo>
                  <a:pt x="21252" y="1526"/>
                  <a:pt x="21223" y="1565"/>
                  <a:pt x="21209" y="1590"/>
                </a:cubicBezTo>
                <a:cubicBezTo>
                  <a:pt x="21195" y="1615"/>
                  <a:pt x="21143" y="1642"/>
                  <a:pt x="21094" y="1649"/>
                </a:cubicBezTo>
                <a:cubicBezTo>
                  <a:pt x="21045" y="1656"/>
                  <a:pt x="21006" y="1680"/>
                  <a:pt x="21006" y="1703"/>
                </a:cubicBezTo>
                <a:cubicBezTo>
                  <a:pt x="21006" y="1726"/>
                  <a:pt x="20978" y="1765"/>
                  <a:pt x="20945" y="1790"/>
                </a:cubicBezTo>
                <a:cubicBezTo>
                  <a:pt x="20888" y="1833"/>
                  <a:pt x="20884" y="1835"/>
                  <a:pt x="20821" y="1784"/>
                </a:cubicBezTo>
                <a:lnTo>
                  <a:pt x="20757" y="1732"/>
                </a:lnTo>
                <a:lnTo>
                  <a:pt x="20574" y="1805"/>
                </a:lnTo>
                <a:lnTo>
                  <a:pt x="20392" y="1880"/>
                </a:lnTo>
                <a:lnTo>
                  <a:pt x="20237" y="1833"/>
                </a:lnTo>
                <a:cubicBezTo>
                  <a:pt x="20152" y="1808"/>
                  <a:pt x="20034" y="1790"/>
                  <a:pt x="19977" y="1794"/>
                </a:cubicBezTo>
                <a:cubicBezTo>
                  <a:pt x="19921" y="1797"/>
                  <a:pt x="19859" y="1802"/>
                  <a:pt x="19839" y="1803"/>
                </a:cubicBezTo>
                <a:cubicBezTo>
                  <a:pt x="19819" y="1804"/>
                  <a:pt x="19817" y="1816"/>
                  <a:pt x="19832" y="1829"/>
                </a:cubicBezTo>
                <a:cubicBezTo>
                  <a:pt x="19847" y="1843"/>
                  <a:pt x="19831" y="1859"/>
                  <a:pt x="19795" y="1867"/>
                </a:cubicBezTo>
                <a:cubicBezTo>
                  <a:pt x="19759" y="1875"/>
                  <a:pt x="19719" y="1905"/>
                  <a:pt x="19704" y="1935"/>
                </a:cubicBezTo>
                <a:cubicBezTo>
                  <a:pt x="19677" y="1988"/>
                  <a:pt x="19674" y="1988"/>
                  <a:pt x="19566" y="1920"/>
                </a:cubicBezTo>
                <a:cubicBezTo>
                  <a:pt x="19505" y="1882"/>
                  <a:pt x="19422" y="1856"/>
                  <a:pt x="19380" y="1860"/>
                </a:cubicBezTo>
                <a:cubicBezTo>
                  <a:pt x="19330" y="1864"/>
                  <a:pt x="19277" y="1837"/>
                  <a:pt x="19228" y="1781"/>
                </a:cubicBezTo>
                <a:lnTo>
                  <a:pt x="19154" y="1694"/>
                </a:lnTo>
                <a:lnTo>
                  <a:pt x="19124" y="1792"/>
                </a:lnTo>
                <a:cubicBezTo>
                  <a:pt x="19106" y="1846"/>
                  <a:pt x="19049" y="1916"/>
                  <a:pt x="18999" y="1946"/>
                </a:cubicBezTo>
                <a:cubicBezTo>
                  <a:pt x="18894" y="2010"/>
                  <a:pt x="18666" y="2022"/>
                  <a:pt x="18634" y="1965"/>
                </a:cubicBezTo>
                <a:cubicBezTo>
                  <a:pt x="18563" y="1838"/>
                  <a:pt x="18564" y="1839"/>
                  <a:pt x="18493" y="1916"/>
                </a:cubicBezTo>
                <a:cubicBezTo>
                  <a:pt x="18407" y="2009"/>
                  <a:pt x="18176" y="2131"/>
                  <a:pt x="18121" y="2112"/>
                </a:cubicBezTo>
                <a:cubicBezTo>
                  <a:pt x="18099" y="2104"/>
                  <a:pt x="18081" y="2043"/>
                  <a:pt x="18081" y="1978"/>
                </a:cubicBezTo>
                <a:cubicBezTo>
                  <a:pt x="18081" y="1895"/>
                  <a:pt x="18055" y="1840"/>
                  <a:pt x="17990" y="1794"/>
                </a:cubicBezTo>
                <a:cubicBezTo>
                  <a:pt x="17902" y="1731"/>
                  <a:pt x="17891" y="1731"/>
                  <a:pt x="17835" y="1773"/>
                </a:cubicBezTo>
                <a:cubicBezTo>
                  <a:pt x="17802" y="1797"/>
                  <a:pt x="17775" y="1836"/>
                  <a:pt x="17774" y="1858"/>
                </a:cubicBezTo>
                <a:cubicBezTo>
                  <a:pt x="17772" y="1913"/>
                  <a:pt x="17655" y="1961"/>
                  <a:pt x="17585" y="1937"/>
                </a:cubicBezTo>
                <a:cubicBezTo>
                  <a:pt x="17490" y="1903"/>
                  <a:pt x="17339" y="1901"/>
                  <a:pt x="17305" y="1931"/>
                </a:cubicBezTo>
                <a:cubicBezTo>
                  <a:pt x="17283" y="1951"/>
                  <a:pt x="17246" y="1941"/>
                  <a:pt x="17194" y="1903"/>
                </a:cubicBezTo>
                <a:lnTo>
                  <a:pt x="17119" y="1846"/>
                </a:lnTo>
                <a:lnTo>
                  <a:pt x="17065" y="1899"/>
                </a:lnTo>
                <a:cubicBezTo>
                  <a:pt x="17035" y="1931"/>
                  <a:pt x="16974" y="1952"/>
                  <a:pt x="16910" y="1952"/>
                </a:cubicBezTo>
                <a:cubicBezTo>
                  <a:pt x="16852" y="1952"/>
                  <a:pt x="16751" y="1963"/>
                  <a:pt x="16688" y="1976"/>
                </a:cubicBezTo>
                <a:cubicBezTo>
                  <a:pt x="16587" y="1998"/>
                  <a:pt x="16569" y="1994"/>
                  <a:pt x="16532" y="1940"/>
                </a:cubicBezTo>
                <a:cubicBezTo>
                  <a:pt x="16490" y="1879"/>
                  <a:pt x="16423" y="1861"/>
                  <a:pt x="16381" y="1899"/>
                </a:cubicBezTo>
                <a:cubicBezTo>
                  <a:pt x="16354" y="1923"/>
                  <a:pt x="16222" y="1921"/>
                  <a:pt x="16148" y="1895"/>
                </a:cubicBezTo>
                <a:cubicBezTo>
                  <a:pt x="16115" y="1884"/>
                  <a:pt x="16089" y="1898"/>
                  <a:pt x="16080" y="1933"/>
                </a:cubicBezTo>
                <a:cubicBezTo>
                  <a:pt x="16072" y="1964"/>
                  <a:pt x="16036" y="1991"/>
                  <a:pt x="15999" y="1991"/>
                </a:cubicBezTo>
                <a:cubicBezTo>
                  <a:pt x="15963" y="1992"/>
                  <a:pt x="15887" y="2002"/>
                  <a:pt x="15831" y="2012"/>
                </a:cubicBezTo>
                <a:cubicBezTo>
                  <a:pt x="15767" y="2024"/>
                  <a:pt x="15704" y="2018"/>
                  <a:pt x="15662" y="1999"/>
                </a:cubicBezTo>
                <a:cubicBezTo>
                  <a:pt x="15526" y="1936"/>
                  <a:pt x="15407" y="1953"/>
                  <a:pt x="15281" y="2053"/>
                </a:cubicBezTo>
                <a:cubicBezTo>
                  <a:pt x="15203" y="2115"/>
                  <a:pt x="15123" y="2149"/>
                  <a:pt x="15061" y="2149"/>
                </a:cubicBezTo>
                <a:cubicBezTo>
                  <a:pt x="14954" y="2149"/>
                  <a:pt x="14805" y="2085"/>
                  <a:pt x="14805" y="2038"/>
                </a:cubicBezTo>
                <a:cubicBezTo>
                  <a:pt x="14805" y="2022"/>
                  <a:pt x="14758" y="2000"/>
                  <a:pt x="14704" y="1989"/>
                </a:cubicBezTo>
                <a:cubicBezTo>
                  <a:pt x="14545" y="1959"/>
                  <a:pt x="14360" y="1960"/>
                  <a:pt x="14360" y="1991"/>
                </a:cubicBezTo>
                <a:cubicBezTo>
                  <a:pt x="14360" y="2007"/>
                  <a:pt x="14321" y="2048"/>
                  <a:pt x="14272" y="2080"/>
                </a:cubicBezTo>
                <a:lnTo>
                  <a:pt x="14184" y="2138"/>
                </a:lnTo>
                <a:lnTo>
                  <a:pt x="14090" y="2070"/>
                </a:lnTo>
                <a:lnTo>
                  <a:pt x="13999" y="2001"/>
                </a:lnTo>
                <a:lnTo>
                  <a:pt x="13921" y="2055"/>
                </a:lnTo>
                <a:cubicBezTo>
                  <a:pt x="13825" y="2121"/>
                  <a:pt x="13534" y="2135"/>
                  <a:pt x="13418" y="2080"/>
                </a:cubicBezTo>
                <a:cubicBezTo>
                  <a:pt x="13328" y="2037"/>
                  <a:pt x="13121" y="2018"/>
                  <a:pt x="13121" y="2053"/>
                </a:cubicBezTo>
                <a:cubicBezTo>
                  <a:pt x="13121" y="2090"/>
                  <a:pt x="12930" y="2121"/>
                  <a:pt x="12831" y="2100"/>
                </a:cubicBezTo>
                <a:cubicBezTo>
                  <a:pt x="12782" y="2090"/>
                  <a:pt x="12704" y="2090"/>
                  <a:pt x="12656" y="2100"/>
                </a:cubicBezTo>
                <a:cubicBezTo>
                  <a:pt x="12607" y="2111"/>
                  <a:pt x="12539" y="2107"/>
                  <a:pt x="12507" y="2093"/>
                </a:cubicBezTo>
                <a:cubicBezTo>
                  <a:pt x="12465" y="2074"/>
                  <a:pt x="12453" y="2077"/>
                  <a:pt x="12463" y="2102"/>
                </a:cubicBezTo>
                <a:cubicBezTo>
                  <a:pt x="12473" y="2127"/>
                  <a:pt x="12426" y="2140"/>
                  <a:pt x="12301" y="2146"/>
                </a:cubicBezTo>
                <a:cubicBezTo>
                  <a:pt x="12204" y="2150"/>
                  <a:pt x="12103" y="2163"/>
                  <a:pt x="12079" y="2174"/>
                </a:cubicBezTo>
                <a:cubicBezTo>
                  <a:pt x="12054" y="2185"/>
                  <a:pt x="11852" y="2194"/>
                  <a:pt x="11627" y="2193"/>
                </a:cubicBezTo>
                <a:cubicBezTo>
                  <a:pt x="11298" y="2191"/>
                  <a:pt x="11199" y="2200"/>
                  <a:pt x="11131" y="2234"/>
                </a:cubicBezTo>
                <a:cubicBezTo>
                  <a:pt x="11050" y="2275"/>
                  <a:pt x="11043" y="2274"/>
                  <a:pt x="10979" y="2223"/>
                </a:cubicBezTo>
                <a:lnTo>
                  <a:pt x="10915" y="2170"/>
                </a:lnTo>
                <a:lnTo>
                  <a:pt x="10793" y="2245"/>
                </a:lnTo>
                <a:cubicBezTo>
                  <a:pt x="10699" y="2304"/>
                  <a:pt x="10657" y="2316"/>
                  <a:pt x="10611" y="2294"/>
                </a:cubicBezTo>
                <a:cubicBezTo>
                  <a:pt x="10578" y="2279"/>
                  <a:pt x="10550" y="2251"/>
                  <a:pt x="10550" y="2230"/>
                </a:cubicBezTo>
                <a:cubicBezTo>
                  <a:pt x="10550" y="2205"/>
                  <a:pt x="10535" y="2201"/>
                  <a:pt x="10496" y="2217"/>
                </a:cubicBezTo>
                <a:cubicBezTo>
                  <a:pt x="10403" y="2256"/>
                  <a:pt x="10187" y="2251"/>
                  <a:pt x="10102" y="2208"/>
                </a:cubicBezTo>
                <a:cubicBezTo>
                  <a:pt x="10025" y="2169"/>
                  <a:pt x="10021" y="2170"/>
                  <a:pt x="10021" y="2217"/>
                </a:cubicBezTo>
                <a:cubicBezTo>
                  <a:pt x="10021" y="2245"/>
                  <a:pt x="9968" y="2287"/>
                  <a:pt x="9906" y="2309"/>
                </a:cubicBezTo>
                <a:cubicBezTo>
                  <a:pt x="9813" y="2343"/>
                  <a:pt x="9779" y="2345"/>
                  <a:pt x="9724" y="2319"/>
                </a:cubicBezTo>
                <a:cubicBezTo>
                  <a:pt x="9616" y="2269"/>
                  <a:pt x="9524" y="2273"/>
                  <a:pt x="9444" y="2328"/>
                </a:cubicBezTo>
                <a:cubicBezTo>
                  <a:pt x="9384" y="2369"/>
                  <a:pt x="9354" y="2374"/>
                  <a:pt x="9285" y="2353"/>
                </a:cubicBezTo>
                <a:cubicBezTo>
                  <a:pt x="9220" y="2332"/>
                  <a:pt x="9181" y="2335"/>
                  <a:pt x="9123" y="2364"/>
                </a:cubicBezTo>
                <a:cubicBezTo>
                  <a:pt x="9020" y="2416"/>
                  <a:pt x="8926" y="2391"/>
                  <a:pt x="8890" y="2300"/>
                </a:cubicBezTo>
                <a:cubicBezTo>
                  <a:pt x="8858" y="2218"/>
                  <a:pt x="8803" y="2201"/>
                  <a:pt x="8762" y="2260"/>
                </a:cubicBezTo>
                <a:cubicBezTo>
                  <a:pt x="8729" y="2309"/>
                  <a:pt x="8607" y="2309"/>
                  <a:pt x="8573" y="2260"/>
                </a:cubicBezTo>
                <a:cubicBezTo>
                  <a:pt x="8550" y="2227"/>
                  <a:pt x="8540" y="2226"/>
                  <a:pt x="8496" y="2260"/>
                </a:cubicBezTo>
                <a:cubicBezTo>
                  <a:pt x="8451" y="2294"/>
                  <a:pt x="8423" y="2293"/>
                  <a:pt x="8246" y="2244"/>
                </a:cubicBezTo>
                <a:cubicBezTo>
                  <a:pt x="8117" y="2207"/>
                  <a:pt x="8053" y="2173"/>
                  <a:pt x="8060" y="2148"/>
                </a:cubicBezTo>
                <a:cubicBezTo>
                  <a:pt x="8085" y="2063"/>
                  <a:pt x="7962" y="2050"/>
                  <a:pt x="7733" y="2112"/>
                </a:cubicBezTo>
                <a:cubicBezTo>
                  <a:pt x="7610" y="2145"/>
                  <a:pt x="7499" y="2161"/>
                  <a:pt x="7477" y="2149"/>
                </a:cubicBezTo>
                <a:cubicBezTo>
                  <a:pt x="7454" y="2137"/>
                  <a:pt x="7403" y="2138"/>
                  <a:pt x="7359" y="2151"/>
                </a:cubicBezTo>
                <a:cubicBezTo>
                  <a:pt x="7267" y="2179"/>
                  <a:pt x="7207" y="2143"/>
                  <a:pt x="7247" y="2085"/>
                </a:cubicBezTo>
                <a:cubicBezTo>
                  <a:pt x="7261" y="2065"/>
                  <a:pt x="7258" y="2054"/>
                  <a:pt x="7240" y="2059"/>
                </a:cubicBezTo>
                <a:cubicBezTo>
                  <a:pt x="6925" y="2150"/>
                  <a:pt x="6876" y="2154"/>
                  <a:pt x="6677" y="2112"/>
                </a:cubicBezTo>
                <a:cubicBezTo>
                  <a:pt x="6570" y="2089"/>
                  <a:pt x="6456" y="2075"/>
                  <a:pt x="6424" y="2082"/>
                </a:cubicBezTo>
                <a:cubicBezTo>
                  <a:pt x="6392" y="2088"/>
                  <a:pt x="6316" y="2073"/>
                  <a:pt x="6255" y="2050"/>
                </a:cubicBezTo>
                <a:cubicBezTo>
                  <a:pt x="6169" y="2016"/>
                  <a:pt x="6101" y="2011"/>
                  <a:pt x="5945" y="2025"/>
                </a:cubicBezTo>
                <a:cubicBezTo>
                  <a:pt x="5835" y="2035"/>
                  <a:pt x="5726" y="2049"/>
                  <a:pt x="5702" y="2053"/>
                </a:cubicBezTo>
                <a:cubicBezTo>
                  <a:pt x="5678" y="2058"/>
                  <a:pt x="5609" y="2053"/>
                  <a:pt x="5554" y="2042"/>
                </a:cubicBezTo>
                <a:cubicBezTo>
                  <a:pt x="5491" y="2030"/>
                  <a:pt x="5430" y="2034"/>
                  <a:pt x="5392" y="2052"/>
                </a:cubicBezTo>
                <a:cubicBezTo>
                  <a:pt x="5323" y="2083"/>
                  <a:pt x="5219" y="2062"/>
                  <a:pt x="5260" y="2025"/>
                </a:cubicBezTo>
                <a:cubicBezTo>
                  <a:pt x="5274" y="2013"/>
                  <a:pt x="5256" y="2003"/>
                  <a:pt x="5219" y="2003"/>
                </a:cubicBezTo>
                <a:cubicBezTo>
                  <a:pt x="5183" y="2003"/>
                  <a:pt x="5121" y="1979"/>
                  <a:pt x="5085" y="1950"/>
                </a:cubicBezTo>
                <a:cubicBezTo>
                  <a:pt x="5030" y="1906"/>
                  <a:pt x="4994" y="1900"/>
                  <a:pt x="4862" y="1914"/>
                </a:cubicBezTo>
                <a:cubicBezTo>
                  <a:pt x="4724" y="1929"/>
                  <a:pt x="4677" y="1919"/>
                  <a:pt x="4514" y="1846"/>
                </a:cubicBezTo>
                <a:cubicBezTo>
                  <a:pt x="4411" y="1800"/>
                  <a:pt x="4291" y="1756"/>
                  <a:pt x="4244" y="1747"/>
                </a:cubicBezTo>
                <a:cubicBezTo>
                  <a:pt x="4198" y="1737"/>
                  <a:pt x="4170" y="1722"/>
                  <a:pt x="4184" y="1715"/>
                </a:cubicBezTo>
                <a:cubicBezTo>
                  <a:pt x="4197" y="1707"/>
                  <a:pt x="4168" y="1680"/>
                  <a:pt x="4120" y="1653"/>
                </a:cubicBezTo>
                <a:cubicBezTo>
                  <a:pt x="4071" y="1625"/>
                  <a:pt x="4022" y="1609"/>
                  <a:pt x="4008" y="1617"/>
                </a:cubicBezTo>
                <a:cubicBezTo>
                  <a:pt x="3969" y="1639"/>
                  <a:pt x="3816" y="1584"/>
                  <a:pt x="3816" y="1547"/>
                </a:cubicBezTo>
                <a:cubicBezTo>
                  <a:pt x="3816" y="1529"/>
                  <a:pt x="3789" y="1506"/>
                  <a:pt x="3752" y="1498"/>
                </a:cubicBezTo>
                <a:cubicBezTo>
                  <a:pt x="3715" y="1490"/>
                  <a:pt x="3688" y="1477"/>
                  <a:pt x="3691" y="1466"/>
                </a:cubicBezTo>
                <a:cubicBezTo>
                  <a:pt x="3712" y="1394"/>
                  <a:pt x="3682" y="1385"/>
                  <a:pt x="3539" y="1417"/>
                </a:cubicBezTo>
                <a:cubicBezTo>
                  <a:pt x="3360" y="1458"/>
                  <a:pt x="3191" y="1436"/>
                  <a:pt x="3128" y="1365"/>
                </a:cubicBezTo>
                <a:cubicBezTo>
                  <a:pt x="3101" y="1335"/>
                  <a:pt x="3066" y="1318"/>
                  <a:pt x="3050" y="1327"/>
                </a:cubicBezTo>
                <a:cubicBezTo>
                  <a:pt x="3035" y="1336"/>
                  <a:pt x="2995" y="1328"/>
                  <a:pt x="2959" y="1312"/>
                </a:cubicBezTo>
                <a:cubicBezTo>
                  <a:pt x="2912" y="1290"/>
                  <a:pt x="2869" y="1289"/>
                  <a:pt x="2804" y="1308"/>
                </a:cubicBezTo>
                <a:cubicBezTo>
                  <a:pt x="2733" y="1329"/>
                  <a:pt x="2705" y="1327"/>
                  <a:pt x="2672" y="1295"/>
                </a:cubicBezTo>
                <a:cubicBezTo>
                  <a:pt x="2644" y="1266"/>
                  <a:pt x="2608" y="1259"/>
                  <a:pt x="2551" y="1272"/>
                </a:cubicBezTo>
                <a:cubicBezTo>
                  <a:pt x="2275" y="1337"/>
                  <a:pt x="2051" y="1297"/>
                  <a:pt x="2034" y="1180"/>
                </a:cubicBezTo>
                <a:cubicBezTo>
                  <a:pt x="2027" y="1125"/>
                  <a:pt x="2006" y="1112"/>
                  <a:pt x="1913" y="1112"/>
                </a:cubicBezTo>
                <a:cubicBezTo>
                  <a:pt x="1850" y="1112"/>
                  <a:pt x="1777" y="1126"/>
                  <a:pt x="1751" y="1141"/>
                </a:cubicBezTo>
                <a:cubicBezTo>
                  <a:pt x="1725" y="1155"/>
                  <a:pt x="1646" y="1162"/>
                  <a:pt x="1576" y="1158"/>
                </a:cubicBezTo>
                <a:cubicBezTo>
                  <a:pt x="1466" y="1151"/>
                  <a:pt x="1449" y="1141"/>
                  <a:pt x="1461" y="1082"/>
                </a:cubicBezTo>
                <a:cubicBezTo>
                  <a:pt x="1473" y="1022"/>
                  <a:pt x="1460" y="1015"/>
                  <a:pt x="1350" y="1014"/>
                </a:cubicBezTo>
                <a:cubicBezTo>
                  <a:pt x="1233" y="1014"/>
                  <a:pt x="987" y="906"/>
                  <a:pt x="1019" y="870"/>
                </a:cubicBezTo>
                <a:cubicBezTo>
                  <a:pt x="1026" y="861"/>
                  <a:pt x="964" y="849"/>
                  <a:pt x="884" y="841"/>
                </a:cubicBezTo>
                <a:cubicBezTo>
                  <a:pt x="797" y="833"/>
                  <a:pt x="745" y="815"/>
                  <a:pt x="752" y="796"/>
                </a:cubicBezTo>
                <a:cubicBezTo>
                  <a:pt x="759" y="779"/>
                  <a:pt x="745" y="771"/>
                  <a:pt x="722" y="779"/>
                </a:cubicBezTo>
                <a:cubicBezTo>
                  <a:pt x="646" y="805"/>
                  <a:pt x="619" y="741"/>
                  <a:pt x="688" y="698"/>
                </a:cubicBezTo>
                <a:cubicBezTo>
                  <a:pt x="750" y="660"/>
                  <a:pt x="739" y="650"/>
                  <a:pt x="580" y="583"/>
                </a:cubicBezTo>
                <a:cubicBezTo>
                  <a:pt x="485" y="544"/>
                  <a:pt x="408" y="497"/>
                  <a:pt x="408" y="480"/>
                </a:cubicBezTo>
                <a:cubicBezTo>
                  <a:pt x="408" y="463"/>
                  <a:pt x="338" y="414"/>
                  <a:pt x="253" y="369"/>
                </a:cubicBezTo>
                <a:cubicBezTo>
                  <a:pt x="157" y="318"/>
                  <a:pt x="112" y="280"/>
                  <a:pt x="138" y="265"/>
                </a:cubicBezTo>
                <a:cubicBezTo>
                  <a:pt x="164" y="251"/>
                  <a:pt x="143" y="204"/>
                  <a:pt x="81" y="141"/>
                </a:cubicBezTo>
                <a:cubicBezTo>
                  <a:pt x="32" y="91"/>
                  <a:pt x="5" y="34"/>
                  <a:pt x="0" y="0"/>
                </a:cubicBezTo>
                <a:close/>
              </a:path>
            </a:pathLst>
          </a:custGeom>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0" name="studying2.png" descr="studying2.png"/>
          <p:cNvPicPr>
            <a:picLocks noGrp="1" noChangeAspect="1"/>
          </p:cNvPicPr>
          <p:nvPr>
            <p:ph type="pic" idx="13"/>
          </p:nvPr>
        </p:nvPicPr>
        <p:blipFill>
          <a:blip r:embed="rId2">
            <a:extLst/>
          </a:blip>
          <a:srcRect l="405" r="4030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711" name="study.png" descr="study.png"/>
          <p:cNvPicPr>
            <a:picLocks noGrp="1" noChangeAspect="1"/>
          </p:cNvPicPr>
          <p:nvPr>
            <p:ph type="pic" idx="14"/>
          </p:nvPr>
        </p:nvPicPr>
        <p:blipFill>
          <a:blip r:embed="rId3">
            <a:extLst/>
          </a:blip>
          <a:srcRect l="12223" r="12247"/>
          <a:stretch>
            <a:fillRect/>
          </a:stretch>
        </p:blipFill>
        <p:spPr>
          <a:xfrm rot="5" flipH="1">
            <a:off x="5930897" y="4"/>
            <a:ext cx="4229106" cy="37274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712" name="Task 4"/>
          <p:cNvSpPr txBox="1">
            <a:spLocks noGrp="1"/>
          </p:cNvSpPr>
          <p:nvPr>
            <p:ph type="title"/>
          </p:nvPr>
        </p:nvSpPr>
        <p:spPr>
          <a:prstGeom prst="rect">
            <a:avLst/>
          </a:prstGeom>
        </p:spPr>
        <p:txBody>
          <a:bodyPr/>
          <a:lstStyle/>
          <a:p>
            <a:r>
              <a:t>Task 4</a:t>
            </a:r>
          </a:p>
        </p:txBody>
      </p:sp>
      <p:sp>
        <p:nvSpPr>
          <p:cNvPr id="713" name="Study Samples B-D and observe the tense(s) that are used to describe actions that have been completed."/>
          <p:cNvSpPr txBox="1">
            <a:spLocks noGrp="1"/>
          </p:cNvSpPr>
          <p:nvPr>
            <p:ph type="body" sz="half" idx="1"/>
          </p:nvPr>
        </p:nvSpPr>
        <p:spPr>
          <a:prstGeom prst="rect">
            <a:avLst/>
          </a:prstGeom>
        </p:spPr>
        <p:txBody>
          <a:bodyPr/>
          <a:lstStyle/>
          <a:p>
            <a:r>
              <a:rPr dirty="0"/>
              <a:t>Study Samples B-D and observe the </a:t>
            </a:r>
            <a:r>
              <a:rPr b="1" dirty="0"/>
              <a:t>tense(s) </a:t>
            </a:r>
            <a:r>
              <a:rPr dirty="0"/>
              <a:t>that are used to describe actions that have been completed.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1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7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3" grpId="1" build="p" bldLvl="5" animBg="1" advAuto="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5" name="Sample B"/>
          <p:cNvSpPr txBox="1">
            <a:spLocks noGrp="1"/>
          </p:cNvSpPr>
          <p:nvPr>
            <p:ph type="title"/>
          </p:nvPr>
        </p:nvSpPr>
        <p:spPr>
          <a:prstGeom prst="rect">
            <a:avLst/>
          </a:prstGeom>
        </p:spPr>
        <p:txBody>
          <a:bodyPr/>
          <a:lstStyle/>
          <a:p>
            <a:r>
              <a:t>Sample B</a:t>
            </a:r>
          </a:p>
        </p:txBody>
      </p:sp>
      <p:sp>
        <p:nvSpPr>
          <p:cNvPr id="716"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8" name="Screen Shot 2013-01-17 at 1.58.01 PM.png" descr="Screen Shot 2013-01-17 at 1.58.01 PM.png"/>
          <p:cNvPicPr>
            <a:picLocks noChangeAspect="1"/>
          </p:cNvPicPr>
          <p:nvPr/>
        </p:nvPicPr>
        <p:blipFill>
          <a:blip r:embed="rId2">
            <a:extLst/>
          </a:blip>
          <a:stretch>
            <a:fillRect/>
          </a:stretch>
        </p:blipFill>
        <p:spPr>
          <a:xfrm>
            <a:off x="85747" y="128892"/>
            <a:ext cx="9975806" cy="7362216"/>
          </a:xfrm>
          <a:prstGeom prst="rect">
            <a:avLst/>
          </a:prstGeom>
          <a:ln w="12700">
            <a:solidFill>
              <a:srgbClr val="000000"/>
            </a:solidFill>
            <a:miter lim="400000"/>
          </a:ln>
        </p:spPr>
      </p:pic>
    </p:spTree>
    <p:extLst>
      <p:ext uri="{BB962C8B-B14F-4D97-AF65-F5344CB8AC3E}">
        <p14:creationId xmlns:p14="http://schemas.microsoft.com/office/powerpoint/2010/main" val="2911192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0" name="Screen Shot 2018-08-06 at 14.24.56.png" descr="Screen Shot 2018-08-06 at 14.24.56.png"/>
          <p:cNvPicPr>
            <a:picLocks noChangeAspect="1"/>
          </p:cNvPicPr>
          <p:nvPr/>
        </p:nvPicPr>
        <p:blipFill>
          <a:blip r:embed="rId2">
            <a:extLst/>
          </a:blip>
          <a:stretch>
            <a:fillRect/>
          </a:stretch>
        </p:blipFill>
        <p:spPr>
          <a:xfrm>
            <a:off x="361950" y="933450"/>
            <a:ext cx="9436100" cy="5753100"/>
          </a:xfrm>
          <a:prstGeom prst="rect">
            <a:avLst/>
          </a:prstGeom>
          <a:ln w="12700">
            <a:miter lim="400000"/>
          </a:ln>
        </p:spPr>
      </p:pic>
    </p:spTree>
    <p:extLst>
      <p:ext uri="{BB962C8B-B14F-4D97-AF65-F5344CB8AC3E}">
        <p14:creationId xmlns:p14="http://schemas.microsoft.com/office/powerpoint/2010/main" val="389153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2" name="Screen Shot 2018-08-06 at 14.02.19.png" descr="Screen Shot 2018-08-06 at 14.02.19.png"/>
          <p:cNvPicPr>
            <a:picLocks noChangeAspect="1"/>
          </p:cNvPicPr>
          <p:nvPr/>
        </p:nvPicPr>
        <p:blipFill>
          <a:blip r:embed="rId2">
            <a:extLst/>
          </a:blip>
          <a:stretch>
            <a:fillRect/>
          </a:stretch>
        </p:blipFill>
        <p:spPr>
          <a:xfrm>
            <a:off x="228600" y="1246947"/>
            <a:ext cx="9702800" cy="5410201"/>
          </a:xfrm>
          <a:prstGeom prst="rect">
            <a:avLst/>
          </a:prstGeom>
          <a:ln w="12700">
            <a:miter lim="400000"/>
          </a:ln>
        </p:spPr>
      </p:pic>
    </p:spTree>
    <p:extLst>
      <p:ext uri="{BB962C8B-B14F-4D97-AF65-F5344CB8AC3E}">
        <p14:creationId xmlns:p14="http://schemas.microsoft.com/office/powerpoint/2010/main" val="9607138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4" name="Screen Shot 2018-08-06 at 14.03.01.png" descr="Screen Shot 2018-08-06 at 14.03.01.png"/>
          <p:cNvPicPr>
            <a:picLocks noChangeAspect="1"/>
          </p:cNvPicPr>
          <p:nvPr/>
        </p:nvPicPr>
        <p:blipFill>
          <a:blip r:embed="rId2">
            <a:extLst/>
          </a:blip>
          <a:stretch>
            <a:fillRect/>
          </a:stretch>
        </p:blipFill>
        <p:spPr>
          <a:xfrm>
            <a:off x="177800" y="1092200"/>
            <a:ext cx="9804400" cy="5435600"/>
          </a:xfrm>
          <a:prstGeom prst="rect">
            <a:avLst/>
          </a:prstGeom>
          <a:ln w="12700">
            <a:miter lim="400000"/>
          </a:ln>
        </p:spPr>
      </p:pic>
    </p:spTree>
    <p:extLst>
      <p:ext uri="{BB962C8B-B14F-4D97-AF65-F5344CB8AC3E}">
        <p14:creationId xmlns:p14="http://schemas.microsoft.com/office/powerpoint/2010/main" val="37821259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Sample C"/>
          <p:cNvSpPr txBox="1">
            <a:spLocks noGrp="1"/>
          </p:cNvSpPr>
          <p:nvPr>
            <p:ph type="title"/>
          </p:nvPr>
        </p:nvSpPr>
        <p:spPr>
          <a:prstGeom prst="rect">
            <a:avLst/>
          </a:prstGeom>
        </p:spPr>
        <p:txBody>
          <a:bodyPr/>
          <a:lstStyle/>
          <a:p>
            <a:r>
              <a:t>Sample C</a:t>
            </a:r>
          </a:p>
        </p:txBody>
      </p:sp>
      <p:sp>
        <p:nvSpPr>
          <p:cNvPr id="719"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1" name="Screen Shot 2013-01-17 at 1.58.01 PM.png" descr="Screen Shot 2013-01-17 at 1.58.01 PM.png"/>
          <p:cNvPicPr>
            <a:picLocks noChangeAspect="1"/>
          </p:cNvPicPr>
          <p:nvPr/>
        </p:nvPicPr>
        <p:blipFill>
          <a:blip r:embed="rId2">
            <a:extLst/>
          </a:blip>
          <a:stretch>
            <a:fillRect/>
          </a:stretch>
        </p:blipFill>
        <p:spPr>
          <a:xfrm>
            <a:off x="85747" y="128892"/>
            <a:ext cx="9975806" cy="736221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3" name="Screen Shot 2018-08-06 at 14.24.56.png" descr="Screen Shot 2018-08-06 at 14.24.56.png"/>
          <p:cNvPicPr>
            <a:picLocks noChangeAspect="1"/>
          </p:cNvPicPr>
          <p:nvPr/>
        </p:nvPicPr>
        <p:blipFill>
          <a:blip r:embed="rId2">
            <a:extLst/>
          </a:blip>
          <a:stretch>
            <a:fillRect/>
          </a:stretch>
        </p:blipFill>
        <p:spPr>
          <a:xfrm>
            <a:off x="361950" y="933450"/>
            <a:ext cx="9436100" cy="57531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5" name="Screen Shot 2018-08-06 at 14.02.19.png" descr="Screen Shot 2018-08-06 at 14.02.19.png"/>
          <p:cNvPicPr>
            <a:picLocks noChangeAspect="1"/>
          </p:cNvPicPr>
          <p:nvPr/>
        </p:nvPicPr>
        <p:blipFill>
          <a:blip r:embed="rId2">
            <a:extLst/>
          </a:blip>
          <a:stretch>
            <a:fillRect/>
          </a:stretch>
        </p:blipFill>
        <p:spPr>
          <a:xfrm>
            <a:off x="228600" y="1246947"/>
            <a:ext cx="9702800" cy="54102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 name="Screen Shot 2018-08-06 at 14.03.01.png" descr="Screen Shot 2018-08-06 at 14.03.01.png"/>
          <p:cNvPicPr>
            <a:picLocks noChangeAspect="1"/>
          </p:cNvPicPr>
          <p:nvPr/>
        </p:nvPicPr>
        <p:blipFill>
          <a:blip r:embed="rId2">
            <a:extLst/>
          </a:blip>
          <a:stretch>
            <a:fillRect/>
          </a:stretch>
        </p:blipFill>
        <p:spPr>
          <a:xfrm>
            <a:off x="177800" y="1092200"/>
            <a:ext cx="9804400" cy="54356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9" name="Screen Shot 2013-01-17 at 2.02.26 PM.png" descr="Screen Shot 2013-01-17 at 2.02.26 PM.png"/>
          <p:cNvPicPr>
            <a:picLocks noChangeAspect="1"/>
          </p:cNvPicPr>
          <p:nvPr/>
        </p:nvPicPr>
        <p:blipFill>
          <a:blip r:embed="rId2">
            <a:extLst/>
          </a:blip>
          <a:stretch>
            <a:fillRect/>
          </a:stretch>
        </p:blipFill>
        <p:spPr>
          <a:xfrm>
            <a:off x="223399" y="70138"/>
            <a:ext cx="9713202" cy="746702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1" name="Screen Shot 2013-01-17 at 2.03.27 PM.png" descr="Screen Shot 2013-01-17 at 2.03.27 PM.png"/>
          <p:cNvPicPr>
            <a:picLocks noChangeAspect="1"/>
          </p:cNvPicPr>
          <p:nvPr/>
        </p:nvPicPr>
        <p:blipFill>
          <a:blip r:embed="rId2">
            <a:extLst/>
          </a:blip>
          <a:stretch>
            <a:fillRect/>
          </a:stretch>
        </p:blipFill>
        <p:spPr>
          <a:xfrm>
            <a:off x="208936" y="95812"/>
            <a:ext cx="9742128" cy="742837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3" name="Sample D"/>
          <p:cNvSpPr txBox="1">
            <a:spLocks noGrp="1"/>
          </p:cNvSpPr>
          <p:nvPr>
            <p:ph type="title"/>
          </p:nvPr>
        </p:nvSpPr>
        <p:spPr>
          <a:prstGeom prst="rect">
            <a:avLst/>
          </a:prstGeom>
        </p:spPr>
        <p:txBody>
          <a:bodyPr/>
          <a:lstStyle/>
          <a:p>
            <a:r>
              <a:t>Sample D</a:t>
            </a:r>
          </a:p>
        </p:txBody>
      </p:sp>
      <p:sp>
        <p:nvSpPr>
          <p:cNvPr id="734"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6" name="Screen Shot 2013-01-17 at 2.04.36 PM.png" descr="Screen Shot 2013-01-17 at 2.04.36 PM.png"/>
          <p:cNvPicPr>
            <a:picLocks noChangeAspect="1"/>
          </p:cNvPicPr>
          <p:nvPr/>
        </p:nvPicPr>
        <p:blipFill>
          <a:blip r:embed="rId2">
            <a:extLst/>
          </a:blip>
          <a:stretch>
            <a:fillRect/>
          </a:stretch>
        </p:blipFill>
        <p:spPr>
          <a:xfrm>
            <a:off x="71255" y="241109"/>
            <a:ext cx="10004790" cy="71377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8" name="Screen Shot 2013-01-17 at 2.06.05 PM.png" descr="Screen Shot 2013-01-17 at 2.06.05 PM.png"/>
          <p:cNvPicPr>
            <a:picLocks noChangeAspect="1"/>
          </p:cNvPicPr>
          <p:nvPr/>
        </p:nvPicPr>
        <p:blipFill>
          <a:blip r:embed="rId2">
            <a:extLst/>
          </a:blip>
          <a:stretch>
            <a:fillRect/>
          </a:stretch>
        </p:blipFill>
        <p:spPr>
          <a:xfrm>
            <a:off x="70737" y="108709"/>
            <a:ext cx="10005826" cy="74025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0" name="Screen Shot 2013-01-18 at 8.02.21 PM.png" descr="Screen Shot 2013-01-18 at 8.02.21 PM.png"/>
          <p:cNvPicPr>
            <a:picLocks noChangeAspect="1"/>
          </p:cNvPicPr>
          <p:nvPr/>
        </p:nvPicPr>
        <p:blipFill>
          <a:blip r:embed="rId2">
            <a:extLst/>
          </a:blip>
          <a:stretch>
            <a:fillRect/>
          </a:stretch>
        </p:blipFill>
        <p:spPr>
          <a:xfrm>
            <a:off x="330200" y="660400"/>
            <a:ext cx="9501663" cy="6286897"/>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2" name="Screen Shot 2013-01-17 at 2.07.53 PM.png" descr="Screen Shot 2013-01-17 at 2.07.53 PM.png"/>
          <p:cNvPicPr>
            <a:picLocks noChangeAspect="1"/>
          </p:cNvPicPr>
          <p:nvPr/>
        </p:nvPicPr>
        <p:blipFill>
          <a:blip r:embed="rId2">
            <a:extLst/>
          </a:blip>
          <a:stretch>
            <a:fillRect/>
          </a:stretch>
        </p:blipFill>
        <p:spPr>
          <a:xfrm>
            <a:off x="100253" y="407448"/>
            <a:ext cx="9946794" cy="680510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4" name="studying2.png" descr="studying2.png"/>
          <p:cNvPicPr>
            <a:picLocks noGrp="1" noChangeAspect="1"/>
          </p:cNvPicPr>
          <p:nvPr>
            <p:ph type="pic" idx="13"/>
          </p:nvPr>
        </p:nvPicPr>
        <p:blipFill>
          <a:blip r:embed="rId2">
            <a:extLst/>
          </a:blip>
          <a:srcRect l="405" r="4030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745" name="study.png" descr="study.png"/>
          <p:cNvPicPr>
            <a:picLocks noGrp="1" noChangeAspect="1"/>
          </p:cNvPicPr>
          <p:nvPr>
            <p:ph type="pic" idx="14"/>
          </p:nvPr>
        </p:nvPicPr>
        <p:blipFill>
          <a:blip r:embed="rId3">
            <a:extLst/>
          </a:blip>
          <a:srcRect l="12223" r="12247"/>
          <a:stretch>
            <a:fillRect/>
          </a:stretch>
        </p:blipFill>
        <p:spPr>
          <a:xfrm rot="5" flipH="1">
            <a:off x="5930897" y="4"/>
            <a:ext cx="4229106" cy="37274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746" name="Task 5"/>
          <p:cNvSpPr txBox="1">
            <a:spLocks noGrp="1"/>
          </p:cNvSpPr>
          <p:nvPr>
            <p:ph type="title"/>
          </p:nvPr>
        </p:nvSpPr>
        <p:spPr>
          <a:prstGeom prst="rect">
            <a:avLst/>
          </a:prstGeom>
        </p:spPr>
        <p:txBody>
          <a:bodyPr/>
          <a:lstStyle/>
          <a:p>
            <a:r>
              <a:t>Task 5</a:t>
            </a:r>
          </a:p>
        </p:txBody>
      </p:sp>
      <p:sp>
        <p:nvSpPr>
          <p:cNvPr id="747" name="Study the samples again. This time, pay attention to the tone used in the reports. State whether an impersonal or personal tone (I/We) used in the samples. Why is a personal tone used?"/>
          <p:cNvSpPr txBox="1">
            <a:spLocks noGrp="1"/>
          </p:cNvSpPr>
          <p:nvPr>
            <p:ph type="body" sz="half" idx="1"/>
          </p:nvPr>
        </p:nvSpPr>
        <p:spPr>
          <a:prstGeom prst="rect">
            <a:avLst/>
          </a:prstGeom>
        </p:spPr>
        <p:txBody>
          <a:bodyPr/>
          <a:lstStyle/>
          <a:p>
            <a:r>
              <a:rPr dirty="0"/>
              <a:t>Study the samples again. This time, pay attention to the </a:t>
            </a:r>
            <a:r>
              <a:rPr b="1" dirty="0"/>
              <a:t>tone </a:t>
            </a:r>
            <a:r>
              <a:rPr dirty="0"/>
              <a:t>used in the reports. State whether an impersonal or personal tone (I/We) used in the samples. Why is a personal tone used?</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4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7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 grpId="1" build="p" bldLvl="5" animBg="1" advAuto="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 name="Sample B"/>
          <p:cNvSpPr txBox="1">
            <a:spLocks noGrp="1"/>
          </p:cNvSpPr>
          <p:nvPr>
            <p:ph type="title"/>
          </p:nvPr>
        </p:nvSpPr>
        <p:spPr>
          <a:prstGeom prst="rect">
            <a:avLst/>
          </a:prstGeom>
        </p:spPr>
        <p:txBody>
          <a:bodyPr/>
          <a:lstStyle/>
          <a:p>
            <a:r>
              <a:t>Sample B</a:t>
            </a:r>
          </a:p>
        </p:txBody>
      </p:sp>
      <p:sp>
        <p:nvSpPr>
          <p:cNvPr id="750"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2" name="Screen Shot 2013-01-17 at 1.58.01 PM.png" descr="Screen Shot 2013-01-17 at 1.58.01 PM.png"/>
          <p:cNvPicPr>
            <a:picLocks noChangeAspect="1"/>
          </p:cNvPicPr>
          <p:nvPr/>
        </p:nvPicPr>
        <p:blipFill>
          <a:blip r:embed="rId2">
            <a:extLst/>
          </a:blip>
          <a:stretch>
            <a:fillRect/>
          </a:stretch>
        </p:blipFill>
        <p:spPr>
          <a:xfrm>
            <a:off x="85747" y="128892"/>
            <a:ext cx="9975806" cy="736221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4" name="Screen Shot 2018-08-06 at 14.24.56.png" descr="Screen Shot 2018-08-06 at 14.24.56.png"/>
          <p:cNvPicPr>
            <a:picLocks noChangeAspect="1"/>
          </p:cNvPicPr>
          <p:nvPr/>
        </p:nvPicPr>
        <p:blipFill>
          <a:blip r:embed="rId2">
            <a:extLst/>
          </a:blip>
          <a:stretch>
            <a:fillRect/>
          </a:stretch>
        </p:blipFill>
        <p:spPr>
          <a:xfrm>
            <a:off x="361950" y="933450"/>
            <a:ext cx="9436100" cy="57531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6" name="Screen Shot 2018-08-06 at 14.02.19.png" descr="Screen Shot 2018-08-06 at 14.02.19.png"/>
          <p:cNvPicPr>
            <a:picLocks noChangeAspect="1"/>
          </p:cNvPicPr>
          <p:nvPr/>
        </p:nvPicPr>
        <p:blipFill>
          <a:blip r:embed="rId2">
            <a:extLst/>
          </a:blip>
          <a:stretch>
            <a:fillRect/>
          </a:stretch>
        </p:blipFill>
        <p:spPr>
          <a:xfrm>
            <a:off x="228600" y="1246947"/>
            <a:ext cx="9702800" cy="5410201"/>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8" name="Screen Shot 2018-08-06 at 14.03.01.png" descr="Screen Shot 2018-08-06 at 14.03.01.png"/>
          <p:cNvPicPr>
            <a:picLocks noChangeAspect="1"/>
          </p:cNvPicPr>
          <p:nvPr/>
        </p:nvPicPr>
        <p:blipFill>
          <a:blip r:embed="rId2">
            <a:extLst/>
          </a:blip>
          <a:stretch>
            <a:fillRect/>
          </a:stretch>
        </p:blipFill>
        <p:spPr>
          <a:xfrm>
            <a:off x="177800" y="1092200"/>
            <a:ext cx="9804400" cy="54356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0" name="Sample C"/>
          <p:cNvSpPr txBox="1">
            <a:spLocks noGrp="1"/>
          </p:cNvSpPr>
          <p:nvPr>
            <p:ph type="title"/>
          </p:nvPr>
        </p:nvSpPr>
        <p:spPr>
          <a:prstGeom prst="rect">
            <a:avLst/>
          </a:prstGeom>
        </p:spPr>
        <p:txBody>
          <a:bodyPr/>
          <a:lstStyle/>
          <a:p>
            <a:r>
              <a:t>Sample C</a:t>
            </a:r>
          </a:p>
        </p:txBody>
      </p:sp>
      <p:sp>
        <p:nvSpPr>
          <p:cNvPr id="761"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3" name="Screen Shot 2013-01-17 at 2.02.26 PM.png" descr="Screen Shot 2013-01-17 at 2.02.26 PM.png"/>
          <p:cNvPicPr>
            <a:picLocks noChangeAspect="1"/>
          </p:cNvPicPr>
          <p:nvPr/>
        </p:nvPicPr>
        <p:blipFill>
          <a:blip r:embed="rId2">
            <a:extLst/>
          </a:blip>
          <a:stretch>
            <a:fillRect/>
          </a:stretch>
        </p:blipFill>
        <p:spPr>
          <a:xfrm>
            <a:off x="223399" y="70138"/>
            <a:ext cx="9713202" cy="746702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5" name="Screen Shot 2013-01-17 at 2.03.27 PM.png" descr="Screen Shot 2013-01-17 at 2.03.27 PM.png"/>
          <p:cNvPicPr>
            <a:picLocks noChangeAspect="1"/>
          </p:cNvPicPr>
          <p:nvPr/>
        </p:nvPicPr>
        <p:blipFill>
          <a:blip r:embed="rId2">
            <a:extLst/>
          </a:blip>
          <a:stretch>
            <a:fillRect/>
          </a:stretch>
        </p:blipFill>
        <p:spPr>
          <a:xfrm>
            <a:off x="208936" y="95812"/>
            <a:ext cx="9742128" cy="7428376"/>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7" name="Sample D"/>
          <p:cNvSpPr txBox="1">
            <a:spLocks noGrp="1"/>
          </p:cNvSpPr>
          <p:nvPr>
            <p:ph type="title"/>
          </p:nvPr>
        </p:nvSpPr>
        <p:spPr>
          <a:prstGeom prst="rect">
            <a:avLst/>
          </a:prstGeom>
        </p:spPr>
        <p:txBody>
          <a:bodyPr/>
          <a:lstStyle/>
          <a:p>
            <a:r>
              <a:t>Sample D</a:t>
            </a:r>
          </a:p>
        </p:txBody>
      </p:sp>
      <p:sp>
        <p:nvSpPr>
          <p:cNvPr id="768"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0" name="Screen Shot 2013-01-17 at 2.04.36 PM.png" descr="Screen Shot 2013-01-17 at 2.04.36 PM.png"/>
          <p:cNvPicPr>
            <a:picLocks noChangeAspect="1"/>
          </p:cNvPicPr>
          <p:nvPr/>
        </p:nvPicPr>
        <p:blipFill>
          <a:blip r:embed="rId2">
            <a:extLst/>
          </a:blip>
          <a:stretch>
            <a:fillRect/>
          </a:stretch>
        </p:blipFill>
        <p:spPr>
          <a:xfrm>
            <a:off x="71255" y="241109"/>
            <a:ext cx="10004790" cy="71377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2" name="Screen Shot 2013-01-17 at 2.06.05 PM.png" descr="Screen Shot 2013-01-17 at 2.06.05 PM.png"/>
          <p:cNvPicPr>
            <a:picLocks noChangeAspect="1"/>
          </p:cNvPicPr>
          <p:nvPr/>
        </p:nvPicPr>
        <p:blipFill>
          <a:blip r:embed="rId2">
            <a:extLst/>
          </a:blip>
          <a:stretch>
            <a:fillRect/>
          </a:stretch>
        </p:blipFill>
        <p:spPr>
          <a:xfrm>
            <a:off x="70737" y="108709"/>
            <a:ext cx="10005826" cy="74025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4" name="Screen Shot 2013-01-18 at 8.02.21 PM.png" descr="Screen Shot 2013-01-18 at 8.02.21 PM.png"/>
          <p:cNvPicPr>
            <a:picLocks noChangeAspect="1"/>
          </p:cNvPicPr>
          <p:nvPr/>
        </p:nvPicPr>
        <p:blipFill>
          <a:blip r:embed="rId2">
            <a:extLst/>
          </a:blip>
          <a:stretch>
            <a:fillRect/>
          </a:stretch>
        </p:blipFill>
        <p:spPr>
          <a:xfrm>
            <a:off x="330200" y="660400"/>
            <a:ext cx="9501663" cy="6286897"/>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6" name="Screen Shot 2013-01-17 at 2.07.53 PM.png" descr="Screen Shot 2013-01-17 at 2.07.53 PM.png"/>
          <p:cNvPicPr>
            <a:picLocks noChangeAspect="1"/>
          </p:cNvPicPr>
          <p:nvPr/>
        </p:nvPicPr>
        <p:blipFill>
          <a:blip r:embed="rId2">
            <a:extLst/>
          </a:blip>
          <a:stretch>
            <a:fillRect/>
          </a:stretch>
        </p:blipFill>
        <p:spPr>
          <a:xfrm>
            <a:off x="100253" y="407448"/>
            <a:ext cx="9946794" cy="680510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 name="studying2.png" descr="studying2.png"/>
          <p:cNvPicPr>
            <a:picLocks noGrp="1" noChangeAspect="1"/>
          </p:cNvPicPr>
          <p:nvPr>
            <p:ph type="pic" idx="13"/>
          </p:nvPr>
        </p:nvPicPr>
        <p:blipFill>
          <a:blip r:embed="rId2">
            <a:extLst/>
          </a:blip>
          <a:srcRect l="405" r="4030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779" name="study.png" descr="study.png"/>
          <p:cNvPicPr>
            <a:picLocks noGrp="1" noChangeAspect="1"/>
          </p:cNvPicPr>
          <p:nvPr>
            <p:ph type="pic" idx="14"/>
          </p:nvPr>
        </p:nvPicPr>
        <p:blipFill>
          <a:blip r:embed="rId3">
            <a:extLst/>
          </a:blip>
          <a:srcRect l="12223" r="12247"/>
          <a:stretch>
            <a:fillRect/>
          </a:stretch>
        </p:blipFill>
        <p:spPr>
          <a:xfrm rot="5" flipH="1">
            <a:off x="5930897" y="4"/>
            <a:ext cx="4229106" cy="37274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780" name="Task 6"/>
          <p:cNvSpPr txBox="1">
            <a:spLocks noGrp="1"/>
          </p:cNvSpPr>
          <p:nvPr>
            <p:ph type="title"/>
          </p:nvPr>
        </p:nvSpPr>
        <p:spPr>
          <a:prstGeom prst="rect">
            <a:avLst/>
          </a:prstGeom>
        </p:spPr>
        <p:txBody>
          <a:bodyPr/>
          <a:lstStyle/>
          <a:p>
            <a:r>
              <a:t>Task 6</a:t>
            </a:r>
          </a:p>
        </p:txBody>
      </p:sp>
      <p:sp>
        <p:nvSpPr>
          <p:cNvPr id="781" name="It is quite common to see previous communication referred to in a written progress report.…"/>
          <p:cNvSpPr txBox="1">
            <a:spLocks noGrp="1"/>
          </p:cNvSpPr>
          <p:nvPr>
            <p:ph type="body" sz="half" idx="1"/>
          </p:nvPr>
        </p:nvSpPr>
        <p:spPr>
          <a:prstGeom prst="rect">
            <a:avLst/>
          </a:prstGeom>
        </p:spPr>
        <p:txBody>
          <a:bodyPr/>
          <a:lstStyle/>
          <a:p>
            <a:r>
              <a:t>It is quite common to see previous communication referred to in a written progress report. </a:t>
            </a:r>
          </a:p>
          <a:p>
            <a:r>
              <a:t>Can you identify a few references made to prior communication in the Sample D? Why are the references made?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81">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78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78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 grpId="1" build="p" bldLvl="5" animBg="1" advAuto="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 name="Sample D"/>
          <p:cNvSpPr txBox="1">
            <a:spLocks noGrp="1"/>
          </p:cNvSpPr>
          <p:nvPr>
            <p:ph type="title"/>
          </p:nvPr>
        </p:nvSpPr>
        <p:spPr>
          <a:prstGeom prst="rect">
            <a:avLst/>
          </a:prstGeom>
        </p:spPr>
        <p:txBody>
          <a:bodyPr/>
          <a:lstStyle/>
          <a:p>
            <a:r>
              <a:t>Sample D</a:t>
            </a:r>
          </a:p>
        </p:txBody>
      </p:sp>
      <p:sp>
        <p:nvSpPr>
          <p:cNvPr id="784"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6" name="Screen Shot 2013-01-17 at 2.04.36 PM.png" descr="Screen Shot 2013-01-17 at 2.04.36 PM.png"/>
          <p:cNvPicPr>
            <a:picLocks noChangeAspect="1"/>
          </p:cNvPicPr>
          <p:nvPr/>
        </p:nvPicPr>
        <p:blipFill>
          <a:blip r:embed="rId2">
            <a:extLst/>
          </a:blip>
          <a:stretch>
            <a:fillRect/>
          </a:stretch>
        </p:blipFill>
        <p:spPr>
          <a:xfrm>
            <a:off x="71255" y="241109"/>
            <a:ext cx="10004790" cy="71377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 name="Screen Shot 2013-01-17 at 2.06.05 PM.png" descr="Screen Shot 2013-01-17 at 2.06.05 PM.png"/>
          <p:cNvPicPr>
            <a:picLocks noChangeAspect="1"/>
          </p:cNvPicPr>
          <p:nvPr/>
        </p:nvPicPr>
        <p:blipFill>
          <a:blip r:embed="rId2">
            <a:extLst/>
          </a:blip>
          <a:stretch>
            <a:fillRect/>
          </a:stretch>
        </p:blipFill>
        <p:spPr>
          <a:xfrm>
            <a:off x="70737" y="108709"/>
            <a:ext cx="10005826" cy="74025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0" name="Screen Shot 2013-01-18 at 8.02.21 PM.png" descr="Screen Shot 2013-01-18 at 8.02.21 PM.png"/>
          <p:cNvPicPr>
            <a:picLocks noChangeAspect="1"/>
          </p:cNvPicPr>
          <p:nvPr/>
        </p:nvPicPr>
        <p:blipFill>
          <a:blip r:embed="rId2">
            <a:extLst/>
          </a:blip>
          <a:stretch>
            <a:fillRect/>
          </a:stretch>
        </p:blipFill>
        <p:spPr>
          <a:xfrm>
            <a:off x="330200" y="660400"/>
            <a:ext cx="9501663" cy="6286897"/>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2" name="Screen Shot 2013-01-17 at 2.07.53 PM.png" descr="Screen Shot 2013-01-17 at 2.07.53 PM.png"/>
          <p:cNvPicPr>
            <a:picLocks noChangeAspect="1"/>
          </p:cNvPicPr>
          <p:nvPr/>
        </p:nvPicPr>
        <p:blipFill>
          <a:blip r:embed="rId2">
            <a:extLst/>
          </a:blip>
          <a:stretch>
            <a:fillRect/>
          </a:stretch>
        </p:blipFill>
        <p:spPr>
          <a:xfrm>
            <a:off x="100253" y="407448"/>
            <a:ext cx="9946794" cy="680510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4" name="studying2.png" descr="studying2.png"/>
          <p:cNvPicPr>
            <a:picLocks noGrp="1" noChangeAspect="1"/>
          </p:cNvPicPr>
          <p:nvPr>
            <p:ph type="pic" idx="13"/>
          </p:nvPr>
        </p:nvPicPr>
        <p:blipFill>
          <a:blip r:embed="rId2">
            <a:extLst/>
          </a:blip>
          <a:srcRect l="405" r="40304"/>
          <a:stretch>
            <a:fillRect/>
          </a:stretch>
        </p:blipFill>
        <p:spPr>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2186"/>
                </a:lnTo>
                <a:lnTo>
                  <a:pt x="8238" y="21600"/>
                </a:lnTo>
                <a:lnTo>
                  <a:pt x="21600" y="20376"/>
                </a:lnTo>
                <a:lnTo>
                  <a:pt x="21600" y="0"/>
                </a:lnTo>
                <a:close/>
              </a:path>
            </a:pathLst>
          </a:custGeom>
        </p:spPr>
      </p:pic>
      <p:pic>
        <p:nvPicPr>
          <p:cNvPr id="795" name="study.png" descr="study.png"/>
          <p:cNvPicPr>
            <a:picLocks noGrp="1" noChangeAspect="1"/>
          </p:cNvPicPr>
          <p:nvPr>
            <p:ph type="pic" idx="14"/>
          </p:nvPr>
        </p:nvPicPr>
        <p:blipFill>
          <a:blip r:embed="rId3">
            <a:extLst/>
          </a:blip>
          <a:srcRect l="12223" r="12247"/>
          <a:stretch>
            <a:fillRect/>
          </a:stretch>
        </p:blipFill>
        <p:spPr>
          <a:xfrm rot="5" flipH="1">
            <a:off x="5930897" y="4"/>
            <a:ext cx="4229106" cy="3727448"/>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4400" y="21600"/>
                </a:lnTo>
                <a:lnTo>
                  <a:pt x="0" y="19797"/>
                </a:lnTo>
                <a:lnTo>
                  <a:pt x="0" y="0"/>
                </a:lnTo>
                <a:lnTo>
                  <a:pt x="21600" y="0"/>
                </a:lnTo>
                <a:close/>
              </a:path>
            </a:pathLst>
          </a:custGeom>
        </p:spPr>
      </p:pic>
      <p:sp>
        <p:nvSpPr>
          <p:cNvPr id="796" name="Task 7"/>
          <p:cNvSpPr txBox="1">
            <a:spLocks noGrp="1"/>
          </p:cNvSpPr>
          <p:nvPr>
            <p:ph type="title"/>
          </p:nvPr>
        </p:nvSpPr>
        <p:spPr>
          <a:prstGeom prst="rect">
            <a:avLst/>
          </a:prstGeom>
        </p:spPr>
        <p:txBody>
          <a:bodyPr/>
          <a:lstStyle/>
          <a:p>
            <a:r>
              <a:t>Task 7</a:t>
            </a:r>
          </a:p>
        </p:txBody>
      </p:sp>
      <p:sp>
        <p:nvSpPr>
          <p:cNvPr id="797" name="Study Report Sample D and circle the parts where emerging problems or issues (negative news) are reported.…"/>
          <p:cNvSpPr txBox="1">
            <a:spLocks noGrp="1"/>
          </p:cNvSpPr>
          <p:nvPr>
            <p:ph type="body" sz="half" idx="1"/>
          </p:nvPr>
        </p:nvSpPr>
        <p:spPr>
          <a:prstGeom prst="rect">
            <a:avLst/>
          </a:prstGeom>
        </p:spPr>
        <p:txBody>
          <a:bodyPr/>
          <a:lstStyle/>
          <a:p>
            <a:r>
              <a:t>Study Report Sample D and circle the parts where emerging problems or issues (negative news) are reported. </a:t>
            </a:r>
          </a:p>
          <a:p>
            <a:r>
              <a:t>How does the writer present the events to reduce the negative impression they may create on the reader?</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9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79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79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7" grpId="1" build="p" bldLvl="5" animBg="1" advAuto="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 name="Sample D"/>
          <p:cNvSpPr txBox="1">
            <a:spLocks noGrp="1"/>
          </p:cNvSpPr>
          <p:nvPr>
            <p:ph type="title"/>
          </p:nvPr>
        </p:nvSpPr>
        <p:spPr>
          <a:prstGeom prst="rect">
            <a:avLst/>
          </a:prstGeom>
        </p:spPr>
        <p:txBody>
          <a:bodyPr/>
          <a:lstStyle/>
          <a:p>
            <a:r>
              <a:t>Sample D</a:t>
            </a:r>
          </a:p>
        </p:txBody>
      </p:sp>
      <p:sp>
        <p:nvSpPr>
          <p:cNvPr id="800" name="Body"/>
          <p:cNvSpPr txBox="1">
            <a:spLocks noGrp="1"/>
          </p:cNvSpPr>
          <p:nvPr>
            <p:ph type="body" sz="quarter" idx="1"/>
          </p:nvPr>
        </p:nvSpPr>
        <p:spPr>
          <a:prstGeom prst="rect">
            <a:avLst/>
          </a:prstGeom>
        </p:spPr>
        <p:txBody>
          <a:bodyPr/>
          <a:lstStyle/>
          <a:p>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2" name="Screen Shot 2013-01-17 at 2.04.36 PM.png" descr="Screen Shot 2013-01-17 at 2.04.36 PM.png"/>
          <p:cNvPicPr>
            <a:picLocks noChangeAspect="1"/>
          </p:cNvPicPr>
          <p:nvPr/>
        </p:nvPicPr>
        <p:blipFill>
          <a:blip r:embed="rId2">
            <a:extLst/>
          </a:blip>
          <a:stretch>
            <a:fillRect/>
          </a:stretch>
        </p:blipFill>
        <p:spPr>
          <a:xfrm>
            <a:off x="71255" y="241109"/>
            <a:ext cx="10004790" cy="71377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4" name="Screen Shot 2013-01-17 at 2.06.05 PM.png" descr="Screen Shot 2013-01-17 at 2.06.05 PM.png"/>
          <p:cNvPicPr>
            <a:picLocks noChangeAspect="1"/>
          </p:cNvPicPr>
          <p:nvPr/>
        </p:nvPicPr>
        <p:blipFill>
          <a:blip r:embed="rId2">
            <a:extLst/>
          </a:blip>
          <a:stretch>
            <a:fillRect/>
          </a:stretch>
        </p:blipFill>
        <p:spPr>
          <a:xfrm>
            <a:off x="70737" y="108709"/>
            <a:ext cx="10005826" cy="7402582"/>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6" name="Screen Shot 2013-01-18 at 8.02.21 PM.png" descr="Screen Shot 2013-01-18 at 8.02.21 PM.png"/>
          <p:cNvPicPr>
            <a:picLocks noChangeAspect="1"/>
          </p:cNvPicPr>
          <p:nvPr/>
        </p:nvPicPr>
        <p:blipFill>
          <a:blip r:embed="rId2">
            <a:extLst/>
          </a:blip>
          <a:stretch>
            <a:fillRect/>
          </a:stretch>
        </p:blipFill>
        <p:spPr>
          <a:xfrm>
            <a:off x="330200" y="660400"/>
            <a:ext cx="9501663" cy="6286897"/>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 name="Screen Shot 2013-01-17 at 2.07.53 PM.png" descr="Screen Shot 2013-01-17 at 2.07.53 PM.png"/>
          <p:cNvPicPr>
            <a:picLocks noChangeAspect="1"/>
          </p:cNvPicPr>
          <p:nvPr/>
        </p:nvPicPr>
        <p:blipFill>
          <a:blip r:embed="rId2">
            <a:extLst/>
          </a:blip>
          <a:stretch>
            <a:fillRect/>
          </a:stretch>
        </p:blipFill>
        <p:spPr>
          <a:xfrm>
            <a:off x="100253" y="407448"/>
            <a:ext cx="9946794" cy="6805104"/>
          </a:xfrm>
          <a:prstGeom prst="rect">
            <a:avLst/>
          </a:prstGeom>
          <a:ln w="12700">
            <a:solidFill>
              <a:srgbClr val="000000"/>
            </a:solidFill>
            <a:miter lim="400000"/>
          </a:ln>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0" name="Next lesson"/>
          <p:cNvSpPr txBox="1">
            <a:spLocks noGrp="1"/>
          </p:cNvSpPr>
          <p:nvPr>
            <p:ph type="title"/>
          </p:nvPr>
        </p:nvSpPr>
        <p:spPr>
          <a:prstGeom prst="rect">
            <a:avLst/>
          </a:prstGeom>
        </p:spPr>
        <p:txBody>
          <a:bodyPr/>
          <a:lstStyle/>
          <a:p>
            <a:r>
              <a:t>Next lesson</a:t>
            </a:r>
          </a:p>
        </p:txBody>
      </p:sp>
      <p:sp>
        <p:nvSpPr>
          <p:cNvPr id="811" name="Progress report draft"/>
          <p:cNvSpPr txBox="1">
            <a:spLocks noGrp="1"/>
          </p:cNvSpPr>
          <p:nvPr>
            <p:ph type="body" sz="quarter" idx="1"/>
          </p:nvPr>
        </p:nvSpPr>
        <p:spPr>
          <a:prstGeom prst="rect">
            <a:avLst/>
          </a:prstGeom>
        </p:spPr>
        <p:txBody>
          <a:bodyPr/>
          <a:lstStyle/>
          <a:p>
            <a:r>
              <a:t>Progress report draft</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White">
  <a:themeElements>
    <a:clrScheme name="White">
      <a:dk1>
        <a:srgbClr val="444444"/>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eorgia"/>
        <a:ea typeface="Georgia"/>
        <a:cs typeface="Georgia"/>
      </a:majorFont>
      <a:minorFont>
        <a:latin typeface="Georgia"/>
        <a:ea typeface="Georgia"/>
        <a:cs typeface="Georgi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0C246"/>
        </a:solidFill>
        <a:ln w="254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Georgia"/>
        <a:ea typeface="Georgia"/>
        <a:cs typeface="Georgia"/>
      </a:majorFont>
      <a:minorFont>
        <a:latin typeface="Georgia"/>
        <a:ea typeface="Georgia"/>
        <a:cs typeface="Georgi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0C246"/>
        </a:solidFill>
        <a:ln w="254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4572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outerShdw blurRad="38100" dist="12700" dir="5400000" rotWithShape="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457200" rtl="0" fontAlgn="auto" latinLnBrk="0" hangingPunct="0">
          <a:lnSpc>
            <a:spcPct val="120000"/>
          </a:lnSpc>
          <a:spcBef>
            <a:spcPts val="2300"/>
          </a:spcBef>
          <a:spcAft>
            <a:spcPts val="0"/>
          </a:spcAft>
          <a:buClr>
            <a:srgbClr val="88AD23"/>
          </a:buClr>
          <a:buSzTx/>
          <a:buFontTx/>
          <a:buNone/>
          <a:tabLst/>
          <a:defRPr kumimoji="0" sz="2000" b="0" i="0" u="none" strike="noStrike" cap="none" spc="0" normalizeH="0" baseline="0">
            <a:ln>
              <a:noFill/>
            </a:ln>
            <a:solidFill>
              <a:srgbClr val="444444"/>
            </a:solidFill>
            <a:effectLst/>
            <a:uFillTx/>
            <a:latin typeface="Helvetica Neue Light"/>
            <a:ea typeface="Helvetica Neue Light"/>
            <a:cs typeface="Helvetica Neue Light"/>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310</TotalTime>
  <Words>1384</Words>
  <Application>Microsoft Office PowerPoint</Application>
  <PresentationFormat>Custom</PresentationFormat>
  <Paragraphs>190</Paragraphs>
  <Slides>119</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119</vt:i4>
      </vt:variant>
    </vt:vector>
  </HeadingPairs>
  <TitlesOfParts>
    <vt:vector size="128" baseType="lpstr">
      <vt:lpstr>Gill Sans</vt:lpstr>
      <vt:lpstr>Helvetica Neue</vt:lpstr>
      <vt:lpstr>Helvetica Neue Light</vt:lpstr>
      <vt:lpstr>Helvetica Neue UltraLight</vt:lpstr>
      <vt:lpstr>Lucida Grande</vt:lpstr>
      <vt:lpstr>Zapf Dingbats</vt:lpstr>
      <vt:lpstr>Arial</vt:lpstr>
      <vt:lpstr>Georgia</vt:lpstr>
      <vt:lpstr>White</vt:lpstr>
      <vt:lpstr>Last week…</vt:lpstr>
      <vt:lpstr>GE2410</vt:lpstr>
      <vt:lpstr>About the course</vt:lpstr>
      <vt:lpstr>Why bother?</vt:lpstr>
      <vt:lpstr>Aims and objectives</vt:lpstr>
      <vt:lpstr>PowerPoint Presentation</vt:lpstr>
      <vt:lpstr>PowerPoint Presentation</vt:lpstr>
      <vt:lpstr>Assessment criteria</vt:lpstr>
      <vt:lpstr>Task 1</vt:lpstr>
      <vt:lpstr>Task 1</vt:lpstr>
      <vt:lpstr>Task 1</vt:lpstr>
      <vt:lpstr>Task 1</vt:lpstr>
      <vt:lpstr>Task 1</vt:lpstr>
      <vt:lpstr>PowerPoint Presentation</vt:lpstr>
      <vt:lpstr>Audience</vt:lpstr>
      <vt:lpstr>Audience</vt:lpstr>
      <vt:lpstr>Why do you need to report to them?</vt:lpstr>
      <vt:lpstr>PowerPoint Presentation</vt:lpstr>
      <vt:lpstr>Purposes</vt:lpstr>
      <vt:lpstr>Purposes</vt:lpstr>
      <vt:lpstr>External vs Internal Reports</vt:lpstr>
      <vt:lpstr>External Reports</vt:lpstr>
      <vt:lpstr>Internal Reports</vt:lpstr>
      <vt:lpstr>Task 2</vt:lpstr>
      <vt:lpstr>Sample A</vt:lpstr>
      <vt:lpstr>PowerPoint Presentation</vt:lpstr>
      <vt:lpstr>PowerPoint Presentation</vt:lpstr>
      <vt:lpstr>PowerPoint Presentation</vt:lpstr>
      <vt:lpstr>Sample B</vt:lpstr>
      <vt:lpstr>PowerPoint Presentation</vt:lpstr>
      <vt:lpstr>PowerPoint Presentation</vt:lpstr>
      <vt:lpstr>PowerPoint Presentation</vt:lpstr>
      <vt:lpstr>PowerPoint Presentation</vt:lpstr>
      <vt:lpstr>Sample C</vt:lpstr>
      <vt:lpstr>PowerPoint Presentation</vt:lpstr>
      <vt:lpstr>PowerPoint Presentation</vt:lpstr>
      <vt:lpstr>Sample D</vt:lpstr>
      <vt:lpstr>PowerPoint Presentation</vt:lpstr>
      <vt:lpstr>PowerPoint Presentation</vt:lpstr>
      <vt:lpstr>PowerPoint Presentation</vt:lpstr>
      <vt:lpstr>PowerPoint Presentation</vt:lpstr>
      <vt:lpstr>PowerPoint Presentation</vt:lpstr>
      <vt:lpstr>Forms</vt:lpstr>
      <vt:lpstr>Verbal</vt:lpstr>
      <vt:lpstr>Written</vt:lpstr>
      <vt:lpstr>Components</vt:lpstr>
      <vt:lpstr>The header</vt:lpstr>
      <vt:lpstr>Task 3</vt:lpstr>
      <vt:lpstr>Sample B</vt:lpstr>
      <vt:lpstr>PowerPoint Presentation</vt:lpstr>
      <vt:lpstr>PowerPoint Presentation</vt:lpstr>
      <vt:lpstr>PowerPoint Presentation</vt:lpstr>
      <vt:lpstr>PowerPoint Presentation</vt:lpstr>
      <vt:lpstr>Sample C</vt:lpstr>
      <vt:lpstr>PowerPoint Presentation</vt:lpstr>
      <vt:lpstr>PowerPoint Presentation</vt:lpstr>
      <vt:lpstr>Sample D</vt:lpstr>
      <vt:lpstr>PowerPoint Presentation</vt:lpstr>
      <vt:lpstr>PowerPoint Presentation</vt:lpstr>
      <vt:lpstr>PowerPoint Presentation</vt:lpstr>
      <vt:lpstr>PowerPoint Presentation</vt:lpstr>
      <vt:lpstr>What are the common sections?</vt:lpstr>
      <vt:lpstr>Project background</vt:lpstr>
      <vt:lpstr>Useful language in the samples?</vt:lpstr>
      <vt:lpstr>Work completed and Issues Arising</vt:lpstr>
      <vt:lpstr>Useful language in the samples?</vt:lpstr>
      <vt:lpstr>Work in progress</vt:lpstr>
      <vt:lpstr>Useful language in the samples?</vt:lpstr>
      <vt:lpstr>Future tasks</vt:lpstr>
      <vt:lpstr>Useful language in the samples?</vt:lpstr>
      <vt:lpstr>Conclusion</vt:lpstr>
      <vt:lpstr>Useful language in the samples?</vt:lpstr>
      <vt:lpstr>Reminder</vt:lpstr>
      <vt:lpstr>PowerPoint Presentation</vt:lpstr>
      <vt:lpstr>Task 4</vt:lpstr>
      <vt:lpstr>Sample B</vt:lpstr>
      <vt:lpstr>PowerPoint Presentation</vt:lpstr>
      <vt:lpstr>PowerPoint Presentation</vt:lpstr>
      <vt:lpstr>PowerPoint Presentation</vt:lpstr>
      <vt:lpstr>PowerPoint Presentation</vt:lpstr>
      <vt:lpstr>Sample C</vt:lpstr>
      <vt:lpstr>PowerPoint Presentation</vt:lpstr>
      <vt:lpstr>PowerPoint Presentation</vt:lpstr>
      <vt:lpstr>PowerPoint Presentation</vt:lpstr>
      <vt:lpstr>PowerPoint Presentation</vt:lpstr>
      <vt:lpstr>PowerPoint Presentation</vt:lpstr>
      <vt:lpstr>PowerPoint Presentation</vt:lpstr>
      <vt:lpstr>Sample D</vt:lpstr>
      <vt:lpstr>PowerPoint Presentation</vt:lpstr>
      <vt:lpstr>PowerPoint Presentation</vt:lpstr>
      <vt:lpstr>PowerPoint Presentation</vt:lpstr>
      <vt:lpstr>PowerPoint Presentation</vt:lpstr>
      <vt:lpstr>Task 5</vt:lpstr>
      <vt:lpstr>Sample B</vt:lpstr>
      <vt:lpstr>PowerPoint Presentation</vt:lpstr>
      <vt:lpstr>PowerPoint Presentation</vt:lpstr>
      <vt:lpstr>PowerPoint Presentation</vt:lpstr>
      <vt:lpstr>PowerPoint Presentation</vt:lpstr>
      <vt:lpstr>Sample C</vt:lpstr>
      <vt:lpstr>PowerPoint Presentation</vt:lpstr>
      <vt:lpstr>PowerPoint Presentation</vt:lpstr>
      <vt:lpstr>Sample D</vt:lpstr>
      <vt:lpstr>PowerPoint Presentation</vt:lpstr>
      <vt:lpstr>PowerPoint Presentation</vt:lpstr>
      <vt:lpstr>PowerPoint Presentation</vt:lpstr>
      <vt:lpstr>PowerPoint Presentation</vt:lpstr>
      <vt:lpstr>Task 6</vt:lpstr>
      <vt:lpstr>Sample D</vt:lpstr>
      <vt:lpstr>PowerPoint Presentation</vt:lpstr>
      <vt:lpstr>PowerPoint Presentation</vt:lpstr>
      <vt:lpstr>PowerPoint Presentation</vt:lpstr>
      <vt:lpstr>PowerPoint Presentation</vt:lpstr>
      <vt:lpstr>Task 7</vt:lpstr>
      <vt:lpstr>Sample D</vt:lpstr>
      <vt:lpstr>PowerPoint Presentation</vt:lpstr>
      <vt:lpstr>PowerPoint Presentation</vt:lpstr>
      <vt:lpstr>PowerPoint Presentation</vt:lpstr>
      <vt:lpstr>PowerPoint Presentation</vt:lpstr>
      <vt:lpstr>Next lesson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GE2410</dc:title>
  <cp:lastModifiedBy>Xiaoyu Xu</cp:lastModifiedBy>
  <cp:revision>16</cp:revision>
  <dcterms:modified xsi:type="dcterms:W3CDTF">2018-09-18T09:08:44Z</dcterms:modified>
</cp:coreProperties>
</file>