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29" r:id="rId4"/>
    <p:sldId id="331" r:id="rId5"/>
    <p:sldId id="332" r:id="rId6"/>
    <p:sldId id="333" r:id="rId7"/>
    <p:sldId id="334" r:id="rId8"/>
    <p:sldId id="335" r:id="rId9"/>
    <p:sldId id="336" r:id="rId10"/>
    <p:sldId id="330" r:id="rId11"/>
    <p:sldId id="324" r:id="rId12"/>
    <p:sldId id="325" r:id="rId13"/>
    <p:sldId id="326" r:id="rId14"/>
    <p:sldId id="327" r:id="rId15"/>
    <p:sldId id="328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03-Feb-23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Multiple Transistor Amplifiers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3 stage amplifier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B85571-EC64-CEBC-B3F3-9F18B22BF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842" y="1785732"/>
            <a:ext cx="10860157" cy="507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 stage amplifier: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FAEF7-EB72-4574-9F4D-9CD489F22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2531771"/>
            <a:ext cx="8352171" cy="4165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FB5A9C-C722-49B1-9227-BDA50FF2F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754" y="1591956"/>
            <a:ext cx="8352172" cy="103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71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2 stage amplifier: DC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EA1C2-5C62-4878-9DB8-FFB319F015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474"/>
          <a:stretch/>
        </p:blipFill>
        <p:spPr>
          <a:xfrm>
            <a:off x="5562846" y="3735804"/>
            <a:ext cx="6629154" cy="31221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3AEDA3-6B96-4994-AFBA-DFEC77CFCA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959"/>
          <a:stretch/>
        </p:blipFill>
        <p:spPr>
          <a:xfrm>
            <a:off x="0" y="1610227"/>
            <a:ext cx="5323974" cy="292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25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2 stage amplifier: AC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F183DD-B79B-4AD6-98D6-70C2A803FD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950" y="1995487"/>
            <a:ext cx="46101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95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2 stage amplifier: AC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9FCA74-6C9B-47CC-B2B9-42F1FF441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754"/>
          <a:stretch/>
        </p:blipFill>
        <p:spPr>
          <a:xfrm>
            <a:off x="0" y="1582153"/>
            <a:ext cx="7839977" cy="33086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2D78FB-7630-42E5-B509-5FAD6CAE1F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386" b="25877"/>
          <a:stretch/>
        </p:blipFill>
        <p:spPr>
          <a:xfrm>
            <a:off x="917007" y="4848726"/>
            <a:ext cx="7839977" cy="169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52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2 stage amplifier: AC Analysis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9FCA74-6C9B-47CC-B2B9-42F1FF4414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754"/>
          <a:stretch/>
        </p:blipFill>
        <p:spPr>
          <a:xfrm>
            <a:off x="0" y="1582153"/>
            <a:ext cx="7839977" cy="330868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06012B-B27F-4F80-9297-17928017F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4474" r="10510"/>
          <a:stretch/>
        </p:blipFill>
        <p:spPr>
          <a:xfrm>
            <a:off x="454794" y="4629240"/>
            <a:ext cx="4484169" cy="11188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E1DF0B-FDD6-4FD9-8156-8BC3D29DA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8235" y="4307557"/>
            <a:ext cx="5604598" cy="255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773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2 stage amplifier: AC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C88E51-539D-40AB-90E7-1F1088E93F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916" y="1690688"/>
            <a:ext cx="89916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2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General case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E82F6A-9C43-400E-B94D-85C2D0816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6216" y="1690688"/>
            <a:ext cx="9448800" cy="499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94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Appendix: Additional Example</a:t>
            </a:r>
          </a:p>
        </p:txBody>
      </p:sp>
    </p:spTree>
    <p:extLst>
      <p:ext uri="{BB962C8B-B14F-4D97-AF65-F5344CB8AC3E}">
        <p14:creationId xmlns:p14="http://schemas.microsoft.com/office/powerpoint/2010/main" val="33586034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stage amplifier: DC equivalent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F75504-72D9-5242-BAF7-233C19A0B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713" y="1690688"/>
            <a:ext cx="9296400" cy="4048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5F7B7E-0673-A28C-6FEE-EEE64EA3B208}"/>
              </a:ext>
            </a:extLst>
          </p:cNvPr>
          <p:cNvSpPr txBox="1"/>
          <p:nvPr/>
        </p:nvSpPr>
        <p:spPr>
          <a:xfrm>
            <a:off x="1298713" y="5973417"/>
            <a:ext cx="94359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dirty="0"/>
              <a:t>Inter-stage coupling capacitors allow coupling of AC signals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SG" dirty="0"/>
              <a:t>For DC analysis, capacitors open </a:t>
            </a:r>
            <a:r>
              <a:rPr lang="en-SG" dirty="0">
                <a:sym typeface="Wingdings" panose="05000000000000000000" pitchFamily="2" charset="2"/>
              </a:rPr>
              <a:t> DC biasing of each stage is independent. Q point unchanged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14659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stage amplifier: AC equivalent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089460-8370-3B5D-5D5B-BA1E42CCA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741" y="1679245"/>
            <a:ext cx="9687339" cy="5153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076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US" dirty="0"/>
              <a:t>3 stage amplifier: Input resistance &amp; Voltage gain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CB1601-5639-030F-0EA5-D67CB8837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804" y="1730763"/>
            <a:ext cx="10691973" cy="500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021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US" dirty="0"/>
              <a:t>3 stage amplifier: Voltage gain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0BD887-D8E3-4657-FE62-D16AD0280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226" y="1636229"/>
            <a:ext cx="1066800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490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US" dirty="0"/>
              <a:t>3 stage amplifier: Output resistance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4DA3FF-E663-89C1-E597-609EF38DC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725" y="1733550"/>
            <a:ext cx="9734550" cy="512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99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18374</TotalTime>
  <Words>126</Words>
  <Application>Microsoft Office PowerPoint</Application>
  <PresentationFormat>Widescreen</PresentationFormat>
  <Paragraphs>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等线</vt:lpstr>
      <vt:lpstr>等线 Light</vt:lpstr>
      <vt:lpstr>Arial</vt:lpstr>
      <vt:lpstr>Calibri</vt:lpstr>
      <vt:lpstr>Calibri Light</vt:lpstr>
      <vt:lpstr>Wingdings</vt:lpstr>
      <vt:lpstr>Office Theme</vt:lpstr>
      <vt:lpstr>EE3122: Analogue Circuit Fundamentals</vt:lpstr>
      <vt:lpstr>Example of 3 stage amplifier</vt:lpstr>
      <vt:lpstr>2 stage amplifier: Example</vt:lpstr>
      <vt:lpstr>2 stage amplifier: DC Analysis</vt:lpstr>
      <vt:lpstr>2 stage amplifier: AC Analysis</vt:lpstr>
      <vt:lpstr>2 stage amplifier: AC Analysis</vt:lpstr>
      <vt:lpstr>2 stage amplifier: AC Analysis</vt:lpstr>
      <vt:lpstr>2 stage amplifier: AC Analysis</vt:lpstr>
      <vt:lpstr>General case</vt:lpstr>
      <vt:lpstr>Appendix: Additional Example</vt:lpstr>
      <vt:lpstr>3 stage amplifier: DC equivalent</vt:lpstr>
      <vt:lpstr>3 stage amplifier: AC equivalent</vt:lpstr>
      <vt:lpstr>3 stage amplifier: Input resistance &amp; Voltage gain</vt:lpstr>
      <vt:lpstr>3 stage amplifier: Voltage gain</vt:lpstr>
      <vt:lpstr>3 stage amplifier: Output resistance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257</cp:revision>
  <dcterms:created xsi:type="dcterms:W3CDTF">2021-12-02T05:28:30Z</dcterms:created>
  <dcterms:modified xsi:type="dcterms:W3CDTF">2023-02-03T09:17:00Z</dcterms:modified>
</cp:coreProperties>
</file>