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oleObject" PartName="/ppt/embeddings/oleObject9.bin"/>
  <Override ContentType="application/vnd.openxmlformats-officedocument.oleObject" PartName="/ppt/embeddings/oleObject3.bin"/>
  <Override ContentType="application/vnd.openxmlformats-officedocument.oleObject" PartName="/ppt/embeddings/oleObject6.bin"/>
  <Override ContentType="application/vnd.openxmlformats-officedocument.oleObject" PartName="/ppt/embeddings/oleObject5.bin"/>
  <Override ContentType="application/vnd.openxmlformats-officedocument.oleObject" PartName="/ppt/embeddings/oleObject4.bin"/>
  <Override ContentType="application/vnd.openxmlformats-officedocument.oleObject" PartName="/ppt/embeddings/oleObject7.bin"/>
  <Override ContentType="application/vnd.openxmlformats-officedocument.oleObject" PartName="/ppt/embeddings/oleObject2.bin"/>
  <Override ContentType="application/vnd.openxmlformats-officedocument.oleObject" PartName="/ppt/embeddings/oleObject1.bin"/>
  <Override ContentType="application/vnd.openxmlformats-officedocument.oleObject" PartName="/ppt/embeddings/oleObject8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50" roundtripDataSignature="AMtx7miqYWuPYg3A6O1BKyN3is0zqd712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A4BEF89-8DAD-4328-B9B8-2C0C9BF247D1}">
  <a:tblStyle styleId="{8A4BEF89-8DAD-4328-B9B8-2C0C9BF247D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CCB49F9C-E4B0-41B5-B04E-A20893A75EE7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7E8E7"/>
          </a:solidFill>
        </a:fill>
      </a:tcStyle>
    </a:wholeTbl>
    <a:band1H>
      <a:tcTxStyle/>
      <a:tcStyle>
        <a:fill>
          <a:solidFill>
            <a:srgbClr val="EFCECA"/>
          </a:solidFill>
        </a:fill>
      </a:tcStyle>
    </a:band1H>
    <a:band2H>
      <a:tcTxStyle/>
    </a:band2H>
    <a:band1V>
      <a:tcTxStyle/>
      <a:tcStyle>
        <a:fill>
          <a:solidFill>
            <a:srgbClr val="EFCEC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3.vml.rels><?xml version="1.0" encoding="UTF-8" standalone="yes"?>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4.vml.rels><?xml version="1.0" encoding="UTF-8" standalone="yes"?>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5.vml.rels><?xml version="1.0" encoding="UTF-8" standalone="yes"?>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6.vml.rels><?xml version="1.0" encoding="UTF-8" standalone="yes"?>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7.vml.rels><?xml version="1.0" encoding="UTF-8" standalone="yes"?>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8.vml.rels><?xml version="1.0" encoding="UTF-8" standalone="yes"?>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1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3" name="Google Shape;10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4" name="Google Shape;104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7" name="Google Shape;12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5" name="Google Shape;13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59" name="Google Shape;75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67" name="Google Shape;76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80" name="Google Shape;78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88" name="Google Shape;78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99" name="Google Shape;79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07" name="Google Shape;80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15" name="Google Shape;81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23" name="Google Shape;82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31" name="Google Shape;83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40" name="Google Shape;84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48" name="Google Shape;84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56" name="Google Shape;85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64" name="Google Shape;86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72" name="Google Shape;87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3" name="Google Shape;873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80" name="Google Shape;88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88" name="Google Shape;888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1" name="Google Shape;90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08" name="Google Shape;90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p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16" name="Google Shape;91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2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24" name="Google Shape;92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5" name="Google Shape;925;p2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34" name="Google Shape;93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p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2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2" name="Google Shape;942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3" name="Google Shape;943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55" name="Google Shape;95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2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63" name="Google Shape;963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3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4" name="Google Shape;974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5" name="Google Shape;975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83" name="Google Shape;983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4" name="Google Shape;984;p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91" name="Google Shape;991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p3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03" name="Google Shape;1003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4" name="Google Shape;1004;p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44" name="Google Shape;104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p3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61" name="Google Shape;1061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2" name="Google Shape;1062;p3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73" name="Google Shape;1073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3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82" name="Google Shape;1082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3" name="Google Shape;1083;p3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90" name="Google Shape;1090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1" name="Google Shape;1091;p3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00" name="Google Shape;1100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1" name="Google Shape;1101;p3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11" name="Google Shape;1111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2" name="Google Shape;1112;p4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20" name="Google Shape;1120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4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28" name="Google Shape;1128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9" name="Google Shape;1129;p4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36" name="Google Shape;1136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7" name="Google Shape;1137;p4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blipFill rotWithShape="1">
          <a:blip r:embed="rId2">
            <a:alphaModFix/>
          </a:blip>
          <a:tile algn="tl" flip="none" tx="0" sx="55000" ty="0" sy="55000"/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" name="Google Shape;19;p45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fmla="val 4929" name="adj"/>
            </a:avLst>
          </a:prstGeom>
          <a:blipFill rotWithShape="1">
            <a:blip r:embed="rId3">
              <a:alphaModFix/>
            </a:blip>
            <a:tile algn="tl" flip="none" tx="0" sx="55000" ty="0" sy="55000"/>
          </a:blip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" name="Google Shape;20;p45"/>
          <p:cNvSpPr txBox="1"/>
          <p:nvPr>
            <p:ph idx="1" type="subTitle"/>
          </p:nvPr>
        </p:nvSpPr>
        <p:spPr>
          <a:xfrm>
            <a:off x="1295400" y="3200400"/>
            <a:ext cx="6400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580"/>
              </a:spcBef>
              <a:spcAft>
                <a:spcPts val="0"/>
              </a:spcAft>
              <a:buSzPts val="2210"/>
              <a:buNone/>
              <a:defRPr sz="2600">
                <a:solidFill>
                  <a:schemeClr val="dk2"/>
                </a:solidFill>
              </a:defRPr>
            </a:lvl1pPr>
            <a:lvl2pPr lvl="1" algn="ctr">
              <a:spcBef>
                <a:spcPts val="37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70"/>
              </a:spcBef>
              <a:spcAft>
                <a:spcPts val="0"/>
              </a:spcAft>
              <a:buSzPts val="1530"/>
              <a:buNone/>
              <a:defRPr/>
            </a:lvl3pPr>
            <a:lvl4pPr lvl="3" algn="ctr">
              <a:spcBef>
                <a:spcPts val="370"/>
              </a:spcBef>
              <a:spcAft>
                <a:spcPts val="0"/>
              </a:spcAft>
              <a:buSzPts val="1440"/>
              <a:buNone/>
              <a:defRPr/>
            </a:lvl4pPr>
            <a:lvl5pPr lvl="4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1" name="Google Shape;21;p45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5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5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p45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" name="Google Shape;25;p45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" name="Google Shape;26;p45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" name="Google Shape;27;p45"/>
          <p:cNvSpPr txBox="1"/>
          <p:nvPr>
            <p:ph type="ctrTitle"/>
          </p:nvPr>
        </p:nvSpPr>
        <p:spPr>
          <a:xfrm>
            <a:off x="457200" y="1505930"/>
            <a:ext cx="82296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6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6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6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6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" name="Google Shape;33;p46"/>
          <p:cNvSpPr txBox="1"/>
          <p:nvPr>
            <p:ph idx="1" type="body"/>
          </p:nvPr>
        </p:nvSpPr>
        <p:spPr>
          <a:xfrm>
            <a:off x="914400" y="17526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blipFill rotWithShape="1">
          <a:blip r:embed="rId2">
            <a:alphaModFix/>
          </a:blip>
          <a:tile algn="tl" flip="none" tx="0" sx="55000" ty="0" sy="55000"/>
        </a:blip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" name="Google Shape;36;p47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fmla="val 4929" name="adj"/>
            </a:avLst>
          </a:prstGeom>
          <a:blipFill rotWithShape="1">
            <a:blip r:embed="rId2">
              <a:alphaModFix/>
            </a:blip>
            <a:tile algn="tl" flip="none" tx="0" sx="55000" ty="0" sy="55000"/>
          </a:blip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" name="Google Shape;37;p47"/>
          <p:cNvSpPr txBox="1"/>
          <p:nvPr>
            <p:ph type="title"/>
          </p:nvPr>
        </p:nvSpPr>
        <p:spPr>
          <a:xfrm>
            <a:off x="722313" y="9525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 b="0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7"/>
          <p:cNvSpPr txBox="1"/>
          <p:nvPr>
            <p:ph idx="1" type="body"/>
          </p:nvPr>
        </p:nvSpPr>
        <p:spPr>
          <a:xfrm>
            <a:off x="722313" y="2547938"/>
            <a:ext cx="7772400" cy="1338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80"/>
              </a:spcBef>
              <a:spcAft>
                <a:spcPts val="0"/>
              </a:spcAft>
              <a:buSzPts val="204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7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7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37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370"/>
              </a:spcBef>
              <a:spcAft>
                <a:spcPts val="0"/>
              </a:spcAft>
              <a:buSzPts val="140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47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7"/>
          <p:cNvSpPr txBox="1"/>
          <p:nvPr>
            <p:ph idx="11" type="ftr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7"/>
          <p:cNvSpPr/>
          <p:nvPr/>
        </p:nvSpPr>
        <p:spPr>
          <a:xfrm flipH="1" rot="10800000">
            <a:off x="69412" y="2376830"/>
            <a:ext cx="9013515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2" name="Google Shape;42;p4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3" name="Google Shape;43;p47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4" name="Google Shape;44;p47"/>
          <p:cNvSpPr/>
          <p:nvPr>
            <p:ph idx="12" type="sldNum"/>
          </p:nvPr>
        </p:nvSpPr>
        <p:spPr>
          <a:xfrm>
            <a:off x="146304" y="6208776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8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8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8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8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48"/>
          <p:cNvSpPr txBox="1"/>
          <p:nvPr>
            <p:ph idx="1" type="body"/>
          </p:nvPr>
        </p:nvSpPr>
        <p:spPr>
          <a:xfrm>
            <a:off x="914400" y="1447800"/>
            <a:ext cx="374904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48"/>
          <p:cNvSpPr txBox="1"/>
          <p:nvPr>
            <p:ph idx="2" type="body"/>
          </p:nvPr>
        </p:nvSpPr>
        <p:spPr>
          <a:xfrm>
            <a:off x="4933950" y="1447800"/>
            <a:ext cx="374904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9"/>
          <p:cNvSpPr txBox="1"/>
          <p:nvPr>
            <p:ph type="title"/>
          </p:nvPr>
        </p:nvSpPr>
        <p:spPr>
          <a:xfrm>
            <a:off x="914400" y="2730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9"/>
          <p:cNvSpPr txBox="1"/>
          <p:nvPr>
            <p:ph idx="1" type="body"/>
          </p:nvPr>
        </p:nvSpPr>
        <p:spPr>
          <a:xfrm>
            <a:off x="914400" y="1447800"/>
            <a:ext cx="3733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80"/>
              </a:spcBef>
              <a:spcAft>
                <a:spcPts val="0"/>
              </a:spcAft>
              <a:buSzPts val="2040"/>
              <a:buNone/>
              <a:defRPr b="1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spcBef>
                <a:spcPts val="37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37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spcBef>
                <a:spcPts val="37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370"/>
              </a:spcBef>
              <a:spcAft>
                <a:spcPts val="0"/>
              </a:spcAft>
              <a:buSzPts val="1600"/>
              <a:buFont typeface="Calibri"/>
              <a:buNone/>
              <a:defRPr b="1" sz="1600"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49"/>
          <p:cNvSpPr txBox="1"/>
          <p:nvPr>
            <p:ph idx="2" type="body"/>
          </p:nvPr>
        </p:nvSpPr>
        <p:spPr>
          <a:xfrm>
            <a:off x="4953000" y="1447800"/>
            <a:ext cx="3733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80"/>
              </a:spcBef>
              <a:spcAft>
                <a:spcPts val="0"/>
              </a:spcAft>
              <a:buSzPts val="2040"/>
              <a:buNone/>
              <a:defRPr b="1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spcBef>
                <a:spcPts val="37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37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spcBef>
                <a:spcPts val="37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370"/>
              </a:spcBef>
              <a:spcAft>
                <a:spcPts val="0"/>
              </a:spcAft>
              <a:buSzPts val="1600"/>
              <a:buFont typeface="Calibri"/>
              <a:buNone/>
              <a:defRPr b="1" sz="1600"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49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9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9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9" name="Google Shape;59;p49"/>
          <p:cNvSpPr txBox="1"/>
          <p:nvPr>
            <p:ph idx="3" type="body"/>
          </p:nvPr>
        </p:nvSpPr>
        <p:spPr>
          <a:xfrm>
            <a:off x="914400" y="2247900"/>
            <a:ext cx="3733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49"/>
          <p:cNvSpPr txBox="1"/>
          <p:nvPr>
            <p:ph idx="4" type="body"/>
          </p:nvPr>
        </p:nvSpPr>
        <p:spPr>
          <a:xfrm>
            <a:off x="4953000" y="2247900"/>
            <a:ext cx="3733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0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0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0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50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1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51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51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2" name="Google Shape;72;p52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fmla="val 4929" name="adj"/>
            </a:avLst>
          </a:prstGeom>
          <a:solidFill>
            <a:schemeClr val="lt1"/>
          </a:solid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3" name="Google Shape;73;p52"/>
          <p:cNvSpPr txBox="1"/>
          <p:nvPr>
            <p:ph type="title"/>
          </p:nvPr>
        </p:nvSpPr>
        <p:spPr>
          <a:xfrm>
            <a:off x="914400" y="27305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 b="0"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52"/>
          <p:cNvSpPr txBox="1"/>
          <p:nvPr>
            <p:ph idx="1" type="body"/>
          </p:nvPr>
        </p:nvSpPr>
        <p:spPr>
          <a:xfrm>
            <a:off x="914400" y="1600200"/>
            <a:ext cx="19050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80"/>
              </a:spcBef>
              <a:spcAft>
                <a:spcPts val="0"/>
              </a:spcAft>
              <a:buSzPts val="1530"/>
              <a:buNone/>
              <a:defRPr sz="1800"/>
            </a:lvl1pPr>
            <a:lvl2pPr indent="-228600" lvl="1" marL="914400" algn="l">
              <a:spcBef>
                <a:spcPts val="37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spcBef>
                <a:spcPts val="37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spcBef>
                <a:spcPts val="37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370"/>
              </a:spcBef>
              <a:spcAft>
                <a:spcPts val="0"/>
              </a:spcAft>
              <a:buSzPts val="900"/>
              <a:buFont typeface="Calibri"/>
              <a:buNone/>
              <a:defRPr sz="900"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52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2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52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8" name="Google Shape;78;p52"/>
          <p:cNvSpPr txBox="1"/>
          <p:nvPr>
            <p:ph idx="2" type="body"/>
          </p:nvPr>
        </p:nvSpPr>
        <p:spPr>
          <a:xfrm>
            <a:off x="2971800" y="1600200"/>
            <a:ext cx="57150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3"/>
          <p:cNvSpPr txBox="1"/>
          <p:nvPr>
            <p:ph type="title"/>
          </p:nvPr>
        </p:nvSpPr>
        <p:spPr>
          <a:xfrm>
            <a:off x="914400" y="4900550"/>
            <a:ext cx="7315200" cy="52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libri"/>
              <a:buNone/>
              <a:defRPr b="0"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53"/>
          <p:cNvSpPr txBox="1"/>
          <p:nvPr>
            <p:ph idx="1" type="body"/>
          </p:nvPr>
        </p:nvSpPr>
        <p:spPr>
          <a:xfrm>
            <a:off x="914400" y="5445825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80"/>
              </a:spcBef>
              <a:spcAft>
                <a:spcPts val="0"/>
              </a:spcAft>
              <a:buSzPts val="1360"/>
              <a:buFont typeface="Calibri"/>
              <a:buNone/>
              <a:defRPr sz="1600"/>
            </a:lvl1pPr>
            <a:lvl2pPr indent="-293369" lvl="1" marL="914400" algn="l">
              <a:spcBef>
                <a:spcPts val="370"/>
              </a:spcBef>
              <a:spcAft>
                <a:spcPts val="0"/>
              </a:spcAft>
              <a:buSzPts val="1020"/>
              <a:buChar char="⚫"/>
              <a:defRPr sz="1200"/>
            </a:lvl2pPr>
            <a:lvl3pPr indent="-282575" lvl="2" marL="1371600" algn="l">
              <a:spcBef>
                <a:spcPts val="370"/>
              </a:spcBef>
              <a:spcAft>
                <a:spcPts val="0"/>
              </a:spcAft>
              <a:buSzPts val="850"/>
              <a:buChar char="⚫"/>
              <a:defRPr sz="1000"/>
            </a:lvl3pPr>
            <a:lvl4pPr indent="-274319" lvl="3" marL="1828800" algn="l">
              <a:spcBef>
                <a:spcPts val="370"/>
              </a:spcBef>
              <a:spcAft>
                <a:spcPts val="0"/>
              </a:spcAft>
              <a:buSzPts val="720"/>
              <a:buChar char="⚫"/>
              <a:defRPr sz="900"/>
            </a:lvl4pPr>
            <a:lvl5pPr indent="-285750" lvl="4" marL="2286000" algn="l">
              <a:spcBef>
                <a:spcPts val="370"/>
              </a:spcBef>
              <a:spcAft>
                <a:spcPts val="0"/>
              </a:spcAft>
              <a:buSzPts val="900"/>
              <a:buFont typeface="Calibri"/>
              <a:buChar char="o"/>
              <a:defRPr sz="900"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53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53"/>
          <p:cNvSpPr txBox="1"/>
          <p:nvPr>
            <p:ph idx="11" type="ftr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53"/>
          <p:cNvSpPr/>
          <p:nvPr>
            <p:ph idx="12" type="sldNum"/>
          </p:nvPr>
        </p:nvSpPr>
        <p:spPr>
          <a:xfrm>
            <a:off x="146304" y="6208776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5" name="Google Shape;85;p53"/>
          <p:cNvSpPr/>
          <p:nvPr/>
        </p:nvSpPr>
        <p:spPr>
          <a:xfrm flipH="1" rot="10800000">
            <a:off x="68307" y="4683555"/>
            <a:ext cx="9006840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6" name="Google Shape;86;p53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rgbClr val="E6AFA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7" name="Google Shape;87;p53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8" name="Google Shape;88;p53"/>
          <p:cNvSpPr/>
          <p:nvPr>
            <p:ph idx="2" type="pic"/>
          </p:nvPr>
        </p:nvSpPr>
        <p:spPr>
          <a:xfrm>
            <a:off x="68308" y="66675"/>
            <a:ext cx="9001873" cy="4581525"/>
          </a:xfrm>
          <a:prstGeom prst="round2SameRect">
            <a:avLst>
              <a:gd fmla="val 7101" name="adj1"/>
              <a:gd fmla="val 0" name="adj2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4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54"/>
          <p:cNvSpPr txBox="1"/>
          <p:nvPr>
            <p:ph idx="1" type="body"/>
          </p:nvPr>
        </p:nvSpPr>
        <p:spPr>
          <a:xfrm rot="5400000">
            <a:off x="2514600" y="-152400"/>
            <a:ext cx="45720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54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54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54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5"/>
          <p:cNvSpPr txBox="1"/>
          <p:nvPr>
            <p:ph type="title"/>
          </p:nvPr>
        </p:nvSpPr>
        <p:spPr>
          <a:xfrm rot="5400000">
            <a:off x="4709477" y="2194564"/>
            <a:ext cx="5851525" cy="201168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55"/>
          <p:cNvSpPr txBox="1"/>
          <p:nvPr>
            <p:ph idx="1" type="body"/>
          </p:nvPr>
        </p:nvSpPr>
        <p:spPr>
          <a:xfrm rot="5400000">
            <a:off x="769937" y="419103"/>
            <a:ext cx="5851525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5755" lvl="0" marL="457200" algn="l"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indent="-325755" lvl="1" marL="914400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indent="-325755" lvl="2" marL="1371600" algn="l"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indent="-320039" lvl="3" marL="1828800" algn="l"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indent="-342900" lvl="4" marL="2286000" algn="l"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indent="-342900" lvl="5" marL="27432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55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55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55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" name="Google Shape;11;p44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fmla="val 4929" name="adj"/>
            </a:avLst>
          </a:prstGeom>
          <a:solidFill>
            <a:schemeClr val="lt1"/>
          </a:solidFill>
          <a:ln cap="sq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" name="Google Shape;12;p44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 b="0" i="0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44"/>
          <p:cNvSpPr txBox="1"/>
          <p:nvPr>
            <p:ph idx="1" type="body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935" lvl="0" marL="457200" marR="0" rtl="0" algn="l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⚫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8140" lvl="1" marL="914400" marR="0" rtl="0" algn="l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6550" lvl="2" marL="1371600" marR="0" rtl="0" algn="l">
              <a:spcBef>
                <a:spcPts val="370"/>
              </a:spcBef>
              <a:spcAft>
                <a:spcPts val="0"/>
              </a:spcAft>
              <a:buClr>
                <a:srgbClr val="E6AFA9"/>
              </a:buClr>
              <a:buSzPts val="17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Calibri"/>
              <a:buChar char="o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70"/>
              </a:spcBef>
              <a:spcAft>
                <a:spcPts val="0"/>
              </a:spcAft>
              <a:buClr>
                <a:srgbClr val="E6AFA9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70"/>
              </a:spcBef>
              <a:spcAft>
                <a:spcPts val="0"/>
              </a:spcAft>
              <a:buClr>
                <a:srgbClr val="CAABA9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4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5" name="Google Shape;15;p44"/>
          <p:cNvSpPr txBox="1"/>
          <p:nvPr>
            <p:ph idx="11" type="ftr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6" name="Google Shape;16;p44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3" Type="http://schemas.openxmlformats.org/officeDocument/2006/relationships/image" Target="../media/image12.png"/><Relationship Id="rId1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5" Type="http://schemas.openxmlformats.org/officeDocument/2006/relationships/image" Target="../media/image16.png"/><Relationship Id="rId14" Type="http://schemas.openxmlformats.org/officeDocument/2006/relationships/image" Target="../media/image15.png"/><Relationship Id="rId5" Type="http://schemas.openxmlformats.org/officeDocument/2006/relationships/image" Target="../media/image3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oleObject1.bin"/><Relationship Id="rId6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vmlDrawing" Target="../drawings/vmlDrawing2.vml"/><Relationship Id="rId4" Type="http://schemas.openxmlformats.org/officeDocument/2006/relationships/oleObject" Target="../embeddings/oleObject2.bin"/><Relationship Id="rId5" Type="http://schemas.openxmlformats.org/officeDocument/2006/relationships/oleObject" Target="../embeddings/oleObject2.bin"/><Relationship Id="rId6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vmlDrawing" Target="../drawings/vmlDrawing3.vml"/><Relationship Id="rId4" Type="http://schemas.openxmlformats.org/officeDocument/2006/relationships/oleObject" Target="../embeddings/oleObject3.bin"/><Relationship Id="rId5" Type="http://schemas.openxmlformats.org/officeDocument/2006/relationships/oleObject" Target="../embeddings/oleObject3.bin"/><Relationship Id="rId6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vmlDrawing" Target="../drawings/vmlDrawing4.vml"/><Relationship Id="rId4" Type="http://schemas.openxmlformats.org/officeDocument/2006/relationships/oleObject" Target="../embeddings/oleObject4.bin"/><Relationship Id="rId5" Type="http://schemas.openxmlformats.org/officeDocument/2006/relationships/oleObject" Target="../embeddings/oleObject4.bin"/><Relationship Id="rId6" Type="http://schemas.openxmlformats.org/officeDocument/2006/relationships/image" Target="../media/image2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vmlDrawing" Target="../drawings/vmlDrawing5.vml"/><Relationship Id="rId4" Type="http://schemas.openxmlformats.org/officeDocument/2006/relationships/oleObject" Target="../embeddings/oleObject5.bin"/><Relationship Id="rId5" Type="http://schemas.openxmlformats.org/officeDocument/2006/relationships/oleObject" Target="../embeddings/oleObject5.bin"/><Relationship Id="rId6" Type="http://schemas.openxmlformats.org/officeDocument/2006/relationships/image" Target="../media/image2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vmlDrawing" Target="../drawings/vmlDrawing6.vml"/><Relationship Id="rId4" Type="http://schemas.openxmlformats.org/officeDocument/2006/relationships/oleObject" Target="../embeddings/oleObject6.bin"/><Relationship Id="rId5" Type="http://schemas.openxmlformats.org/officeDocument/2006/relationships/oleObject" Target="../embeddings/oleObject6.bin"/><Relationship Id="rId6" Type="http://schemas.openxmlformats.org/officeDocument/2006/relationships/image" Target="../media/image1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vmlDrawing" Target="../drawings/vmlDrawing7.vml"/><Relationship Id="rId4" Type="http://schemas.openxmlformats.org/officeDocument/2006/relationships/oleObject" Target="../embeddings/oleObject7.bin"/><Relationship Id="rId5" Type="http://schemas.openxmlformats.org/officeDocument/2006/relationships/oleObject" Target="../embeddings/oleObject7.bin"/><Relationship Id="rId6" Type="http://schemas.openxmlformats.org/officeDocument/2006/relationships/image" Target="../media/image2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2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4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30.png"/><Relationship Id="rId7" Type="http://schemas.openxmlformats.org/officeDocument/2006/relationships/image" Target="../media/image2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vmlDrawing" Target="../drawings/vmlDrawing8.vml"/><Relationship Id="rId4" Type="http://schemas.openxmlformats.org/officeDocument/2006/relationships/oleObject" Target="../embeddings/oleObject8.bin"/><Relationship Id="rId9" Type="http://schemas.openxmlformats.org/officeDocument/2006/relationships/image" Target="../media/image31.png"/><Relationship Id="rId5" Type="http://schemas.openxmlformats.org/officeDocument/2006/relationships/oleObject" Target="../embeddings/oleObject8.bin"/><Relationship Id="rId6" Type="http://schemas.openxmlformats.org/officeDocument/2006/relationships/image" Target="../media/image32.png"/><Relationship Id="rId7" Type="http://schemas.openxmlformats.org/officeDocument/2006/relationships/oleObject" Target="../embeddings/oleObject9.bin"/><Relationship Id="rId8" Type="http://schemas.openxmlformats.org/officeDocument/2006/relationships/oleObject" Target="../embeddings/oleObject9.bin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5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"/>
          <p:cNvSpPr txBox="1"/>
          <p:nvPr/>
        </p:nvSpPr>
        <p:spPr>
          <a:xfrm>
            <a:off x="609600" y="4343400"/>
            <a:ext cx="7848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Noto Sans Symbols"/>
              <a:buNone/>
            </a:pPr>
            <a:r>
              <a:rPr b="0" i="1" lang="en-US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Computer Science, City University of Hong Kong</a:t>
            </a:r>
            <a:endParaRPr/>
          </a:p>
          <a:p>
            <a:pPr indent="0" lvl="0" marL="0" marR="0" rtl="0" algn="ctr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Noto Sans Symbols"/>
              <a:buNone/>
            </a:pPr>
            <a:r>
              <a:rPr b="0" i="1" lang="en-US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Semester A 2021-22</a:t>
            </a:r>
            <a:endParaRPr b="0" i="1" sz="22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"/>
          <p:cNvSpPr txBox="1"/>
          <p:nvPr/>
        </p:nvSpPr>
        <p:spPr>
          <a:xfrm>
            <a:off x="352425" y="1905000"/>
            <a:ext cx="871537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CS2311 Computer Programming</a:t>
            </a:r>
            <a:br>
              <a:rPr b="0" i="0" lang="en-US" sz="4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4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2805085" y="3286780"/>
            <a:ext cx="344331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9E3611"/>
                </a:solidFill>
                <a:latin typeface="Calibri"/>
                <a:ea typeface="Calibri"/>
                <a:cs typeface="Calibri"/>
                <a:sym typeface="Calibri"/>
              </a:rPr>
              <a:t>LT6: Array (1D and 2D)</a:t>
            </a:r>
            <a:endParaRPr b="0" i="0" sz="2800" u="none" cap="none" strike="noStrike">
              <a:solidFill>
                <a:srgbClr val="9E36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Example</a:t>
            </a:r>
            <a:endParaRPr/>
          </a:p>
        </p:txBody>
      </p:sp>
      <p:sp>
        <p:nvSpPr>
          <p:cNvPr id="114" name="Google Shape;114;p2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" name="Google Shape;115;p2"/>
          <p:cNvSpPr txBox="1"/>
          <p:nvPr>
            <p:ph idx="1" type="body"/>
          </p:nvPr>
        </p:nvSpPr>
        <p:spPr>
          <a:xfrm>
            <a:off x="914400" y="17526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Input the marks for 10 students 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Store the marks in variables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Compute the average marks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Print the marks of the students and the average</a:t>
            </a:r>
            <a:endParaRPr/>
          </a:p>
          <a:p>
            <a:pPr indent="-133985" lvl="0" marL="274320" rtl="0" algn="l">
              <a:spcBef>
                <a:spcPts val="580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</p:txBody>
      </p:sp>
      <p:sp>
        <p:nvSpPr>
          <p:cNvPr id="116" name="Google Shape;116;p2"/>
          <p:cNvSpPr/>
          <p:nvPr/>
        </p:nvSpPr>
        <p:spPr>
          <a:xfrm>
            <a:off x="1066800" y="4267200"/>
            <a:ext cx="7620000" cy="1311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onsolas"/>
              <a:buNone/>
            </a:pPr>
            <a:r>
              <a:rPr b="0" i="0" lang="en-US" sz="1800" u="sng" cap="none" strike="noStrik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100 30 44 66 50 60 80 75 80 100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onsolas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The mark of the students are: 100, 30, 44, 66, 50, 60, 80, 75, 80, 100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onsolas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Average mark=68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"/>
          <p:cNvSpPr txBox="1"/>
          <p:nvPr>
            <p:ph type="title"/>
          </p:nvPr>
        </p:nvSpPr>
        <p:spPr>
          <a:xfrm>
            <a:off x="914400" y="273600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The program</a:t>
            </a:r>
            <a:endParaRPr/>
          </a:p>
        </p:txBody>
      </p:sp>
      <p:sp>
        <p:nvSpPr>
          <p:cNvPr id="123" name="Google Shape;123;p3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4" name="Google Shape;124;p3"/>
          <p:cNvSpPr txBox="1"/>
          <p:nvPr>
            <p:ph idx="1" type="body"/>
          </p:nvPr>
        </p:nvSpPr>
        <p:spPr>
          <a:xfrm>
            <a:off x="914400" y="1798637"/>
            <a:ext cx="7772400" cy="4068763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-US" sz="14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 mark1, mark2, mark3, mark4, mark5, 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	mark6, mark7, mark8, mark9, mark10, </a:t>
            </a:r>
            <a:r>
              <a:rPr b="1" lang="en-US" sz="1400">
                <a:solidFill>
                  <a:srgbClr val="7030A0"/>
                </a:solidFill>
                <a:latin typeface="Courier New"/>
                <a:ea typeface="Courier New"/>
                <a:cs typeface="Courier New"/>
                <a:sym typeface="Courier New"/>
              </a:rPr>
              <a:t>average</a:t>
            </a: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t/>
            </a:r>
            <a:endParaRPr b="1" sz="14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-US" sz="14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cin</a:t>
            </a: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 &gt;&gt; mark1 &gt;&gt; mark2 &gt;&gt; mark3 &gt;&gt; mark4 &gt;&gt; 	\\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	mark5 &gt;&gt; mark6 &gt;&gt; mark7 &gt;&gt; mark8 &gt;&gt; mark9 &gt;&gt; mark10;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t/>
            </a:r>
            <a:endParaRPr b="1" sz="14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-US" sz="14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cout</a:t>
            </a: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 &lt;&lt; “The mark of the students are: “ &lt;&lt; mark1 \\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	&lt;&lt; mark2 &lt;&lt; mark3 &lt;&lt; mark4 &lt;&lt; mark5 &lt;&lt; mark6 \\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	 &lt;&lt; mark7 &lt;&lt; mark8 &lt;&lt; mark9 &lt;&lt; mark10 &lt;&lt; endl;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t/>
            </a:r>
            <a:endParaRPr b="1" sz="14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-US" sz="1400">
                <a:solidFill>
                  <a:srgbClr val="7030A0"/>
                </a:solidFill>
                <a:latin typeface="Courier New"/>
                <a:ea typeface="Courier New"/>
                <a:cs typeface="Courier New"/>
                <a:sym typeface="Courier New"/>
              </a:rPr>
              <a:t>average</a:t>
            </a: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=(mark1+mark2+mark3+mark4+mark5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	+mark6+mark7+mark8+mark9+mark10)/10;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t/>
            </a:r>
            <a:endParaRPr b="1" sz="14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-US" sz="14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cout</a:t>
            </a: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 &lt;&lt; "Average mark"&lt;&lt; average &lt;&lt; endl;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A program</a:t>
            </a:r>
            <a:endParaRPr/>
          </a:p>
        </p:txBody>
      </p:sp>
      <p:sp>
        <p:nvSpPr>
          <p:cNvPr id="131" name="Google Shape;131;p4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aphicFrame>
        <p:nvGraphicFramePr>
          <p:cNvPr id="132" name="Google Shape;132;p4"/>
          <p:cNvGraphicFramePr/>
          <p:nvPr/>
        </p:nvGraphicFramePr>
        <p:xfrm>
          <a:off x="838200" y="1828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{8A4BEF89-8DAD-4328-B9B8-2C0C9BF247D1}</a:tableStyleId>
              </a:tblPr>
              <a:tblGrid>
                <a:gridCol w="7848600"/>
              </a:tblGrid>
              <a:tr h="2362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600"/>
                        <a:buFont typeface="Noto Sans Symbols"/>
                        <a:buNone/>
                      </a:pPr>
                      <a:r>
                        <a:rPr b="0" i="0" lang="en-US" sz="2600" u="sng" cap="none" strike="noStrike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100 30 44 66 50 60 80 75 80 100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2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600"/>
                        <a:buFont typeface="Noto Sans Symbols"/>
                        <a:buNone/>
                      </a:pPr>
                      <a:r>
                        <a:rPr b="0" i="0" lang="en-US" sz="2600" u="none" cap="none" strike="noStrike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The mark of the students are: 100 30 44 66 50 60 80 75 80 100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2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600"/>
                        <a:buFont typeface="Noto Sans Symbols"/>
                        <a:buNone/>
                      </a:pPr>
                      <a:r>
                        <a:rPr b="0" i="0" lang="en-US" sz="2600" u="none" cap="none" strike="noStrike">
                          <a:solidFill>
                            <a:schemeClr val="dk1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Average mark=68</a:t>
                      </a:r>
                      <a:endParaRPr/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What is an Array?</a:t>
            </a:r>
            <a:endParaRPr/>
          </a:p>
        </p:txBody>
      </p:sp>
      <p:sp>
        <p:nvSpPr>
          <p:cNvPr id="139" name="Google Shape;139;p5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0" name="Google Shape;140;p5"/>
          <p:cNvSpPr txBox="1"/>
          <p:nvPr>
            <p:ph idx="1" type="body"/>
          </p:nvPr>
        </p:nvSpPr>
        <p:spPr>
          <a:xfrm>
            <a:off x="914400" y="17526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700"/>
              <a:buChar char="⚫"/>
            </a:pPr>
            <a:r>
              <a:rPr lang="en-US" sz="2000"/>
              <a:t>Sequence of data items of the </a:t>
            </a:r>
            <a:r>
              <a:rPr lang="en-US" sz="2000">
                <a:solidFill>
                  <a:srgbClr val="FF0000"/>
                </a:solidFill>
              </a:rPr>
              <a:t>same</a:t>
            </a:r>
            <a:r>
              <a:rPr lang="en-US" sz="2000"/>
              <a:t> type</a:t>
            </a:r>
            <a:endParaRPr/>
          </a:p>
          <a:p>
            <a:pPr indent="0" lvl="1" marL="320040" rtl="0" algn="l">
              <a:spcBef>
                <a:spcPts val="370"/>
              </a:spcBef>
              <a:spcAft>
                <a:spcPts val="0"/>
              </a:spcAft>
              <a:buSzPts val="1530"/>
              <a:buNone/>
            </a:pPr>
            <a:r>
              <a:t/>
            </a:r>
            <a:endParaRPr sz="1800"/>
          </a:p>
          <a:p>
            <a:pPr indent="0" lvl="1" marL="320040" rtl="0" algn="l">
              <a:spcBef>
                <a:spcPts val="370"/>
              </a:spcBef>
              <a:spcAft>
                <a:spcPts val="0"/>
              </a:spcAft>
              <a:buSzPts val="1530"/>
              <a:buNone/>
            </a:pPr>
            <a:r>
              <a:t/>
            </a:r>
            <a:endParaRPr sz="1800"/>
          </a:p>
          <a:p>
            <a:pPr indent="-228599" lvl="1" marL="548640" rtl="0" algn="l">
              <a:spcBef>
                <a:spcPts val="370"/>
              </a:spcBef>
              <a:spcAft>
                <a:spcPts val="0"/>
              </a:spcAft>
              <a:buSzPts val="1530"/>
              <a:buChar char="⚫"/>
            </a:pPr>
            <a:r>
              <a:rPr lang="en-US" sz="1800"/>
              <a:t>Stored </a:t>
            </a:r>
            <a:r>
              <a:rPr lang="en-US" sz="1800">
                <a:solidFill>
                  <a:srgbClr val="C00000"/>
                </a:solidFill>
              </a:rPr>
              <a:t>contiguously</a:t>
            </a:r>
            <a:endParaRPr/>
          </a:p>
          <a:p>
            <a:pPr indent="-228599" lvl="1" marL="548640" rtl="0" algn="l">
              <a:spcBef>
                <a:spcPts val="370"/>
              </a:spcBef>
              <a:spcAft>
                <a:spcPts val="0"/>
              </a:spcAft>
              <a:buSzPts val="1530"/>
              <a:buChar char="⚫"/>
            </a:pPr>
            <a:r>
              <a:rPr lang="en-US" sz="1800"/>
              <a:t>Can be accessed by </a:t>
            </a:r>
            <a:r>
              <a:rPr lang="en-US" sz="1800">
                <a:solidFill>
                  <a:srgbClr val="7030A0"/>
                </a:solidFill>
              </a:rPr>
              <a:t>index</a:t>
            </a:r>
            <a:r>
              <a:rPr lang="en-US" sz="1800"/>
              <a:t>, or </a:t>
            </a:r>
            <a:r>
              <a:rPr lang="en-US" sz="1800">
                <a:solidFill>
                  <a:srgbClr val="7030A0"/>
                </a:solidFill>
              </a:rPr>
              <a:t>subscript</a:t>
            </a:r>
            <a:endParaRPr/>
          </a:p>
          <a:p>
            <a:pPr indent="-133985" lvl="0" marL="274320" rtl="0" algn="l">
              <a:spcBef>
                <a:spcPts val="580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</p:txBody>
      </p:sp>
      <p:grpSp>
        <p:nvGrpSpPr>
          <p:cNvPr id="141" name="Google Shape;141;p5"/>
          <p:cNvGrpSpPr/>
          <p:nvPr/>
        </p:nvGrpSpPr>
        <p:grpSpPr>
          <a:xfrm>
            <a:off x="1143000" y="3602038"/>
            <a:ext cx="5029200" cy="2874962"/>
            <a:chOff x="720" y="2007"/>
            <a:chExt cx="3168" cy="1811"/>
          </a:xfrm>
        </p:grpSpPr>
        <p:sp>
          <p:nvSpPr>
            <p:cNvPr id="142" name="Google Shape;142;p5"/>
            <p:cNvSpPr/>
            <p:nvPr/>
          </p:nvSpPr>
          <p:spPr>
            <a:xfrm>
              <a:off x="720" y="2007"/>
              <a:ext cx="3168" cy="18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143" name="Google Shape;143;p5"/>
            <p:cNvGrpSpPr/>
            <p:nvPr/>
          </p:nvGrpSpPr>
          <p:grpSpPr>
            <a:xfrm>
              <a:off x="816" y="2014"/>
              <a:ext cx="2354" cy="894"/>
              <a:chOff x="816" y="2014"/>
              <a:chExt cx="2354" cy="894"/>
            </a:xfrm>
          </p:grpSpPr>
          <p:sp>
            <p:nvSpPr>
              <p:cNvPr id="144" name="Google Shape;144;p5"/>
              <p:cNvSpPr/>
              <p:nvPr/>
            </p:nvSpPr>
            <p:spPr>
              <a:xfrm>
                <a:off x="1730" y="2037"/>
                <a:ext cx="356" cy="360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pic>
            <p:nvPicPr>
              <p:cNvPr id="145" name="Google Shape;145;p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730" y="2037"/>
                <a:ext cx="356" cy="3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6" name="Google Shape;146;p5"/>
              <p:cNvSpPr/>
              <p:nvPr/>
            </p:nvSpPr>
            <p:spPr>
              <a:xfrm>
                <a:off x="1730" y="2037"/>
                <a:ext cx="356" cy="360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47" name="Google Shape;147;p5"/>
              <p:cNvSpPr/>
              <p:nvPr/>
            </p:nvSpPr>
            <p:spPr>
              <a:xfrm>
                <a:off x="1722" y="2029"/>
                <a:ext cx="372" cy="376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48" name="Google Shape;148;p5"/>
              <p:cNvSpPr/>
              <p:nvPr/>
            </p:nvSpPr>
            <p:spPr>
              <a:xfrm>
                <a:off x="1726" y="2033"/>
                <a:ext cx="364" cy="368"/>
              </a:xfrm>
              <a:custGeom>
                <a:rect b="b" l="l" r="r" t="t"/>
                <a:pathLst>
                  <a:path extrusionOk="0" h="784" w="784">
                    <a:moveTo>
                      <a:pt x="8" y="768"/>
                    </a:moveTo>
                    <a:lnTo>
                      <a:pt x="776" y="768"/>
                    </a:lnTo>
                    <a:lnTo>
                      <a:pt x="768" y="776"/>
                    </a:lnTo>
                    <a:lnTo>
                      <a:pt x="768" y="8"/>
                    </a:lnTo>
                    <a:lnTo>
                      <a:pt x="776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776"/>
                    </a:lnTo>
                    <a:cubicBezTo>
                      <a:pt x="16" y="781"/>
                      <a:pt x="13" y="784"/>
                      <a:pt x="8" y="784"/>
                    </a:cubicBezTo>
                    <a:cubicBezTo>
                      <a:pt x="4" y="784"/>
                      <a:pt x="0" y="781"/>
                      <a:pt x="0" y="776"/>
                    </a:cubicBezTo>
                    <a:lnTo>
                      <a:pt x="0" y="8"/>
                    </a:lnTo>
                    <a:cubicBezTo>
                      <a:pt x="0" y="4"/>
                      <a:pt x="4" y="0"/>
                      <a:pt x="8" y="0"/>
                    </a:cubicBezTo>
                    <a:lnTo>
                      <a:pt x="776" y="0"/>
                    </a:lnTo>
                    <a:cubicBezTo>
                      <a:pt x="781" y="0"/>
                      <a:pt x="784" y="4"/>
                      <a:pt x="784" y="8"/>
                    </a:cubicBezTo>
                    <a:lnTo>
                      <a:pt x="784" y="776"/>
                    </a:lnTo>
                    <a:cubicBezTo>
                      <a:pt x="784" y="781"/>
                      <a:pt x="781" y="784"/>
                      <a:pt x="776" y="784"/>
                    </a:cubicBezTo>
                    <a:lnTo>
                      <a:pt x="8" y="784"/>
                    </a:lnTo>
                    <a:cubicBezTo>
                      <a:pt x="4" y="784"/>
                      <a:pt x="0" y="781"/>
                      <a:pt x="0" y="776"/>
                    </a:cubicBezTo>
                    <a:cubicBezTo>
                      <a:pt x="0" y="772"/>
                      <a:pt x="4" y="768"/>
                      <a:pt x="8" y="768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49" name="Google Shape;149;p5"/>
              <p:cNvSpPr/>
              <p:nvPr/>
            </p:nvSpPr>
            <p:spPr>
              <a:xfrm>
                <a:off x="1722" y="2029"/>
                <a:ext cx="372" cy="376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50" name="Google Shape;150;p5"/>
              <p:cNvSpPr/>
              <p:nvPr/>
            </p:nvSpPr>
            <p:spPr>
              <a:xfrm>
                <a:off x="1700" y="2014"/>
                <a:ext cx="371" cy="8"/>
              </a:xfrm>
              <a:prstGeom prst="rect">
                <a:avLst/>
              </a:prstGeom>
              <a:solidFill>
                <a:srgbClr val="CBDDE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51" name="Google Shape;151;p5"/>
              <p:cNvSpPr/>
              <p:nvPr/>
            </p:nvSpPr>
            <p:spPr>
              <a:xfrm>
                <a:off x="1700" y="2022"/>
                <a:ext cx="371" cy="15"/>
              </a:xfrm>
              <a:prstGeom prst="rect">
                <a:avLst/>
              </a:prstGeom>
              <a:solidFill>
                <a:srgbClr val="E1EBF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52" name="Google Shape;152;p5"/>
              <p:cNvSpPr/>
              <p:nvPr/>
            </p:nvSpPr>
            <p:spPr>
              <a:xfrm>
                <a:off x="1700" y="2037"/>
                <a:ext cx="371" cy="15"/>
              </a:xfrm>
              <a:prstGeom prst="rect">
                <a:avLst/>
              </a:prstGeom>
              <a:solidFill>
                <a:srgbClr val="E0EAF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53" name="Google Shape;153;p5"/>
              <p:cNvSpPr/>
              <p:nvPr/>
            </p:nvSpPr>
            <p:spPr>
              <a:xfrm>
                <a:off x="1700" y="2052"/>
                <a:ext cx="371" cy="7"/>
              </a:xfrm>
              <a:prstGeom prst="rect">
                <a:avLst/>
              </a:prstGeom>
              <a:solidFill>
                <a:srgbClr val="DFEAF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54" name="Google Shape;154;p5"/>
              <p:cNvSpPr/>
              <p:nvPr/>
            </p:nvSpPr>
            <p:spPr>
              <a:xfrm>
                <a:off x="1700" y="2059"/>
                <a:ext cx="371" cy="23"/>
              </a:xfrm>
              <a:prstGeom prst="rect">
                <a:avLst/>
              </a:prstGeom>
              <a:solidFill>
                <a:srgbClr val="DEE9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55" name="Google Shape;155;p5"/>
              <p:cNvSpPr/>
              <p:nvPr/>
            </p:nvSpPr>
            <p:spPr>
              <a:xfrm>
                <a:off x="1700" y="2082"/>
                <a:ext cx="371" cy="23"/>
              </a:xfrm>
              <a:prstGeom prst="rect">
                <a:avLst/>
              </a:prstGeom>
              <a:solidFill>
                <a:srgbClr val="DDE8F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56" name="Google Shape;156;p5"/>
              <p:cNvSpPr/>
              <p:nvPr/>
            </p:nvSpPr>
            <p:spPr>
              <a:xfrm>
                <a:off x="1700" y="2105"/>
                <a:ext cx="371" cy="15"/>
              </a:xfrm>
              <a:prstGeom prst="rect">
                <a:avLst/>
              </a:prstGeom>
              <a:solidFill>
                <a:srgbClr val="DCE8F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57" name="Google Shape;157;p5"/>
              <p:cNvSpPr/>
              <p:nvPr/>
            </p:nvSpPr>
            <p:spPr>
              <a:xfrm>
                <a:off x="1700" y="2120"/>
                <a:ext cx="371" cy="7"/>
              </a:xfrm>
              <a:prstGeom prst="rect">
                <a:avLst/>
              </a:prstGeom>
              <a:solidFill>
                <a:srgbClr val="DBE8F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58" name="Google Shape;158;p5"/>
              <p:cNvSpPr/>
              <p:nvPr/>
            </p:nvSpPr>
            <p:spPr>
              <a:xfrm>
                <a:off x="1700" y="2127"/>
                <a:ext cx="371" cy="8"/>
              </a:xfrm>
              <a:prstGeom prst="rect">
                <a:avLst/>
              </a:prstGeom>
              <a:solidFill>
                <a:srgbClr val="DBE7F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59" name="Google Shape;159;p5"/>
              <p:cNvSpPr/>
              <p:nvPr/>
            </p:nvSpPr>
            <p:spPr>
              <a:xfrm>
                <a:off x="1700" y="2135"/>
                <a:ext cx="371" cy="15"/>
              </a:xfrm>
              <a:prstGeom prst="rect">
                <a:avLst/>
              </a:prstGeom>
              <a:solidFill>
                <a:srgbClr val="DAE7F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60" name="Google Shape;160;p5"/>
              <p:cNvSpPr/>
              <p:nvPr/>
            </p:nvSpPr>
            <p:spPr>
              <a:xfrm>
                <a:off x="1700" y="2150"/>
                <a:ext cx="371" cy="22"/>
              </a:xfrm>
              <a:prstGeom prst="rect">
                <a:avLst/>
              </a:prstGeom>
              <a:solidFill>
                <a:srgbClr val="D9E6F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61" name="Google Shape;161;p5"/>
              <p:cNvSpPr/>
              <p:nvPr/>
            </p:nvSpPr>
            <p:spPr>
              <a:xfrm>
                <a:off x="1700" y="2172"/>
                <a:ext cx="371" cy="8"/>
              </a:xfrm>
              <a:prstGeom prst="rect">
                <a:avLst/>
              </a:prstGeom>
              <a:solidFill>
                <a:srgbClr val="D8E5F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62" name="Google Shape;162;p5"/>
              <p:cNvSpPr/>
              <p:nvPr/>
            </p:nvSpPr>
            <p:spPr>
              <a:xfrm>
                <a:off x="1700" y="2180"/>
                <a:ext cx="371" cy="15"/>
              </a:xfrm>
              <a:prstGeom prst="rect">
                <a:avLst/>
              </a:prstGeom>
              <a:solidFill>
                <a:srgbClr val="D7E5F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63" name="Google Shape;163;p5"/>
              <p:cNvSpPr/>
              <p:nvPr/>
            </p:nvSpPr>
            <p:spPr>
              <a:xfrm>
                <a:off x="1700" y="2195"/>
                <a:ext cx="371" cy="30"/>
              </a:xfrm>
              <a:prstGeom prst="rect">
                <a:avLst/>
              </a:prstGeom>
              <a:solidFill>
                <a:srgbClr val="D6E4E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64" name="Google Shape;164;p5"/>
              <p:cNvSpPr/>
              <p:nvPr/>
            </p:nvSpPr>
            <p:spPr>
              <a:xfrm>
                <a:off x="1700" y="2225"/>
                <a:ext cx="371" cy="15"/>
              </a:xfrm>
              <a:prstGeom prst="rect">
                <a:avLst/>
              </a:prstGeom>
              <a:solidFill>
                <a:srgbClr val="D5E3E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65" name="Google Shape;165;p5"/>
              <p:cNvSpPr/>
              <p:nvPr/>
            </p:nvSpPr>
            <p:spPr>
              <a:xfrm>
                <a:off x="1700" y="2240"/>
                <a:ext cx="371" cy="7"/>
              </a:xfrm>
              <a:prstGeom prst="rect">
                <a:avLst/>
              </a:prstGeom>
              <a:solidFill>
                <a:srgbClr val="D4E3E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66" name="Google Shape;166;p5"/>
              <p:cNvSpPr/>
              <p:nvPr/>
            </p:nvSpPr>
            <p:spPr>
              <a:xfrm>
                <a:off x="1700" y="2247"/>
                <a:ext cx="371" cy="23"/>
              </a:xfrm>
              <a:prstGeom prst="rect">
                <a:avLst/>
              </a:prstGeom>
              <a:solidFill>
                <a:srgbClr val="D3E2E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67" name="Google Shape;167;p5"/>
              <p:cNvSpPr/>
              <p:nvPr/>
            </p:nvSpPr>
            <p:spPr>
              <a:xfrm>
                <a:off x="1700" y="2270"/>
                <a:ext cx="371" cy="22"/>
              </a:xfrm>
              <a:prstGeom prst="rect">
                <a:avLst/>
              </a:prstGeom>
              <a:solidFill>
                <a:srgbClr val="D2E1E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68" name="Google Shape;168;p5"/>
              <p:cNvSpPr/>
              <p:nvPr/>
            </p:nvSpPr>
            <p:spPr>
              <a:xfrm>
                <a:off x="1700" y="2292"/>
                <a:ext cx="371" cy="15"/>
              </a:xfrm>
              <a:prstGeom prst="rect">
                <a:avLst/>
              </a:prstGeom>
              <a:solidFill>
                <a:srgbClr val="D1E1E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69" name="Google Shape;169;p5"/>
              <p:cNvSpPr/>
              <p:nvPr/>
            </p:nvSpPr>
            <p:spPr>
              <a:xfrm>
                <a:off x="1700" y="2307"/>
                <a:ext cx="371" cy="8"/>
              </a:xfrm>
              <a:prstGeom prst="rect">
                <a:avLst/>
              </a:prstGeom>
              <a:solidFill>
                <a:srgbClr val="D0E1E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70" name="Google Shape;170;p5"/>
              <p:cNvSpPr/>
              <p:nvPr/>
            </p:nvSpPr>
            <p:spPr>
              <a:xfrm>
                <a:off x="1700" y="2315"/>
                <a:ext cx="371" cy="7"/>
              </a:xfrm>
              <a:prstGeom prst="rect">
                <a:avLst/>
              </a:prstGeom>
              <a:solidFill>
                <a:srgbClr val="D0E0E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71" name="Google Shape;171;p5"/>
              <p:cNvSpPr/>
              <p:nvPr/>
            </p:nvSpPr>
            <p:spPr>
              <a:xfrm>
                <a:off x="1700" y="2322"/>
                <a:ext cx="371" cy="15"/>
              </a:xfrm>
              <a:prstGeom prst="rect">
                <a:avLst/>
              </a:prstGeom>
              <a:solidFill>
                <a:srgbClr val="CFE0E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72" name="Google Shape;172;p5"/>
              <p:cNvSpPr/>
              <p:nvPr/>
            </p:nvSpPr>
            <p:spPr>
              <a:xfrm>
                <a:off x="1700" y="2337"/>
                <a:ext cx="371" cy="23"/>
              </a:xfrm>
              <a:prstGeom prst="rect">
                <a:avLst/>
              </a:prstGeom>
              <a:solidFill>
                <a:srgbClr val="CEDFE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73" name="Google Shape;173;p5"/>
              <p:cNvSpPr/>
              <p:nvPr/>
            </p:nvSpPr>
            <p:spPr>
              <a:xfrm>
                <a:off x="1700" y="2360"/>
                <a:ext cx="371" cy="7"/>
              </a:xfrm>
              <a:prstGeom prst="rect">
                <a:avLst/>
              </a:prstGeom>
              <a:solidFill>
                <a:srgbClr val="CDDEE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74" name="Google Shape;174;p5"/>
              <p:cNvSpPr/>
              <p:nvPr/>
            </p:nvSpPr>
            <p:spPr>
              <a:xfrm>
                <a:off x="1700" y="2367"/>
                <a:ext cx="371" cy="15"/>
              </a:xfrm>
              <a:prstGeom prst="rect">
                <a:avLst/>
              </a:prstGeom>
              <a:solidFill>
                <a:srgbClr val="CCDEE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75" name="Google Shape;175;p5"/>
              <p:cNvSpPr/>
              <p:nvPr/>
            </p:nvSpPr>
            <p:spPr>
              <a:xfrm>
                <a:off x="1700" y="2382"/>
                <a:ext cx="371" cy="8"/>
              </a:xfrm>
              <a:prstGeom prst="rect">
                <a:avLst/>
              </a:prstGeom>
              <a:solidFill>
                <a:srgbClr val="CBDDE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76" name="Google Shape;176;p5"/>
              <p:cNvSpPr/>
              <p:nvPr/>
            </p:nvSpPr>
            <p:spPr>
              <a:xfrm>
                <a:off x="1715" y="2029"/>
                <a:ext cx="356" cy="361"/>
              </a:xfrm>
              <a:prstGeom prst="rect">
                <a:avLst/>
              </a:prstGeom>
              <a:noFill/>
              <a:ln cap="rnd" cmpd="sng" w="11100">
                <a:solidFill>
                  <a:srgbClr val="40404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77" name="Google Shape;177;p5"/>
              <p:cNvSpPr/>
              <p:nvPr/>
            </p:nvSpPr>
            <p:spPr>
              <a:xfrm>
                <a:off x="1849" y="2089"/>
                <a:ext cx="193" cy="2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00"/>
                  <a:buFont typeface="Calibri"/>
                  <a:buNone/>
                </a:pPr>
                <a:r>
                  <a:rPr b="0" i="0" lang="en-US" sz="23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5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5"/>
              <p:cNvSpPr/>
              <p:nvPr/>
            </p:nvSpPr>
            <p:spPr>
              <a:xfrm>
                <a:off x="1247" y="2255"/>
                <a:ext cx="282" cy="0"/>
              </a:xfrm>
              <a:custGeom>
                <a:rect b="b" l="l" r="r" t="t"/>
                <a:pathLst>
                  <a:path extrusionOk="0" h="120000" w="282">
                    <a:moveTo>
                      <a:pt x="0" y="0"/>
                    </a:moveTo>
                    <a:lnTo>
                      <a:pt x="82" y="0"/>
                    </a:lnTo>
                    <a:lnTo>
                      <a:pt x="149" y="0"/>
                    </a:lnTo>
                    <a:lnTo>
                      <a:pt x="215" y="0"/>
                    </a:lnTo>
                    <a:lnTo>
                      <a:pt x="282" y="0"/>
                    </a:lnTo>
                  </a:path>
                </a:pathLst>
              </a:custGeom>
              <a:noFill/>
              <a:ln cap="rnd" cmpd="sng" w="15875">
                <a:solidFill>
                  <a:srgbClr val="40404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79" name="Google Shape;179;p5"/>
              <p:cNvSpPr/>
              <p:nvPr/>
            </p:nvSpPr>
            <p:spPr>
              <a:xfrm>
                <a:off x="1507" y="2216"/>
                <a:ext cx="74" cy="71"/>
              </a:xfrm>
              <a:custGeom>
                <a:rect b="b" l="l" r="r" t="t"/>
                <a:pathLst>
                  <a:path extrusionOk="0" h="151" w="160">
                    <a:moveTo>
                      <a:pt x="160" y="83"/>
                    </a:moveTo>
                    <a:lnTo>
                      <a:pt x="0" y="147"/>
                    </a:lnTo>
                    <a:lnTo>
                      <a:pt x="8" y="151"/>
                    </a:lnTo>
                    <a:cubicBezTo>
                      <a:pt x="31" y="103"/>
                      <a:pt x="31" y="48"/>
                      <a:pt x="8" y="0"/>
                    </a:cubicBezTo>
                    <a:lnTo>
                      <a:pt x="0" y="3"/>
                    </a:lnTo>
                    <a:lnTo>
                      <a:pt x="160" y="83"/>
                    </a:lnTo>
                    <a:close/>
                  </a:path>
                </a:pathLst>
              </a:custGeom>
              <a:solidFill>
                <a:srgbClr val="40404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80" name="Google Shape;180;p5"/>
              <p:cNvSpPr/>
              <p:nvPr/>
            </p:nvSpPr>
            <p:spPr>
              <a:xfrm>
                <a:off x="816" y="2052"/>
                <a:ext cx="35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int x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5"/>
              <p:cNvSpPr/>
              <p:nvPr/>
            </p:nvSpPr>
            <p:spPr>
              <a:xfrm>
                <a:off x="1091" y="2052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;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5"/>
              <p:cNvSpPr/>
              <p:nvPr/>
            </p:nvSpPr>
            <p:spPr>
              <a:xfrm>
                <a:off x="816" y="2247"/>
                <a:ext cx="148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x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5"/>
              <p:cNvSpPr/>
              <p:nvPr/>
            </p:nvSpPr>
            <p:spPr>
              <a:xfrm>
                <a:off x="883" y="2247"/>
                <a:ext cx="163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=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5"/>
              <p:cNvSpPr/>
              <p:nvPr/>
            </p:nvSpPr>
            <p:spPr>
              <a:xfrm>
                <a:off x="965" y="2247"/>
                <a:ext cx="163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5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5"/>
              <p:cNvSpPr/>
              <p:nvPr/>
            </p:nvSpPr>
            <p:spPr>
              <a:xfrm>
                <a:off x="1047" y="2247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;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5"/>
              <p:cNvSpPr/>
              <p:nvPr/>
            </p:nvSpPr>
            <p:spPr>
              <a:xfrm>
                <a:off x="1730" y="2532"/>
                <a:ext cx="356" cy="361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pic>
            <p:nvPicPr>
              <p:cNvPr id="187" name="Google Shape;187;p5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730" y="2532"/>
                <a:ext cx="356" cy="36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8" name="Google Shape;188;p5"/>
              <p:cNvSpPr/>
              <p:nvPr/>
            </p:nvSpPr>
            <p:spPr>
              <a:xfrm>
                <a:off x="1730" y="2532"/>
                <a:ext cx="356" cy="361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89" name="Google Shape;189;p5"/>
              <p:cNvSpPr/>
              <p:nvPr/>
            </p:nvSpPr>
            <p:spPr>
              <a:xfrm>
                <a:off x="1722" y="2525"/>
                <a:ext cx="379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90" name="Google Shape;190;p5"/>
              <p:cNvSpPr/>
              <p:nvPr/>
            </p:nvSpPr>
            <p:spPr>
              <a:xfrm>
                <a:off x="1725" y="2528"/>
                <a:ext cx="366" cy="370"/>
              </a:xfrm>
              <a:custGeom>
                <a:rect b="b" l="l" r="r" t="t"/>
                <a:pathLst>
                  <a:path extrusionOk="0" h="789" w="789">
                    <a:moveTo>
                      <a:pt x="10" y="768"/>
                    </a:moveTo>
                    <a:lnTo>
                      <a:pt x="778" y="768"/>
                    </a:lnTo>
                    <a:lnTo>
                      <a:pt x="768" y="778"/>
                    </a:lnTo>
                    <a:lnTo>
                      <a:pt x="768" y="10"/>
                    </a:lnTo>
                    <a:lnTo>
                      <a:pt x="778" y="21"/>
                    </a:lnTo>
                    <a:lnTo>
                      <a:pt x="10" y="21"/>
                    </a:lnTo>
                    <a:lnTo>
                      <a:pt x="21" y="10"/>
                    </a:lnTo>
                    <a:lnTo>
                      <a:pt x="21" y="778"/>
                    </a:lnTo>
                    <a:cubicBezTo>
                      <a:pt x="21" y="784"/>
                      <a:pt x="16" y="789"/>
                      <a:pt x="10" y="789"/>
                    </a:cubicBezTo>
                    <a:cubicBezTo>
                      <a:pt x="5" y="789"/>
                      <a:pt x="0" y="784"/>
                      <a:pt x="0" y="778"/>
                    </a:cubicBezTo>
                    <a:lnTo>
                      <a:pt x="0" y="10"/>
                    </a:lnTo>
                    <a:cubicBezTo>
                      <a:pt x="0" y="5"/>
                      <a:pt x="5" y="0"/>
                      <a:pt x="10" y="0"/>
                    </a:cubicBezTo>
                    <a:lnTo>
                      <a:pt x="778" y="0"/>
                    </a:lnTo>
                    <a:cubicBezTo>
                      <a:pt x="784" y="0"/>
                      <a:pt x="789" y="5"/>
                      <a:pt x="789" y="10"/>
                    </a:cubicBezTo>
                    <a:lnTo>
                      <a:pt x="789" y="778"/>
                    </a:lnTo>
                    <a:cubicBezTo>
                      <a:pt x="789" y="784"/>
                      <a:pt x="784" y="789"/>
                      <a:pt x="778" y="789"/>
                    </a:cubicBezTo>
                    <a:lnTo>
                      <a:pt x="10" y="789"/>
                    </a:lnTo>
                    <a:cubicBezTo>
                      <a:pt x="5" y="789"/>
                      <a:pt x="0" y="784"/>
                      <a:pt x="0" y="778"/>
                    </a:cubicBezTo>
                    <a:cubicBezTo>
                      <a:pt x="0" y="773"/>
                      <a:pt x="5" y="768"/>
                      <a:pt x="10" y="768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91" name="Google Shape;191;p5"/>
              <p:cNvSpPr/>
              <p:nvPr/>
            </p:nvSpPr>
            <p:spPr>
              <a:xfrm>
                <a:off x="1722" y="2525"/>
                <a:ext cx="379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92" name="Google Shape;192;p5"/>
              <p:cNvSpPr/>
              <p:nvPr/>
            </p:nvSpPr>
            <p:spPr>
              <a:xfrm>
                <a:off x="1700" y="2510"/>
                <a:ext cx="371" cy="7"/>
              </a:xfrm>
              <a:prstGeom prst="rect">
                <a:avLst/>
              </a:prstGeom>
              <a:solidFill>
                <a:srgbClr val="EFAF7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93" name="Google Shape;193;p5"/>
              <p:cNvSpPr/>
              <p:nvPr/>
            </p:nvSpPr>
            <p:spPr>
              <a:xfrm>
                <a:off x="1700" y="2517"/>
                <a:ext cx="371" cy="8"/>
              </a:xfrm>
              <a:prstGeom prst="rect">
                <a:avLst/>
              </a:prstGeom>
              <a:solidFill>
                <a:srgbClr val="F2BF9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94" name="Google Shape;194;p5"/>
              <p:cNvSpPr/>
              <p:nvPr/>
            </p:nvSpPr>
            <p:spPr>
              <a:xfrm>
                <a:off x="1700" y="2525"/>
                <a:ext cx="371" cy="7"/>
              </a:xfrm>
              <a:prstGeom prst="rect">
                <a:avLst/>
              </a:prstGeom>
              <a:solidFill>
                <a:srgbClr val="F2BF9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95" name="Google Shape;195;p5"/>
              <p:cNvSpPr/>
              <p:nvPr/>
            </p:nvSpPr>
            <p:spPr>
              <a:xfrm>
                <a:off x="1700" y="2532"/>
                <a:ext cx="371" cy="23"/>
              </a:xfrm>
              <a:prstGeom prst="rect">
                <a:avLst/>
              </a:prstGeom>
              <a:solidFill>
                <a:srgbClr val="F2BE9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96" name="Google Shape;196;p5"/>
              <p:cNvSpPr/>
              <p:nvPr/>
            </p:nvSpPr>
            <p:spPr>
              <a:xfrm>
                <a:off x="1700" y="2555"/>
                <a:ext cx="371" cy="15"/>
              </a:xfrm>
              <a:prstGeom prst="rect">
                <a:avLst/>
              </a:prstGeom>
              <a:solidFill>
                <a:srgbClr val="F2BD9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97" name="Google Shape;197;p5"/>
              <p:cNvSpPr/>
              <p:nvPr/>
            </p:nvSpPr>
            <p:spPr>
              <a:xfrm>
                <a:off x="1700" y="2570"/>
                <a:ext cx="371" cy="7"/>
              </a:xfrm>
              <a:prstGeom prst="rect">
                <a:avLst/>
              </a:prstGeom>
              <a:solidFill>
                <a:srgbClr val="F2BD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98" name="Google Shape;198;p5"/>
              <p:cNvSpPr/>
              <p:nvPr/>
            </p:nvSpPr>
            <p:spPr>
              <a:xfrm>
                <a:off x="1700" y="2577"/>
                <a:ext cx="371" cy="8"/>
              </a:xfrm>
              <a:prstGeom prst="rect">
                <a:avLst/>
              </a:prstGeom>
              <a:solidFill>
                <a:srgbClr val="F1BC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199" name="Google Shape;199;p5"/>
              <p:cNvSpPr/>
              <p:nvPr/>
            </p:nvSpPr>
            <p:spPr>
              <a:xfrm>
                <a:off x="1700" y="2585"/>
                <a:ext cx="371" cy="7"/>
              </a:xfrm>
              <a:prstGeom prst="rect">
                <a:avLst/>
              </a:prstGeom>
              <a:solidFill>
                <a:srgbClr val="F1BC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0" name="Google Shape;200;p5"/>
              <p:cNvSpPr/>
              <p:nvPr/>
            </p:nvSpPr>
            <p:spPr>
              <a:xfrm>
                <a:off x="1700" y="2592"/>
                <a:ext cx="371" cy="8"/>
              </a:xfrm>
              <a:prstGeom prst="rect">
                <a:avLst/>
              </a:prstGeom>
              <a:solidFill>
                <a:srgbClr val="F1BC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1" name="Google Shape;201;p5"/>
              <p:cNvSpPr/>
              <p:nvPr/>
            </p:nvSpPr>
            <p:spPr>
              <a:xfrm>
                <a:off x="1700" y="2600"/>
                <a:ext cx="371" cy="7"/>
              </a:xfrm>
              <a:prstGeom prst="rect">
                <a:avLst/>
              </a:prstGeom>
              <a:solidFill>
                <a:srgbClr val="F1BB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2" name="Google Shape;202;p5"/>
              <p:cNvSpPr/>
              <p:nvPr/>
            </p:nvSpPr>
            <p:spPr>
              <a:xfrm>
                <a:off x="1700" y="2607"/>
                <a:ext cx="371" cy="8"/>
              </a:xfrm>
              <a:prstGeom prst="rect">
                <a:avLst/>
              </a:prstGeom>
              <a:solidFill>
                <a:srgbClr val="F1BB8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3" name="Google Shape;203;p5"/>
              <p:cNvSpPr/>
              <p:nvPr/>
            </p:nvSpPr>
            <p:spPr>
              <a:xfrm>
                <a:off x="1700" y="2615"/>
                <a:ext cx="371" cy="7"/>
              </a:xfrm>
              <a:prstGeom prst="rect">
                <a:avLst/>
              </a:prstGeom>
              <a:solidFill>
                <a:srgbClr val="F1BB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4" name="Google Shape;204;p5"/>
              <p:cNvSpPr/>
              <p:nvPr/>
            </p:nvSpPr>
            <p:spPr>
              <a:xfrm>
                <a:off x="1700" y="2622"/>
                <a:ext cx="371" cy="8"/>
              </a:xfrm>
              <a:prstGeom prst="rect">
                <a:avLst/>
              </a:prstGeom>
              <a:solidFill>
                <a:srgbClr val="F1BA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5" name="Google Shape;205;p5"/>
              <p:cNvSpPr/>
              <p:nvPr/>
            </p:nvSpPr>
            <p:spPr>
              <a:xfrm>
                <a:off x="1700" y="2630"/>
                <a:ext cx="371" cy="15"/>
              </a:xfrm>
              <a:prstGeom prst="rect">
                <a:avLst/>
              </a:prstGeom>
              <a:solidFill>
                <a:srgbClr val="F1BA8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1700" y="2645"/>
                <a:ext cx="371" cy="22"/>
              </a:xfrm>
              <a:prstGeom prst="rect">
                <a:avLst/>
              </a:prstGeom>
              <a:solidFill>
                <a:srgbClr val="F1B98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7" name="Google Shape;207;p5"/>
              <p:cNvSpPr/>
              <p:nvPr/>
            </p:nvSpPr>
            <p:spPr>
              <a:xfrm>
                <a:off x="1700" y="2667"/>
                <a:ext cx="371" cy="8"/>
              </a:xfrm>
              <a:prstGeom prst="rect">
                <a:avLst/>
              </a:prstGeom>
              <a:solidFill>
                <a:srgbClr val="F1B88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8" name="Google Shape;208;p5"/>
              <p:cNvSpPr/>
              <p:nvPr/>
            </p:nvSpPr>
            <p:spPr>
              <a:xfrm>
                <a:off x="1700" y="2675"/>
                <a:ext cx="371" cy="15"/>
              </a:xfrm>
              <a:prstGeom prst="rect">
                <a:avLst/>
              </a:prstGeom>
              <a:solidFill>
                <a:srgbClr val="F1B88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09" name="Google Shape;209;p5"/>
              <p:cNvSpPr/>
              <p:nvPr/>
            </p:nvSpPr>
            <p:spPr>
              <a:xfrm>
                <a:off x="1700" y="2690"/>
                <a:ext cx="371" cy="7"/>
              </a:xfrm>
              <a:prstGeom prst="rect">
                <a:avLst/>
              </a:prstGeom>
              <a:solidFill>
                <a:srgbClr val="F1B78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10" name="Google Shape;210;p5"/>
              <p:cNvSpPr/>
              <p:nvPr/>
            </p:nvSpPr>
            <p:spPr>
              <a:xfrm>
                <a:off x="1700" y="2697"/>
                <a:ext cx="371" cy="15"/>
              </a:xfrm>
              <a:prstGeom prst="rect">
                <a:avLst/>
              </a:prstGeom>
              <a:solidFill>
                <a:srgbClr val="F1B78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11" name="Google Shape;211;p5"/>
              <p:cNvSpPr/>
              <p:nvPr/>
            </p:nvSpPr>
            <p:spPr>
              <a:xfrm>
                <a:off x="1700" y="2712"/>
                <a:ext cx="371" cy="8"/>
              </a:xfrm>
              <a:prstGeom prst="rect">
                <a:avLst/>
              </a:prstGeom>
              <a:solidFill>
                <a:srgbClr val="F1B7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12" name="Google Shape;212;p5"/>
              <p:cNvSpPr/>
              <p:nvPr/>
            </p:nvSpPr>
            <p:spPr>
              <a:xfrm>
                <a:off x="1700" y="2720"/>
                <a:ext cx="371" cy="22"/>
              </a:xfrm>
              <a:prstGeom prst="rect">
                <a:avLst/>
              </a:prstGeom>
              <a:solidFill>
                <a:srgbClr val="F0B68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13" name="Google Shape;213;p5"/>
              <p:cNvSpPr/>
              <p:nvPr/>
            </p:nvSpPr>
            <p:spPr>
              <a:xfrm>
                <a:off x="1700" y="2742"/>
                <a:ext cx="371" cy="15"/>
              </a:xfrm>
              <a:prstGeom prst="rect">
                <a:avLst/>
              </a:prstGeom>
              <a:solidFill>
                <a:srgbClr val="F0B58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14" name="Google Shape;214;p5"/>
              <p:cNvSpPr/>
              <p:nvPr/>
            </p:nvSpPr>
            <p:spPr>
              <a:xfrm>
                <a:off x="1700" y="2757"/>
                <a:ext cx="371" cy="8"/>
              </a:xfrm>
              <a:prstGeom prst="rect">
                <a:avLst/>
              </a:prstGeom>
              <a:solidFill>
                <a:srgbClr val="F0B5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15" name="Google Shape;215;p5"/>
              <p:cNvSpPr/>
              <p:nvPr/>
            </p:nvSpPr>
            <p:spPr>
              <a:xfrm>
                <a:off x="1700" y="2765"/>
                <a:ext cx="371" cy="7"/>
              </a:xfrm>
              <a:prstGeom prst="rect">
                <a:avLst/>
              </a:prstGeom>
              <a:solidFill>
                <a:srgbClr val="F0B4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16" name="Google Shape;216;p5"/>
              <p:cNvSpPr/>
              <p:nvPr/>
            </p:nvSpPr>
            <p:spPr>
              <a:xfrm>
                <a:off x="1700" y="2772"/>
                <a:ext cx="371" cy="8"/>
              </a:xfrm>
              <a:prstGeom prst="rect">
                <a:avLst/>
              </a:prstGeom>
              <a:solidFill>
                <a:srgbClr val="F0B48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17" name="Google Shape;217;p5"/>
              <p:cNvSpPr/>
              <p:nvPr/>
            </p:nvSpPr>
            <p:spPr>
              <a:xfrm>
                <a:off x="1700" y="2780"/>
                <a:ext cx="371" cy="7"/>
              </a:xfrm>
              <a:prstGeom prst="rect">
                <a:avLst/>
              </a:prstGeom>
              <a:solidFill>
                <a:srgbClr val="F0B4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18" name="Google Shape;218;p5"/>
              <p:cNvSpPr/>
              <p:nvPr/>
            </p:nvSpPr>
            <p:spPr>
              <a:xfrm>
                <a:off x="1700" y="2787"/>
                <a:ext cx="371" cy="8"/>
              </a:xfrm>
              <a:prstGeom prst="rect">
                <a:avLst/>
              </a:prstGeom>
              <a:solidFill>
                <a:srgbClr val="F0B3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1700" y="2795"/>
                <a:ext cx="371" cy="7"/>
              </a:xfrm>
              <a:prstGeom prst="rect">
                <a:avLst/>
              </a:prstGeom>
              <a:solidFill>
                <a:srgbClr val="F0B38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20" name="Google Shape;220;p5"/>
              <p:cNvSpPr/>
              <p:nvPr/>
            </p:nvSpPr>
            <p:spPr>
              <a:xfrm>
                <a:off x="1700" y="2802"/>
                <a:ext cx="371" cy="8"/>
              </a:xfrm>
              <a:prstGeom prst="rect">
                <a:avLst/>
              </a:prstGeom>
              <a:solidFill>
                <a:srgbClr val="F0B3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21" name="Google Shape;221;p5"/>
              <p:cNvSpPr/>
              <p:nvPr/>
            </p:nvSpPr>
            <p:spPr>
              <a:xfrm>
                <a:off x="1700" y="2810"/>
                <a:ext cx="371" cy="7"/>
              </a:xfrm>
              <a:prstGeom prst="rect">
                <a:avLst/>
              </a:prstGeom>
              <a:solidFill>
                <a:srgbClr val="F0B2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22" name="Google Shape;222;p5"/>
              <p:cNvSpPr/>
              <p:nvPr/>
            </p:nvSpPr>
            <p:spPr>
              <a:xfrm>
                <a:off x="1700" y="2817"/>
                <a:ext cx="371" cy="15"/>
              </a:xfrm>
              <a:prstGeom prst="rect">
                <a:avLst/>
              </a:prstGeom>
              <a:solidFill>
                <a:srgbClr val="F0B27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23" name="Google Shape;223;p5"/>
              <p:cNvSpPr/>
              <p:nvPr/>
            </p:nvSpPr>
            <p:spPr>
              <a:xfrm>
                <a:off x="1700" y="2832"/>
                <a:ext cx="371" cy="23"/>
              </a:xfrm>
              <a:prstGeom prst="rect">
                <a:avLst/>
              </a:prstGeom>
              <a:solidFill>
                <a:srgbClr val="EFB17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24" name="Google Shape;224;p5"/>
              <p:cNvSpPr/>
              <p:nvPr/>
            </p:nvSpPr>
            <p:spPr>
              <a:xfrm>
                <a:off x="1700" y="2855"/>
                <a:ext cx="371" cy="8"/>
              </a:xfrm>
              <a:prstGeom prst="rect">
                <a:avLst/>
              </a:prstGeom>
              <a:solidFill>
                <a:srgbClr val="EFB07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25" name="Google Shape;225;p5"/>
              <p:cNvSpPr/>
              <p:nvPr/>
            </p:nvSpPr>
            <p:spPr>
              <a:xfrm>
                <a:off x="1700" y="2863"/>
                <a:ext cx="371" cy="15"/>
              </a:xfrm>
              <a:prstGeom prst="rect">
                <a:avLst/>
              </a:prstGeom>
              <a:solidFill>
                <a:srgbClr val="EFB07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26" name="Google Shape;226;p5"/>
              <p:cNvSpPr/>
              <p:nvPr/>
            </p:nvSpPr>
            <p:spPr>
              <a:xfrm>
                <a:off x="1700" y="2878"/>
                <a:ext cx="371" cy="7"/>
              </a:xfrm>
              <a:prstGeom prst="rect">
                <a:avLst/>
              </a:prstGeom>
              <a:solidFill>
                <a:srgbClr val="EFAF7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27" name="Google Shape;227;p5"/>
              <p:cNvSpPr/>
              <p:nvPr/>
            </p:nvSpPr>
            <p:spPr>
              <a:xfrm>
                <a:off x="1715" y="2525"/>
                <a:ext cx="356" cy="360"/>
              </a:xfrm>
              <a:prstGeom prst="rect">
                <a:avLst/>
              </a:prstGeom>
              <a:noFill/>
              <a:ln cap="rnd" cmpd="sng" w="158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28" name="Google Shape;228;p5"/>
              <p:cNvSpPr/>
              <p:nvPr/>
            </p:nvSpPr>
            <p:spPr>
              <a:xfrm>
                <a:off x="2086" y="2532"/>
                <a:ext cx="357" cy="361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pic>
            <p:nvPicPr>
              <p:cNvPr id="229" name="Google Shape;229;p5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2086" y="2532"/>
                <a:ext cx="357" cy="36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0" name="Google Shape;230;p5"/>
              <p:cNvSpPr/>
              <p:nvPr/>
            </p:nvSpPr>
            <p:spPr>
              <a:xfrm>
                <a:off x="2086" y="2532"/>
                <a:ext cx="357" cy="361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2079" y="2525"/>
                <a:ext cx="378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32" name="Google Shape;232;p5"/>
              <p:cNvSpPr/>
              <p:nvPr/>
            </p:nvSpPr>
            <p:spPr>
              <a:xfrm>
                <a:off x="2082" y="2528"/>
                <a:ext cx="366" cy="370"/>
              </a:xfrm>
              <a:custGeom>
                <a:rect b="b" l="l" r="r" t="t"/>
                <a:pathLst>
                  <a:path extrusionOk="0" h="789" w="789">
                    <a:moveTo>
                      <a:pt x="10" y="768"/>
                    </a:moveTo>
                    <a:lnTo>
                      <a:pt x="778" y="768"/>
                    </a:lnTo>
                    <a:lnTo>
                      <a:pt x="768" y="778"/>
                    </a:lnTo>
                    <a:lnTo>
                      <a:pt x="768" y="10"/>
                    </a:lnTo>
                    <a:lnTo>
                      <a:pt x="778" y="21"/>
                    </a:lnTo>
                    <a:lnTo>
                      <a:pt x="10" y="21"/>
                    </a:lnTo>
                    <a:lnTo>
                      <a:pt x="21" y="10"/>
                    </a:lnTo>
                    <a:lnTo>
                      <a:pt x="21" y="778"/>
                    </a:lnTo>
                    <a:cubicBezTo>
                      <a:pt x="21" y="784"/>
                      <a:pt x="16" y="789"/>
                      <a:pt x="10" y="789"/>
                    </a:cubicBezTo>
                    <a:cubicBezTo>
                      <a:pt x="5" y="789"/>
                      <a:pt x="0" y="784"/>
                      <a:pt x="0" y="778"/>
                    </a:cubicBezTo>
                    <a:lnTo>
                      <a:pt x="0" y="10"/>
                    </a:lnTo>
                    <a:cubicBezTo>
                      <a:pt x="0" y="5"/>
                      <a:pt x="5" y="0"/>
                      <a:pt x="10" y="0"/>
                    </a:cubicBezTo>
                    <a:lnTo>
                      <a:pt x="778" y="0"/>
                    </a:lnTo>
                    <a:cubicBezTo>
                      <a:pt x="784" y="0"/>
                      <a:pt x="789" y="5"/>
                      <a:pt x="789" y="10"/>
                    </a:cubicBezTo>
                    <a:lnTo>
                      <a:pt x="789" y="778"/>
                    </a:lnTo>
                    <a:cubicBezTo>
                      <a:pt x="789" y="784"/>
                      <a:pt x="784" y="789"/>
                      <a:pt x="778" y="789"/>
                    </a:cubicBezTo>
                    <a:lnTo>
                      <a:pt x="10" y="789"/>
                    </a:lnTo>
                    <a:cubicBezTo>
                      <a:pt x="5" y="789"/>
                      <a:pt x="0" y="784"/>
                      <a:pt x="0" y="778"/>
                    </a:cubicBezTo>
                    <a:cubicBezTo>
                      <a:pt x="0" y="773"/>
                      <a:pt x="5" y="768"/>
                      <a:pt x="10" y="768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33" name="Google Shape;233;p5"/>
              <p:cNvSpPr/>
              <p:nvPr/>
            </p:nvSpPr>
            <p:spPr>
              <a:xfrm>
                <a:off x="2079" y="2525"/>
                <a:ext cx="378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34" name="Google Shape;234;p5"/>
              <p:cNvSpPr/>
              <p:nvPr/>
            </p:nvSpPr>
            <p:spPr>
              <a:xfrm>
                <a:off x="2056" y="2510"/>
                <a:ext cx="372" cy="7"/>
              </a:xfrm>
              <a:prstGeom prst="rect">
                <a:avLst/>
              </a:prstGeom>
              <a:solidFill>
                <a:srgbClr val="EFAF7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35" name="Google Shape;235;p5"/>
              <p:cNvSpPr/>
              <p:nvPr/>
            </p:nvSpPr>
            <p:spPr>
              <a:xfrm>
                <a:off x="2056" y="2517"/>
                <a:ext cx="372" cy="8"/>
              </a:xfrm>
              <a:prstGeom prst="rect">
                <a:avLst/>
              </a:prstGeom>
              <a:solidFill>
                <a:srgbClr val="F2BF9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36" name="Google Shape;236;p5"/>
              <p:cNvSpPr/>
              <p:nvPr/>
            </p:nvSpPr>
            <p:spPr>
              <a:xfrm>
                <a:off x="2056" y="2525"/>
                <a:ext cx="372" cy="7"/>
              </a:xfrm>
              <a:prstGeom prst="rect">
                <a:avLst/>
              </a:prstGeom>
              <a:solidFill>
                <a:srgbClr val="F2BF9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37" name="Google Shape;237;p5"/>
              <p:cNvSpPr/>
              <p:nvPr/>
            </p:nvSpPr>
            <p:spPr>
              <a:xfrm>
                <a:off x="2056" y="2532"/>
                <a:ext cx="372" cy="23"/>
              </a:xfrm>
              <a:prstGeom prst="rect">
                <a:avLst/>
              </a:prstGeom>
              <a:solidFill>
                <a:srgbClr val="F2BE9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38" name="Google Shape;238;p5"/>
              <p:cNvSpPr/>
              <p:nvPr/>
            </p:nvSpPr>
            <p:spPr>
              <a:xfrm>
                <a:off x="2056" y="2555"/>
                <a:ext cx="372" cy="15"/>
              </a:xfrm>
              <a:prstGeom prst="rect">
                <a:avLst/>
              </a:prstGeom>
              <a:solidFill>
                <a:srgbClr val="F2BD9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39" name="Google Shape;239;p5"/>
              <p:cNvSpPr/>
              <p:nvPr/>
            </p:nvSpPr>
            <p:spPr>
              <a:xfrm>
                <a:off x="2056" y="2570"/>
                <a:ext cx="372" cy="7"/>
              </a:xfrm>
              <a:prstGeom prst="rect">
                <a:avLst/>
              </a:prstGeom>
              <a:solidFill>
                <a:srgbClr val="F2BD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40" name="Google Shape;240;p5"/>
              <p:cNvSpPr/>
              <p:nvPr/>
            </p:nvSpPr>
            <p:spPr>
              <a:xfrm>
                <a:off x="2056" y="2577"/>
                <a:ext cx="372" cy="8"/>
              </a:xfrm>
              <a:prstGeom prst="rect">
                <a:avLst/>
              </a:prstGeom>
              <a:solidFill>
                <a:srgbClr val="F1BC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41" name="Google Shape;241;p5"/>
              <p:cNvSpPr/>
              <p:nvPr/>
            </p:nvSpPr>
            <p:spPr>
              <a:xfrm>
                <a:off x="2056" y="2585"/>
                <a:ext cx="372" cy="7"/>
              </a:xfrm>
              <a:prstGeom prst="rect">
                <a:avLst/>
              </a:prstGeom>
              <a:solidFill>
                <a:srgbClr val="F1BC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42" name="Google Shape;242;p5"/>
              <p:cNvSpPr/>
              <p:nvPr/>
            </p:nvSpPr>
            <p:spPr>
              <a:xfrm>
                <a:off x="2056" y="2592"/>
                <a:ext cx="372" cy="8"/>
              </a:xfrm>
              <a:prstGeom prst="rect">
                <a:avLst/>
              </a:prstGeom>
              <a:solidFill>
                <a:srgbClr val="F1BC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43" name="Google Shape;243;p5"/>
              <p:cNvSpPr/>
              <p:nvPr/>
            </p:nvSpPr>
            <p:spPr>
              <a:xfrm>
                <a:off x="2056" y="2600"/>
                <a:ext cx="372" cy="7"/>
              </a:xfrm>
              <a:prstGeom prst="rect">
                <a:avLst/>
              </a:prstGeom>
              <a:solidFill>
                <a:srgbClr val="F1BB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44" name="Google Shape;244;p5"/>
              <p:cNvSpPr/>
              <p:nvPr/>
            </p:nvSpPr>
            <p:spPr>
              <a:xfrm>
                <a:off x="2056" y="2607"/>
                <a:ext cx="372" cy="8"/>
              </a:xfrm>
              <a:prstGeom prst="rect">
                <a:avLst/>
              </a:prstGeom>
              <a:solidFill>
                <a:srgbClr val="F1BB8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45" name="Google Shape;245;p5"/>
              <p:cNvSpPr/>
              <p:nvPr/>
            </p:nvSpPr>
            <p:spPr>
              <a:xfrm>
                <a:off x="2056" y="2615"/>
                <a:ext cx="372" cy="7"/>
              </a:xfrm>
              <a:prstGeom prst="rect">
                <a:avLst/>
              </a:prstGeom>
              <a:solidFill>
                <a:srgbClr val="F1BB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46" name="Google Shape;246;p5"/>
              <p:cNvSpPr/>
              <p:nvPr/>
            </p:nvSpPr>
            <p:spPr>
              <a:xfrm>
                <a:off x="2056" y="2622"/>
                <a:ext cx="372" cy="8"/>
              </a:xfrm>
              <a:prstGeom prst="rect">
                <a:avLst/>
              </a:prstGeom>
              <a:solidFill>
                <a:srgbClr val="F1BA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47" name="Google Shape;247;p5"/>
              <p:cNvSpPr/>
              <p:nvPr/>
            </p:nvSpPr>
            <p:spPr>
              <a:xfrm>
                <a:off x="2056" y="2630"/>
                <a:ext cx="372" cy="15"/>
              </a:xfrm>
              <a:prstGeom prst="rect">
                <a:avLst/>
              </a:prstGeom>
              <a:solidFill>
                <a:srgbClr val="F1BA8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48" name="Google Shape;248;p5"/>
              <p:cNvSpPr/>
              <p:nvPr/>
            </p:nvSpPr>
            <p:spPr>
              <a:xfrm>
                <a:off x="2056" y="2645"/>
                <a:ext cx="372" cy="22"/>
              </a:xfrm>
              <a:prstGeom prst="rect">
                <a:avLst/>
              </a:prstGeom>
              <a:solidFill>
                <a:srgbClr val="F1B98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49" name="Google Shape;249;p5"/>
              <p:cNvSpPr/>
              <p:nvPr/>
            </p:nvSpPr>
            <p:spPr>
              <a:xfrm>
                <a:off x="2056" y="2667"/>
                <a:ext cx="372" cy="8"/>
              </a:xfrm>
              <a:prstGeom prst="rect">
                <a:avLst/>
              </a:prstGeom>
              <a:solidFill>
                <a:srgbClr val="F1B88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50" name="Google Shape;250;p5"/>
              <p:cNvSpPr/>
              <p:nvPr/>
            </p:nvSpPr>
            <p:spPr>
              <a:xfrm>
                <a:off x="2056" y="2675"/>
                <a:ext cx="372" cy="15"/>
              </a:xfrm>
              <a:prstGeom prst="rect">
                <a:avLst/>
              </a:prstGeom>
              <a:solidFill>
                <a:srgbClr val="F1B88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51" name="Google Shape;251;p5"/>
              <p:cNvSpPr/>
              <p:nvPr/>
            </p:nvSpPr>
            <p:spPr>
              <a:xfrm>
                <a:off x="2056" y="2690"/>
                <a:ext cx="372" cy="7"/>
              </a:xfrm>
              <a:prstGeom prst="rect">
                <a:avLst/>
              </a:prstGeom>
              <a:solidFill>
                <a:srgbClr val="F1B78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52" name="Google Shape;252;p5"/>
              <p:cNvSpPr/>
              <p:nvPr/>
            </p:nvSpPr>
            <p:spPr>
              <a:xfrm>
                <a:off x="2056" y="2697"/>
                <a:ext cx="372" cy="15"/>
              </a:xfrm>
              <a:prstGeom prst="rect">
                <a:avLst/>
              </a:prstGeom>
              <a:solidFill>
                <a:srgbClr val="F1B78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53" name="Google Shape;253;p5"/>
              <p:cNvSpPr/>
              <p:nvPr/>
            </p:nvSpPr>
            <p:spPr>
              <a:xfrm>
                <a:off x="2056" y="2712"/>
                <a:ext cx="372" cy="8"/>
              </a:xfrm>
              <a:prstGeom prst="rect">
                <a:avLst/>
              </a:prstGeom>
              <a:solidFill>
                <a:srgbClr val="F1B7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54" name="Google Shape;254;p5"/>
              <p:cNvSpPr/>
              <p:nvPr/>
            </p:nvSpPr>
            <p:spPr>
              <a:xfrm>
                <a:off x="2056" y="2720"/>
                <a:ext cx="372" cy="22"/>
              </a:xfrm>
              <a:prstGeom prst="rect">
                <a:avLst/>
              </a:prstGeom>
              <a:solidFill>
                <a:srgbClr val="F0B68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55" name="Google Shape;255;p5"/>
              <p:cNvSpPr/>
              <p:nvPr/>
            </p:nvSpPr>
            <p:spPr>
              <a:xfrm>
                <a:off x="2056" y="2742"/>
                <a:ext cx="372" cy="15"/>
              </a:xfrm>
              <a:prstGeom prst="rect">
                <a:avLst/>
              </a:prstGeom>
              <a:solidFill>
                <a:srgbClr val="F0B58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56" name="Google Shape;256;p5"/>
              <p:cNvSpPr/>
              <p:nvPr/>
            </p:nvSpPr>
            <p:spPr>
              <a:xfrm>
                <a:off x="2056" y="2757"/>
                <a:ext cx="372" cy="8"/>
              </a:xfrm>
              <a:prstGeom prst="rect">
                <a:avLst/>
              </a:prstGeom>
              <a:solidFill>
                <a:srgbClr val="F0B5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57" name="Google Shape;257;p5"/>
              <p:cNvSpPr/>
              <p:nvPr/>
            </p:nvSpPr>
            <p:spPr>
              <a:xfrm>
                <a:off x="2056" y="2765"/>
                <a:ext cx="372" cy="7"/>
              </a:xfrm>
              <a:prstGeom prst="rect">
                <a:avLst/>
              </a:prstGeom>
              <a:solidFill>
                <a:srgbClr val="F0B4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58" name="Google Shape;258;p5"/>
              <p:cNvSpPr/>
              <p:nvPr/>
            </p:nvSpPr>
            <p:spPr>
              <a:xfrm>
                <a:off x="2056" y="2772"/>
                <a:ext cx="372" cy="8"/>
              </a:xfrm>
              <a:prstGeom prst="rect">
                <a:avLst/>
              </a:prstGeom>
              <a:solidFill>
                <a:srgbClr val="F0B48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59" name="Google Shape;259;p5"/>
              <p:cNvSpPr/>
              <p:nvPr/>
            </p:nvSpPr>
            <p:spPr>
              <a:xfrm>
                <a:off x="2056" y="2780"/>
                <a:ext cx="372" cy="7"/>
              </a:xfrm>
              <a:prstGeom prst="rect">
                <a:avLst/>
              </a:prstGeom>
              <a:solidFill>
                <a:srgbClr val="F0B4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60" name="Google Shape;260;p5"/>
              <p:cNvSpPr/>
              <p:nvPr/>
            </p:nvSpPr>
            <p:spPr>
              <a:xfrm>
                <a:off x="2056" y="2787"/>
                <a:ext cx="372" cy="8"/>
              </a:xfrm>
              <a:prstGeom prst="rect">
                <a:avLst/>
              </a:prstGeom>
              <a:solidFill>
                <a:srgbClr val="F0B3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61" name="Google Shape;261;p5"/>
              <p:cNvSpPr/>
              <p:nvPr/>
            </p:nvSpPr>
            <p:spPr>
              <a:xfrm>
                <a:off x="2056" y="2795"/>
                <a:ext cx="372" cy="7"/>
              </a:xfrm>
              <a:prstGeom prst="rect">
                <a:avLst/>
              </a:prstGeom>
              <a:solidFill>
                <a:srgbClr val="F0B38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62" name="Google Shape;262;p5"/>
              <p:cNvSpPr/>
              <p:nvPr/>
            </p:nvSpPr>
            <p:spPr>
              <a:xfrm>
                <a:off x="2056" y="2802"/>
                <a:ext cx="372" cy="8"/>
              </a:xfrm>
              <a:prstGeom prst="rect">
                <a:avLst/>
              </a:prstGeom>
              <a:solidFill>
                <a:srgbClr val="F0B3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63" name="Google Shape;263;p5"/>
              <p:cNvSpPr/>
              <p:nvPr/>
            </p:nvSpPr>
            <p:spPr>
              <a:xfrm>
                <a:off x="2056" y="2810"/>
                <a:ext cx="372" cy="7"/>
              </a:xfrm>
              <a:prstGeom prst="rect">
                <a:avLst/>
              </a:prstGeom>
              <a:solidFill>
                <a:srgbClr val="F0B2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64" name="Google Shape;264;p5"/>
              <p:cNvSpPr/>
              <p:nvPr/>
            </p:nvSpPr>
            <p:spPr>
              <a:xfrm>
                <a:off x="2056" y="2817"/>
                <a:ext cx="372" cy="15"/>
              </a:xfrm>
              <a:prstGeom prst="rect">
                <a:avLst/>
              </a:prstGeom>
              <a:solidFill>
                <a:srgbClr val="F0B27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65" name="Google Shape;265;p5"/>
              <p:cNvSpPr/>
              <p:nvPr/>
            </p:nvSpPr>
            <p:spPr>
              <a:xfrm>
                <a:off x="2056" y="2832"/>
                <a:ext cx="372" cy="23"/>
              </a:xfrm>
              <a:prstGeom prst="rect">
                <a:avLst/>
              </a:prstGeom>
              <a:solidFill>
                <a:srgbClr val="EFB17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66" name="Google Shape;266;p5"/>
              <p:cNvSpPr/>
              <p:nvPr/>
            </p:nvSpPr>
            <p:spPr>
              <a:xfrm>
                <a:off x="2056" y="2855"/>
                <a:ext cx="372" cy="8"/>
              </a:xfrm>
              <a:prstGeom prst="rect">
                <a:avLst/>
              </a:prstGeom>
              <a:solidFill>
                <a:srgbClr val="EFB07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67" name="Google Shape;267;p5"/>
              <p:cNvSpPr/>
              <p:nvPr/>
            </p:nvSpPr>
            <p:spPr>
              <a:xfrm>
                <a:off x="2056" y="2863"/>
                <a:ext cx="372" cy="15"/>
              </a:xfrm>
              <a:prstGeom prst="rect">
                <a:avLst/>
              </a:prstGeom>
              <a:solidFill>
                <a:srgbClr val="EFB07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68" name="Google Shape;268;p5"/>
              <p:cNvSpPr/>
              <p:nvPr/>
            </p:nvSpPr>
            <p:spPr>
              <a:xfrm>
                <a:off x="2056" y="2878"/>
                <a:ext cx="372" cy="7"/>
              </a:xfrm>
              <a:prstGeom prst="rect">
                <a:avLst/>
              </a:prstGeom>
              <a:solidFill>
                <a:srgbClr val="EFAF7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69" name="Google Shape;269;p5"/>
              <p:cNvSpPr/>
              <p:nvPr/>
            </p:nvSpPr>
            <p:spPr>
              <a:xfrm>
                <a:off x="2071" y="2525"/>
                <a:ext cx="357" cy="360"/>
              </a:xfrm>
              <a:prstGeom prst="rect">
                <a:avLst/>
              </a:prstGeom>
              <a:noFill/>
              <a:ln cap="rnd" cmpd="sng" w="158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70" name="Google Shape;270;p5"/>
              <p:cNvSpPr/>
              <p:nvPr/>
            </p:nvSpPr>
            <p:spPr>
              <a:xfrm>
                <a:off x="2443" y="2532"/>
                <a:ext cx="356" cy="361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pic>
            <p:nvPicPr>
              <p:cNvPr id="271" name="Google Shape;271;p5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2443" y="2532"/>
                <a:ext cx="356" cy="36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2" name="Google Shape;272;p5"/>
              <p:cNvSpPr/>
              <p:nvPr/>
            </p:nvSpPr>
            <p:spPr>
              <a:xfrm>
                <a:off x="2443" y="2532"/>
                <a:ext cx="356" cy="361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73" name="Google Shape;273;p5"/>
              <p:cNvSpPr/>
              <p:nvPr/>
            </p:nvSpPr>
            <p:spPr>
              <a:xfrm>
                <a:off x="2435" y="2525"/>
                <a:ext cx="379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74" name="Google Shape;274;p5"/>
              <p:cNvSpPr/>
              <p:nvPr/>
            </p:nvSpPr>
            <p:spPr>
              <a:xfrm>
                <a:off x="2438" y="2528"/>
                <a:ext cx="366" cy="370"/>
              </a:xfrm>
              <a:custGeom>
                <a:rect b="b" l="l" r="r" t="t"/>
                <a:pathLst>
                  <a:path extrusionOk="0" h="789" w="789">
                    <a:moveTo>
                      <a:pt x="10" y="768"/>
                    </a:moveTo>
                    <a:lnTo>
                      <a:pt x="778" y="768"/>
                    </a:lnTo>
                    <a:lnTo>
                      <a:pt x="768" y="778"/>
                    </a:lnTo>
                    <a:lnTo>
                      <a:pt x="768" y="10"/>
                    </a:lnTo>
                    <a:lnTo>
                      <a:pt x="778" y="21"/>
                    </a:lnTo>
                    <a:lnTo>
                      <a:pt x="10" y="21"/>
                    </a:lnTo>
                    <a:lnTo>
                      <a:pt x="21" y="10"/>
                    </a:lnTo>
                    <a:lnTo>
                      <a:pt x="21" y="778"/>
                    </a:lnTo>
                    <a:cubicBezTo>
                      <a:pt x="21" y="784"/>
                      <a:pt x="16" y="789"/>
                      <a:pt x="10" y="789"/>
                    </a:cubicBezTo>
                    <a:cubicBezTo>
                      <a:pt x="5" y="789"/>
                      <a:pt x="0" y="784"/>
                      <a:pt x="0" y="778"/>
                    </a:cubicBezTo>
                    <a:lnTo>
                      <a:pt x="0" y="10"/>
                    </a:lnTo>
                    <a:cubicBezTo>
                      <a:pt x="0" y="5"/>
                      <a:pt x="5" y="0"/>
                      <a:pt x="10" y="0"/>
                    </a:cubicBezTo>
                    <a:lnTo>
                      <a:pt x="778" y="0"/>
                    </a:lnTo>
                    <a:cubicBezTo>
                      <a:pt x="784" y="0"/>
                      <a:pt x="789" y="5"/>
                      <a:pt x="789" y="10"/>
                    </a:cubicBezTo>
                    <a:lnTo>
                      <a:pt x="789" y="778"/>
                    </a:lnTo>
                    <a:cubicBezTo>
                      <a:pt x="789" y="784"/>
                      <a:pt x="784" y="789"/>
                      <a:pt x="778" y="789"/>
                    </a:cubicBezTo>
                    <a:lnTo>
                      <a:pt x="10" y="789"/>
                    </a:lnTo>
                    <a:cubicBezTo>
                      <a:pt x="5" y="789"/>
                      <a:pt x="0" y="784"/>
                      <a:pt x="0" y="778"/>
                    </a:cubicBezTo>
                    <a:cubicBezTo>
                      <a:pt x="0" y="773"/>
                      <a:pt x="5" y="768"/>
                      <a:pt x="10" y="768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75" name="Google Shape;275;p5"/>
              <p:cNvSpPr/>
              <p:nvPr/>
            </p:nvSpPr>
            <p:spPr>
              <a:xfrm>
                <a:off x="2435" y="2525"/>
                <a:ext cx="379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76" name="Google Shape;276;p5"/>
              <p:cNvSpPr/>
              <p:nvPr/>
            </p:nvSpPr>
            <p:spPr>
              <a:xfrm>
                <a:off x="2413" y="2510"/>
                <a:ext cx="371" cy="7"/>
              </a:xfrm>
              <a:prstGeom prst="rect">
                <a:avLst/>
              </a:prstGeom>
              <a:solidFill>
                <a:srgbClr val="EFAF7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77" name="Google Shape;277;p5"/>
              <p:cNvSpPr/>
              <p:nvPr/>
            </p:nvSpPr>
            <p:spPr>
              <a:xfrm>
                <a:off x="2413" y="2517"/>
                <a:ext cx="371" cy="8"/>
              </a:xfrm>
              <a:prstGeom prst="rect">
                <a:avLst/>
              </a:prstGeom>
              <a:solidFill>
                <a:srgbClr val="F2BF9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78" name="Google Shape;278;p5"/>
              <p:cNvSpPr/>
              <p:nvPr/>
            </p:nvSpPr>
            <p:spPr>
              <a:xfrm>
                <a:off x="2413" y="2525"/>
                <a:ext cx="371" cy="7"/>
              </a:xfrm>
              <a:prstGeom prst="rect">
                <a:avLst/>
              </a:prstGeom>
              <a:solidFill>
                <a:srgbClr val="F2BF9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79" name="Google Shape;279;p5"/>
              <p:cNvSpPr/>
              <p:nvPr/>
            </p:nvSpPr>
            <p:spPr>
              <a:xfrm>
                <a:off x="2413" y="2532"/>
                <a:ext cx="371" cy="23"/>
              </a:xfrm>
              <a:prstGeom prst="rect">
                <a:avLst/>
              </a:prstGeom>
              <a:solidFill>
                <a:srgbClr val="F2BE9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80" name="Google Shape;280;p5"/>
              <p:cNvSpPr/>
              <p:nvPr/>
            </p:nvSpPr>
            <p:spPr>
              <a:xfrm>
                <a:off x="2413" y="2555"/>
                <a:ext cx="371" cy="15"/>
              </a:xfrm>
              <a:prstGeom prst="rect">
                <a:avLst/>
              </a:prstGeom>
              <a:solidFill>
                <a:srgbClr val="F2BD9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81" name="Google Shape;281;p5"/>
              <p:cNvSpPr/>
              <p:nvPr/>
            </p:nvSpPr>
            <p:spPr>
              <a:xfrm>
                <a:off x="2413" y="2570"/>
                <a:ext cx="371" cy="7"/>
              </a:xfrm>
              <a:prstGeom prst="rect">
                <a:avLst/>
              </a:prstGeom>
              <a:solidFill>
                <a:srgbClr val="F2BD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82" name="Google Shape;282;p5"/>
              <p:cNvSpPr/>
              <p:nvPr/>
            </p:nvSpPr>
            <p:spPr>
              <a:xfrm>
                <a:off x="2413" y="2577"/>
                <a:ext cx="371" cy="8"/>
              </a:xfrm>
              <a:prstGeom prst="rect">
                <a:avLst/>
              </a:prstGeom>
              <a:solidFill>
                <a:srgbClr val="F1BC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83" name="Google Shape;283;p5"/>
              <p:cNvSpPr/>
              <p:nvPr/>
            </p:nvSpPr>
            <p:spPr>
              <a:xfrm>
                <a:off x="2413" y="2585"/>
                <a:ext cx="371" cy="7"/>
              </a:xfrm>
              <a:prstGeom prst="rect">
                <a:avLst/>
              </a:prstGeom>
              <a:solidFill>
                <a:srgbClr val="F1BC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84" name="Google Shape;284;p5"/>
              <p:cNvSpPr/>
              <p:nvPr/>
            </p:nvSpPr>
            <p:spPr>
              <a:xfrm>
                <a:off x="2413" y="2592"/>
                <a:ext cx="371" cy="8"/>
              </a:xfrm>
              <a:prstGeom prst="rect">
                <a:avLst/>
              </a:prstGeom>
              <a:solidFill>
                <a:srgbClr val="F1BC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85" name="Google Shape;285;p5"/>
              <p:cNvSpPr/>
              <p:nvPr/>
            </p:nvSpPr>
            <p:spPr>
              <a:xfrm>
                <a:off x="2413" y="2600"/>
                <a:ext cx="371" cy="7"/>
              </a:xfrm>
              <a:prstGeom prst="rect">
                <a:avLst/>
              </a:prstGeom>
              <a:solidFill>
                <a:srgbClr val="F1BB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86" name="Google Shape;286;p5"/>
              <p:cNvSpPr/>
              <p:nvPr/>
            </p:nvSpPr>
            <p:spPr>
              <a:xfrm>
                <a:off x="2413" y="2607"/>
                <a:ext cx="371" cy="8"/>
              </a:xfrm>
              <a:prstGeom prst="rect">
                <a:avLst/>
              </a:prstGeom>
              <a:solidFill>
                <a:srgbClr val="F1BB8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87" name="Google Shape;287;p5"/>
              <p:cNvSpPr/>
              <p:nvPr/>
            </p:nvSpPr>
            <p:spPr>
              <a:xfrm>
                <a:off x="2413" y="2615"/>
                <a:ext cx="371" cy="7"/>
              </a:xfrm>
              <a:prstGeom prst="rect">
                <a:avLst/>
              </a:prstGeom>
              <a:solidFill>
                <a:srgbClr val="F1BB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88" name="Google Shape;288;p5"/>
              <p:cNvSpPr/>
              <p:nvPr/>
            </p:nvSpPr>
            <p:spPr>
              <a:xfrm>
                <a:off x="2413" y="2622"/>
                <a:ext cx="371" cy="8"/>
              </a:xfrm>
              <a:prstGeom prst="rect">
                <a:avLst/>
              </a:prstGeom>
              <a:solidFill>
                <a:srgbClr val="F1BA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89" name="Google Shape;289;p5"/>
              <p:cNvSpPr/>
              <p:nvPr/>
            </p:nvSpPr>
            <p:spPr>
              <a:xfrm>
                <a:off x="2413" y="2630"/>
                <a:ext cx="371" cy="15"/>
              </a:xfrm>
              <a:prstGeom prst="rect">
                <a:avLst/>
              </a:prstGeom>
              <a:solidFill>
                <a:srgbClr val="F1BA8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90" name="Google Shape;290;p5"/>
              <p:cNvSpPr/>
              <p:nvPr/>
            </p:nvSpPr>
            <p:spPr>
              <a:xfrm>
                <a:off x="2413" y="2645"/>
                <a:ext cx="371" cy="22"/>
              </a:xfrm>
              <a:prstGeom prst="rect">
                <a:avLst/>
              </a:prstGeom>
              <a:solidFill>
                <a:srgbClr val="F1B98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91" name="Google Shape;291;p5"/>
              <p:cNvSpPr/>
              <p:nvPr/>
            </p:nvSpPr>
            <p:spPr>
              <a:xfrm>
                <a:off x="2413" y="2667"/>
                <a:ext cx="371" cy="8"/>
              </a:xfrm>
              <a:prstGeom prst="rect">
                <a:avLst/>
              </a:prstGeom>
              <a:solidFill>
                <a:srgbClr val="F1B88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92" name="Google Shape;292;p5"/>
              <p:cNvSpPr/>
              <p:nvPr/>
            </p:nvSpPr>
            <p:spPr>
              <a:xfrm>
                <a:off x="2413" y="2675"/>
                <a:ext cx="371" cy="15"/>
              </a:xfrm>
              <a:prstGeom prst="rect">
                <a:avLst/>
              </a:prstGeom>
              <a:solidFill>
                <a:srgbClr val="F1B88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93" name="Google Shape;293;p5"/>
              <p:cNvSpPr/>
              <p:nvPr/>
            </p:nvSpPr>
            <p:spPr>
              <a:xfrm>
                <a:off x="2413" y="2690"/>
                <a:ext cx="371" cy="7"/>
              </a:xfrm>
              <a:prstGeom prst="rect">
                <a:avLst/>
              </a:prstGeom>
              <a:solidFill>
                <a:srgbClr val="F1B78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94" name="Google Shape;294;p5"/>
              <p:cNvSpPr/>
              <p:nvPr/>
            </p:nvSpPr>
            <p:spPr>
              <a:xfrm>
                <a:off x="2413" y="2697"/>
                <a:ext cx="371" cy="15"/>
              </a:xfrm>
              <a:prstGeom prst="rect">
                <a:avLst/>
              </a:prstGeom>
              <a:solidFill>
                <a:srgbClr val="F1B78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95" name="Google Shape;295;p5"/>
              <p:cNvSpPr/>
              <p:nvPr/>
            </p:nvSpPr>
            <p:spPr>
              <a:xfrm>
                <a:off x="2413" y="2712"/>
                <a:ext cx="371" cy="8"/>
              </a:xfrm>
              <a:prstGeom prst="rect">
                <a:avLst/>
              </a:prstGeom>
              <a:solidFill>
                <a:srgbClr val="F1B7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96" name="Google Shape;296;p5"/>
              <p:cNvSpPr/>
              <p:nvPr/>
            </p:nvSpPr>
            <p:spPr>
              <a:xfrm>
                <a:off x="2413" y="2720"/>
                <a:ext cx="371" cy="22"/>
              </a:xfrm>
              <a:prstGeom prst="rect">
                <a:avLst/>
              </a:prstGeom>
              <a:solidFill>
                <a:srgbClr val="F0B68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97" name="Google Shape;297;p5"/>
              <p:cNvSpPr/>
              <p:nvPr/>
            </p:nvSpPr>
            <p:spPr>
              <a:xfrm>
                <a:off x="2413" y="2742"/>
                <a:ext cx="371" cy="15"/>
              </a:xfrm>
              <a:prstGeom prst="rect">
                <a:avLst/>
              </a:prstGeom>
              <a:solidFill>
                <a:srgbClr val="F0B58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98" name="Google Shape;298;p5"/>
              <p:cNvSpPr/>
              <p:nvPr/>
            </p:nvSpPr>
            <p:spPr>
              <a:xfrm>
                <a:off x="2413" y="2757"/>
                <a:ext cx="371" cy="8"/>
              </a:xfrm>
              <a:prstGeom prst="rect">
                <a:avLst/>
              </a:prstGeom>
              <a:solidFill>
                <a:srgbClr val="F0B5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299" name="Google Shape;299;p5"/>
              <p:cNvSpPr/>
              <p:nvPr/>
            </p:nvSpPr>
            <p:spPr>
              <a:xfrm>
                <a:off x="2413" y="2765"/>
                <a:ext cx="371" cy="7"/>
              </a:xfrm>
              <a:prstGeom prst="rect">
                <a:avLst/>
              </a:prstGeom>
              <a:solidFill>
                <a:srgbClr val="F0B4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00" name="Google Shape;300;p5"/>
              <p:cNvSpPr/>
              <p:nvPr/>
            </p:nvSpPr>
            <p:spPr>
              <a:xfrm>
                <a:off x="2413" y="2772"/>
                <a:ext cx="371" cy="8"/>
              </a:xfrm>
              <a:prstGeom prst="rect">
                <a:avLst/>
              </a:prstGeom>
              <a:solidFill>
                <a:srgbClr val="F0B48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01" name="Google Shape;301;p5"/>
              <p:cNvSpPr/>
              <p:nvPr/>
            </p:nvSpPr>
            <p:spPr>
              <a:xfrm>
                <a:off x="2413" y="2780"/>
                <a:ext cx="371" cy="7"/>
              </a:xfrm>
              <a:prstGeom prst="rect">
                <a:avLst/>
              </a:prstGeom>
              <a:solidFill>
                <a:srgbClr val="F0B4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02" name="Google Shape;302;p5"/>
              <p:cNvSpPr/>
              <p:nvPr/>
            </p:nvSpPr>
            <p:spPr>
              <a:xfrm>
                <a:off x="2413" y="2787"/>
                <a:ext cx="371" cy="8"/>
              </a:xfrm>
              <a:prstGeom prst="rect">
                <a:avLst/>
              </a:prstGeom>
              <a:solidFill>
                <a:srgbClr val="F0B3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03" name="Google Shape;303;p5"/>
              <p:cNvSpPr/>
              <p:nvPr/>
            </p:nvSpPr>
            <p:spPr>
              <a:xfrm>
                <a:off x="2413" y="2795"/>
                <a:ext cx="371" cy="7"/>
              </a:xfrm>
              <a:prstGeom prst="rect">
                <a:avLst/>
              </a:prstGeom>
              <a:solidFill>
                <a:srgbClr val="F0B38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04" name="Google Shape;304;p5"/>
              <p:cNvSpPr/>
              <p:nvPr/>
            </p:nvSpPr>
            <p:spPr>
              <a:xfrm>
                <a:off x="2413" y="2802"/>
                <a:ext cx="371" cy="8"/>
              </a:xfrm>
              <a:prstGeom prst="rect">
                <a:avLst/>
              </a:prstGeom>
              <a:solidFill>
                <a:srgbClr val="F0B3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05" name="Google Shape;305;p5"/>
              <p:cNvSpPr/>
              <p:nvPr/>
            </p:nvSpPr>
            <p:spPr>
              <a:xfrm>
                <a:off x="2413" y="2810"/>
                <a:ext cx="371" cy="7"/>
              </a:xfrm>
              <a:prstGeom prst="rect">
                <a:avLst/>
              </a:prstGeom>
              <a:solidFill>
                <a:srgbClr val="F0B2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06" name="Google Shape;306;p5"/>
              <p:cNvSpPr/>
              <p:nvPr/>
            </p:nvSpPr>
            <p:spPr>
              <a:xfrm>
                <a:off x="2413" y="2817"/>
                <a:ext cx="371" cy="15"/>
              </a:xfrm>
              <a:prstGeom prst="rect">
                <a:avLst/>
              </a:prstGeom>
              <a:solidFill>
                <a:srgbClr val="F0B27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07" name="Google Shape;307;p5"/>
              <p:cNvSpPr/>
              <p:nvPr/>
            </p:nvSpPr>
            <p:spPr>
              <a:xfrm>
                <a:off x="2413" y="2832"/>
                <a:ext cx="371" cy="23"/>
              </a:xfrm>
              <a:prstGeom prst="rect">
                <a:avLst/>
              </a:prstGeom>
              <a:solidFill>
                <a:srgbClr val="EFB17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08" name="Google Shape;308;p5"/>
              <p:cNvSpPr/>
              <p:nvPr/>
            </p:nvSpPr>
            <p:spPr>
              <a:xfrm>
                <a:off x="2413" y="2855"/>
                <a:ext cx="371" cy="8"/>
              </a:xfrm>
              <a:prstGeom prst="rect">
                <a:avLst/>
              </a:prstGeom>
              <a:solidFill>
                <a:srgbClr val="EFB07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09" name="Google Shape;309;p5"/>
              <p:cNvSpPr/>
              <p:nvPr/>
            </p:nvSpPr>
            <p:spPr>
              <a:xfrm>
                <a:off x="2413" y="2863"/>
                <a:ext cx="371" cy="15"/>
              </a:xfrm>
              <a:prstGeom prst="rect">
                <a:avLst/>
              </a:prstGeom>
              <a:solidFill>
                <a:srgbClr val="EFB07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10" name="Google Shape;310;p5"/>
              <p:cNvSpPr/>
              <p:nvPr/>
            </p:nvSpPr>
            <p:spPr>
              <a:xfrm>
                <a:off x="2413" y="2878"/>
                <a:ext cx="371" cy="7"/>
              </a:xfrm>
              <a:prstGeom prst="rect">
                <a:avLst/>
              </a:prstGeom>
              <a:solidFill>
                <a:srgbClr val="EFAF7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11" name="Google Shape;311;p5"/>
              <p:cNvSpPr/>
              <p:nvPr/>
            </p:nvSpPr>
            <p:spPr>
              <a:xfrm>
                <a:off x="2428" y="2525"/>
                <a:ext cx="356" cy="360"/>
              </a:xfrm>
              <a:prstGeom prst="rect">
                <a:avLst/>
              </a:prstGeom>
              <a:noFill/>
              <a:ln cap="rnd" cmpd="sng" w="158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12" name="Google Shape;312;p5"/>
              <p:cNvSpPr/>
              <p:nvPr/>
            </p:nvSpPr>
            <p:spPr>
              <a:xfrm>
                <a:off x="2799" y="2532"/>
                <a:ext cx="356" cy="361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pic>
            <p:nvPicPr>
              <p:cNvPr id="313" name="Google Shape;313;p5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2799" y="2532"/>
                <a:ext cx="356" cy="36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4" name="Google Shape;314;p5"/>
              <p:cNvSpPr/>
              <p:nvPr/>
            </p:nvSpPr>
            <p:spPr>
              <a:xfrm>
                <a:off x="2799" y="2532"/>
                <a:ext cx="356" cy="361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15" name="Google Shape;315;p5"/>
              <p:cNvSpPr/>
              <p:nvPr/>
            </p:nvSpPr>
            <p:spPr>
              <a:xfrm>
                <a:off x="2792" y="2525"/>
                <a:ext cx="378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16" name="Google Shape;316;p5"/>
              <p:cNvSpPr/>
              <p:nvPr/>
            </p:nvSpPr>
            <p:spPr>
              <a:xfrm>
                <a:off x="2794" y="2528"/>
                <a:ext cx="367" cy="370"/>
              </a:xfrm>
              <a:custGeom>
                <a:rect b="b" l="l" r="r" t="t"/>
                <a:pathLst>
                  <a:path extrusionOk="0" h="789" w="789">
                    <a:moveTo>
                      <a:pt x="10" y="768"/>
                    </a:moveTo>
                    <a:lnTo>
                      <a:pt x="778" y="768"/>
                    </a:lnTo>
                    <a:lnTo>
                      <a:pt x="768" y="778"/>
                    </a:lnTo>
                    <a:lnTo>
                      <a:pt x="768" y="10"/>
                    </a:lnTo>
                    <a:lnTo>
                      <a:pt x="778" y="21"/>
                    </a:lnTo>
                    <a:lnTo>
                      <a:pt x="10" y="21"/>
                    </a:lnTo>
                    <a:lnTo>
                      <a:pt x="21" y="10"/>
                    </a:lnTo>
                    <a:lnTo>
                      <a:pt x="21" y="778"/>
                    </a:lnTo>
                    <a:cubicBezTo>
                      <a:pt x="21" y="784"/>
                      <a:pt x="16" y="789"/>
                      <a:pt x="10" y="789"/>
                    </a:cubicBezTo>
                    <a:cubicBezTo>
                      <a:pt x="5" y="789"/>
                      <a:pt x="0" y="784"/>
                      <a:pt x="0" y="778"/>
                    </a:cubicBezTo>
                    <a:lnTo>
                      <a:pt x="0" y="10"/>
                    </a:lnTo>
                    <a:cubicBezTo>
                      <a:pt x="0" y="5"/>
                      <a:pt x="5" y="0"/>
                      <a:pt x="10" y="0"/>
                    </a:cubicBezTo>
                    <a:lnTo>
                      <a:pt x="778" y="0"/>
                    </a:lnTo>
                    <a:cubicBezTo>
                      <a:pt x="784" y="0"/>
                      <a:pt x="789" y="5"/>
                      <a:pt x="789" y="10"/>
                    </a:cubicBezTo>
                    <a:lnTo>
                      <a:pt x="789" y="778"/>
                    </a:lnTo>
                    <a:cubicBezTo>
                      <a:pt x="789" y="784"/>
                      <a:pt x="784" y="789"/>
                      <a:pt x="778" y="789"/>
                    </a:cubicBezTo>
                    <a:lnTo>
                      <a:pt x="10" y="789"/>
                    </a:lnTo>
                    <a:cubicBezTo>
                      <a:pt x="5" y="789"/>
                      <a:pt x="0" y="784"/>
                      <a:pt x="0" y="778"/>
                    </a:cubicBezTo>
                    <a:cubicBezTo>
                      <a:pt x="0" y="773"/>
                      <a:pt x="5" y="768"/>
                      <a:pt x="10" y="768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17" name="Google Shape;317;p5"/>
              <p:cNvSpPr/>
              <p:nvPr/>
            </p:nvSpPr>
            <p:spPr>
              <a:xfrm>
                <a:off x="2792" y="2525"/>
                <a:ext cx="378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18" name="Google Shape;318;p5"/>
              <p:cNvSpPr/>
              <p:nvPr/>
            </p:nvSpPr>
            <p:spPr>
              <a:xfrm>
                <a:off x="2769" y="2510"/>
                <a:ext cx="372" cy="7"/>
              </a:xfrm>
              <a:prstGeom prst="rect">
                <a:avLst/>
              </a:prstGeom>
              <a:solidFill>
                <a:srgbClr val="EFAF7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19" name="Google Shape;319;p5"/>
              <p:cNvSpPr/>
              <p:nvPr/>
            </p:nvSpPr>
            <p:spPr>
              <a:xfrm>
                <a:off x="2769" y="2517"/>
                <a:ext cx="372" cy="8"/>
              </a:xfrm>
              <a:prstGeom prst="rect">
                <a:avLst/>
              </a:prstGeom>
              <a:solidFill>
                <a:srgbClr val="F2BF9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20" name="Google Shape;320;p5"/>
              <p:cNvSpPr/>
              <p:nvPr/>
            </p:nvSpPr>
            <p:spPr>
              <a:xfrm>
                <a:off x="2769" y="2525"/>
                <a:ext cx="372" cy="7"/>
              </a:xfrm>
              <a:prstGeom prst="rect">
                <a:avLst/>
              </a:prstGeom>
              <a:solidFill>
                <a:srgbClr val="F2BF9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21" name="Google Shape;321;p5"/>
              <p:cNvSpPr/>
              <p:nvPr/>
            </p:nvSpPr>
            <p:spPr>
              <a:xfrm>
                <a:off x="2769" y="2532"/>
                <a:ext cx="372" cy="23"/>
              </a:xfrm>
              <a:prstGeom prst="rect">
                <a:avLst/>
              </a:prstGeom>
              <a:solidFill>
                <a:srgbClr val="F2BE9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22" name="Google Shape;322;p5"/>
              <p:cNvSpPr/>
              <p:nvPr/>
            </p:nvSpPr>
            <p:spPr>
              <a:xfrm>
                <a:off x="2769" y="2555"/>
                <a:ext cx="372" cy="15"/>
              </a:xfrm>
              <a:prstGeom prst="rect">
                <a:avLst/>
              </a:prstGeom>
              <a:solidFill>
                <a:srgbClr val="F2BD9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23" name="Google Shape;323;p5"/>
              <p:cNvSpPr/>
              <p:nvPr/>
            </p:nvSpPr>
            <p:spPr>
              <a:xfrm>
                <a:off x="2769" y="2570"/>
                <a:ext cx="372" cy="7"/>
              </a:xfrm>
              <a:prstGeom prst="rect">
                <a:avLst/>
              </a:prstGeom>
              <a:solidFill>
                <a:srgbClr val="F2BD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24" name="Google Shape;324;p5"/>
              <p:cNvSpPr/>
              <p:nvPr/>
            </p:nvSpPr>
            <p:spPr>
              <a:xfrm>
                <a:off x="2769" y="2577"/>
                <a:ext cx="372" cy="8"/>
              </a:xfrm>
              <a:prstGeom prst="rect">
                <a:avLst/>
              </a:prstGeom>
              <a:solidFill>
                <a:srgbClr val="F1BC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25" name="Google Shape;325;p5"/>
              <p:cNvSpPr/>
              <p:nvPr/>
            </p:nvSpPr>
            <p:spPr>
              <a:xfrm>
                <a:off x="2769" y="2585"/>
                <a:ext cx="372" cy="7"/>
              </a:xfrm>
              <a:prstGeom prst="rect">
                <a:avLst/>
              </a:prstGeom>
              <a:solidFill>
                <a:srgbClr val="F1BC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26" name="Google Shape;326;p5"/>
              <p:cNvSpPr/>
              <p:nvPr/>
            </p:nvSpPr>
            <p:spPr>
              <a:xfrm>
                <a:off x="2769" y="2592"/>
                <a:ext cx="372" cy="8"/>
              </a:xfrm>
              <a:prstGeom prst="rect">
                <a:avLst/>
              </a:prstGeom>
              <a:solidFill>
                <a:srgbClr val="F1BC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27" name="Google Shape;327;p5"/>
              <p:cNvSpPr/>
              <p:nvPr/>
            </p:nvSpPr>
            <p:spPr>
              <a:xfrm>
                <a:off x="2769" y="2600"/>
                <a:ext cx="372" cy="7"/>
              </a:xfrm>
              <a:prstGeom prst="rect">
                <a:avLst/>
              </a:prstGeom>
              <a:solidFill>
                <a:srgbClr val="F1BB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28" name="Google Shape;328;p5"/>
              <p:cNvSpPr/>
              <p:nvPr/>
            </p:nvSpPr>
            <p:spPr>
              <a:xfrm>
                <a:off x="2769" y="2607"/>
                <a:ext cx="372" cy="8"/>
              </a:xfrm>
              <a:prstGeom prst="rect">
                <a:avLst/>
              </a:prstGeom>
              <a:solidFill>
                <a:srgbClr val="F1BB8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29" name="Google Shape;329;p5"/>
              <p:cNvSpPr/>
              <p:nvPr/>
            </p:nvSpPr>
            <p:spPr>
              <a:xfrm>
                <a:off x="2769" y="2615"/>
                <a:ext cx="372" cy="7"/>
              </a:xfrm>
              <a:prstGeom prst="rect">
                <a:avLst/>
              </a:prstGeom>
              <a:solidFill>
                <a:srgbClr val="F1BB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30" name="Google Shape;330;p5"/>
              <p:cNvSpPr/>
              <p:nvPr/>
            </p:nvSpPr>
            <p:spPr>
              <a:xfrm>
                <a:off x="2769" y="2622"/>
                <a:ext cx="372" cy="8"/>
              </a:xfrm>
              <a:prstGeom prst="rect">
                <a:avLst/>
              </a:prstGeom>
              <a:solidFill>
                <a:srgbClr val="F1BA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31" name="Google Shape;331;p5"/>
              <p:cNvSpPr/>
              <p:nvPr/>
            </p:nvSpPr>
            <p:spPr>
              <a:xfrm>
                <a:off x="2769" y="2630"/>
                <a:ext cx="372" cy="15"/>
              </a:xfrm>
              <a:prstGeom prst="rect">
                <a:avLst/>
              </a:prstGeom>
              <a:solidFill>
                <a:srgbClr val="F1BA8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32" name="Google Shape;332;p5"/>
              <p:cNvSpPr/>
              <p:nvPr/>
            </p:nvSpPr>
            <p:spPr>
              <a:xfrm>
                <a:off x="2769" y="2645"/>
                <a:ext cx="372" cy="22"/>
              </a:xfrm>
              <a:prstGeom prst="rect">
                <a:avLst/>
              </a:prstGeom>
              <a:solidFill>
                <a:srgbClr val="F1B98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33" name="Google Shape;333;p5"/>
              <p:cNvSpPr/>
              <p:nvPr/>
            </p:nvSpPr>
            <p:spPr>
              <a:xfrm>
                <a:off x="2769" y="2667"/>
                <a:ext cx="372" cy="8"/>
              </a:xfrm>
              <a:prstGeom prst="rect">
                <a:avLst/>
              </a:prstGeom>
              <a:solidFill>
                <a:srgbClr val="F1B88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34" name="Google Shape;334;p5"/>
              <p:cNvSpPr/>
              <p:nvPr/>
            </p:nvSpPr>
            <p:spPr>
              <a:xfrm>
                <a:off x="2769" y="2675"/>
                <a:ext cx="372" cy="15"/>
              </a:xfrm>
              <a:prstGeom prst="rect">
                <a:avLst/>
              </a:prstGeom>
              <a:solidFill>
                <a:srgbClr val="F1B88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35" name="Google Shape;335;p5"/>
              <p:cNvSpPr/>
              <p:nvPr/>
            </p:nvSpPr>
            <p:spPr>
              <a:xfrm>
                <a:off x="2769" y="2690"/>
                <a:ext cx="372" cy="7"/>
              </a:xfrm>
              <a:prstGeom prst="rect">
                <a:avLst/>
              </a:prstGeom>
              <a:solidFill>
                <a:srgbClr val="F1B78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36" name="Google Shape;336;p5"/>
              <p:cNvSpPr/>
              <p:nvPr/>
            </p:nvSpPr>
            <p:spPr>
              <a:xfrm>
                <a:off x="2769" y="2697"/>
                <a:ext cx="372" cy="15"/>
              </a:xfrm>
              <a:prstGeom prst="rect">
                <a:avLst/>
              </a:prstGeom>
              <a:solidFill>
                <a:srgbClr val="F1B78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37" name="Google Shape;337;p5"/>
              <p:cNvSpPr/>
              <p:nvPr/>
            </p:nvSpPr>
            <p:spPr>
              <a:xfrm>
                <a:off x="2769" y="2712"/>
                <a:ext cx="372" cy="8"/>
              </a:xfrm>
              <a:prstGeom prst="rect">
                <a:avLst/>
              </a:prstGeom>
              <a:solidFill>
                <a:srgbClr val="F1B7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38" name="Google Shape;338;p5"/>
              <p:cNvSpPr/>
              <p:nvPr/>
            </p:nvSpPr>
            <p:spPr>
              <a:xfrm>
                <a:off x="2769" y="2720"/>
                <a:ext cx="372" cy="22"/>
              </a:xfrm>
              <a:prstGeom prst="rect">
                <a:avLst/>
              </a:prstGeom>
              <a:solidFill>
                <a:srgbClr val="F0B68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39" name="Google Shape;339;p5"/>
              <p:cNvSpPr/>
              <p:nvPr/>
            </p:nvSpPr>
            <p:spPr>
              <a:xfrm>
                <a:off x="2769" y="2742"/>
                <a:ext cx="372" cy="15"/>
              </a:xfrm>
              <a:prstGeom prst="rect">
                <a:avLst/>
              </a:prstGeom>
              <a:solidFill>
                <a:srgbClr val="F0B58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40" name="Google Shape;340;p5"/>
              <p:cNvSpPr/>
              <p:nvPr/>
            </p:nvSpPr>
            <p:spPr>
              <a:xfrm>
                <a:off x="2769" y="2757"/>
                <a:ext cx="372" cy="8"/>
              </a:xfrm>
              <a:prstGeom prst="rect">
                <a:avLst/>
              </a:prstGeom>
              <a:solidFill>
                <a:srgbClr val="F0B5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41" name="Google Shape;341;p5"/>
              <p:cNvSpPr/>
              <p:nvPr/>
            </p:nvSpPr>
            <p:spPr>
              <a:xfrm>
                <a:off x="2769" y="2765"/>
                <a:ext cx="372" cy="7"/>
              </a:xfrm>
              <a:prstGeom prst="rect">
                <a:avLst/>
              </a:prstGeom>
              <a:solidFill>
                <a:srgbClr val="F0B4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42" name="Google Shape;342;p5"/>
              <p:cNvSpPr/>
              <p:nvPr/>
            </p:nvSpPr>
            <p:spPr>
              <a:xfrm>
                <a:off x="2769" y="2772"/>
                <a:ext cx="372" cy="8"/>
              </a:xfrm>
              <a:prstGeom prst="rect">
                <a:avLst/>
              </a:prstGeom>
              <a:solidFill>
                <a:srgbClr val="F0B48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43" name="Google Shape;343;p5"/>
              <p:cNvSpPr/>
              <p:nvPr/>
            </p:nvSpPr>
            <p:spPr>
              <a:xfrm>
                <a:off x="2769" y="2780"/>
                <a:ext cx="372" cy="7"/>
              </a:xfrm>
              <a:prstGeom prst="rect">
                <a:avLst/>
              </a:prstGeom>
              <a:solidFill>
                <a:srgbClr val="F0B4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344" name="Google Shape;344;p5"/>
            <p:cNvGrpSpPr/>
            <p:nvPr/>
          </p:nvGrpSpPr>
          <p:grpSpPr>
            <a:xfrm>
              <a:off x="772" y="2510"/>
              <a:ext cx="3111" cy="1298"/>
              <a:chOff x="772" y="2510"/>
              <a:chExt cx="3111" cy="1298"/>
            </a:xfrm>
          </p:grpSpPr>
          <p:sp>
            <p:nvSpPr>
              <p:cNvPr id="345" name="Google Shape;345;p5"/>
              <p:cNvSpPr/>
              <p:nvPr/>
            </p:nvSpPr>
            <p:spPr>
              <a:xfrm>
                <a:off x="2769" y="2787"/>
                <a:ext cx="372" cy="8"/>
              </a:xfrm>
              <a:prstGeom prst="rect">
                <a:avLst/>
              </a:prstGeom>
              <a:solidFill>
                <a:srgbClr val="F0B3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46" name="Google Shape;346;p5"/>
              <p:cNvSpPr/>
              <p:nvPr/>
            </p:nvSpPr>
            <p:spPr>
              <a:xfrm>
                <a:off x="2769" y="2795"/>
                <a:ext cx="372" cy="7"/>
              </a:xfrm>
              <a:prstGeom prst="rect">
                <a:avLst/>
              </a:prstGeom>
              <a:solidFill>
                <a:srgbClr val="F0B38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47" name="Google Shape;347;p5"/>
              <p:cNvSpPr/>
              <p:nvPr/>
            </p:nvSpPr>
            <p:spPr>
              <a:xfrm>
                <a:off x="2769" y="2802"/>
                <a:ext cx="372" cy="8"/>
              </a:xfrm>
              <a:prstGeom prst="rect">
                <a:avLst/>
              </a:prstGeom>
              <a:solidFill>
                <a:srgbClr val="F0B3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48" name="Google Shape;348;p5"/>
              <p:cNvSpPr/>
              <p:nvPr/>
            </p:nvSpPr>
            <p:spPr>
              <a:xfrm>
                <a:off x="2769" y="2810"/>
                <a:ext cx="372" cy="7"/>
              </a:xfrm>
              <a:prstGeom prst="rect">
                <a:avLst/>
              </a:prstGeom>
              <a:solidFill>
                <a:srgbClr val="F0B2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49" name="Google Shape;349;p5"/>
              <p:cNvSpPr/>
              <p:nvPr/>
            </p:nvSpPr>
            <p:spPr>
              <a:xfrm>
                <a:off x="2769" y="2817"/>
                <a:ext cx="372" cy="15"/>
              </a:xfrm>
              <a:prstGeom prst="rect">
                <a:avLst/>
              </a:prstGeom>
              <a:solidFill>
                <a:srgbClr val="F0B27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50" name="Google Shape;350;p5"/>
              <p:cNvSpPr/>
              <p:nvPr/>
            </p:nvSpPr>
            <p:spPr>
              <a:xfrm>
                <a:off x="2769" y="2832"/>
                <a:ext cx="372" cy="23"/>
              </a:xfrm>
              <a:prstGeom prst="rect">
                <a:avLst/>
              </a:prstGeom>
              <a:solidFill>
                <a:srgbClr val="EFB17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51" name="Google Shape;351;p5"/>
              <p:cNvSpPr/>
              <p:nvPr/>
            </p:nvSpPr>
            <p:spPr>
              <a:xfrm>
                <a:off x="2769" y="2855"/>
                <a:ext cx="372" cy="8"/>
              </a:xfrm>
              <a:prstGeom prst="rect">
                <a:avLst/>
              </a:prstGeom>
              <a:solidFill>
                <a:srgbClr val="EFB07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52" name="Google Shape;352;p5"/>
              <p:cNvSpPr/>
              <p:nvPr/>
            </p:nvSpPr>
            <p:spPr>
              <a:xfrm>
                <a:off x="2769" y="2863"/>
                <a:ext cx="372" cy="15"/>
              </a:xfrm>
              <a:prstGeom prst="rect">
                <a:avLst/>
              </a:prstGeom>
              <a:solidFill>
                <a:srgbClr val="EFB07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53" name="Google Shape;353;p5"/>
              <p:cNvSpPr/>
              <p:nvPr/>
            </p:nvSpPr>
            <p:spPr>
              <a:xfrm>
                <a:off x="2769" y="2878"/>
                <a:ext cx="372" cy="7"/>
              </a:xfrm>
              <a:prstGeom prst="rect">
                <a:avLst/>
              </a:prstGeom>
              <a:solidFill>
                <a:srgbClr val="EFAF7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54" name="Google Shape;354;p5"/>
              <p:cNvSpPr/>
              <p:nvPr/>
            </p:nvSpPr>
            <p:spPr>
              <a:xfrm>
                <a:off x="2784" y="2525"/>
                <a:ext cx="357" cy="360"/>
              </a:xfrm>
              <a:prstGeom prst="rect">
                <a:avLst/>
              </a:prstGeom>
              <a:noFill/>
              <a:ln cap="rnd" cmpd="sng" w="158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55" name="Google Shape;355;p5"/>
              <p:cNvSpPr/>
              <p:nvPr/>
            </p:nvSpPr>
            <p:spPr>
              <a:xfrm>
                <a:off x="3155" y="2532"/>
                <a:ext cx="357" cy="361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pic>
            <p:nvPicPr>
              <p:cNvPr id="356" name="Google Shape;356;p5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3155" y="2532"/>
                <a:ext cx="357" cy="36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57" name="Google Shape;357;p5"/>
              <p:cNvSpPr/>
              <p:nvPr/>
            </p:nvSpPr>
            <p:spPr>
              <a:xfrm>
                <a:off x="3155" y="2532"/>
                <a:ext cx="357" cy="361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58" name="Google Shape;358;p5"/>
              <p:cNvSpPr/>
              <p:nvPr/>
            </p:nvSpPr>
            <p:spPr>
              <a:xfrm>
                <a:off x="3148" y="2525"/>
                <a:ext cx="379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59" name="Google Shape;359;p5"/>
              <p:cNvSpPr/>
              <p:nvPr/>
            </p:nvSpPr>
            <p:spPr>
              <a:xfrm>
                <a:off x="3151" y="2528"/>
                <a:ext cx="366" cy="370"/>
              </a:xfrm>
              <a:custGeom>
                <a:rect b="b" l="l" r="r" t="t"/>
                <a:pathLst>
                  <a:path extrusionOk="0" h="789" w="789">
                    <a:moveTo>
                      <a:pt x="10" y="768"/>
                    </a:moveTo>
                    <a:lnTo>
                      <a:pt x="778" y="768"/>
                    </a:lnTo>
                    <a:lnTo>
                      <a:pt x="768" y="778"/>
                    </a:lnTo>
                    <a:lnTo>
                      <a:pt x="768" y="10"/>
                    </a:lnTo>
                    <a:lnTo>
                      <a:pt x="778" y="21"/>
                    </a:lnTo>
                    <a:lnTo>
                      <a:pt x="10" y="21"/>
                    </a:lnTo>
                    <a:lnTo>
                      <a:pt x="21" y="10"/>
                    </a:lnTo>
                    <a:lnTo>
                      <a:pt x="21" y="778"/>
                    </a:lnTo>
                    <a:cubicBezTo>
                      <a:pt x="21" y="784"/>
                      <a:pt x="16" y="789"/>
                      <a:pt x="10" y="789"/>
                    </a:cubicBezTo>
                    <a:cubicBezTo>
                      <a:pt x="5" y="789"/>
                      <a:pt x="0" y="784"/>
                      <a:pt x="0" y="778"/>
                    </a:cubicBezTo>
                    <a:lnTo>
                      <a:pt x="0" y="10"/>
                    </a:lnTo>
                    <a:cubicBezTo>
                      <a:pt x="0" y="5"/>
                      <a:pt x="5" y="0"/>
                      <a:pt x="10" y="0"/>
                    </a:cubicBezTo>
                    <a:lnTo>
                      <a:pt x="778" y="0"/>
                    </a:lnTo>
                    <a:cubicBezTo>
                      <a:pt x="784" y="0"/>
                      <a:pt x="789" y="5"/>
                      <a:pt x="789" y="10"/>
                    </a:cubicBezTo>
                    <a:lnTo>
                      <a:pt x="789" y="778"/>
                    </a:lnTo>
                    <a:cubicBezTo>
                      <a:pt x="789" y="784"/>
                      <a:pt x="784" y="789"/>
                      <a:pt x="778" y="789"/>
                    </a:cubicBezTo>
                    <a:lnTo>
                      <a:pt x="10" y="789"/>
                    </a:lnTo>
                    <a:cubicBezTo>
                      <a:pt x="5" y="789"/>
                      <a:pt x="0" y="784"/>
                      <a:pt x="0" y="778"/>
                    </a:cubicBezTo>
                    <a:cubicBezTo>
                      <a:pt x="0" y="773"/>
                      <a:pt x="5" y="768"/>
                      <a:pt x="10" y="768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60" name="Google Shape;360;p5"/>
              <p:cNvSpPr/>
              <p:nvPr/>
            </p:nvSpPr>
            <p:spPr>
              <a:xfrm>
                <a:off x="3148" y="2525"/>
                <a:ext cx="379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61" name="Google Shape;361;p5"/>
              <p:cNvSpPr/>
              <p:nvPr/>
            </p:nvSpPr>
            <p:spPr>
              <a:xfrm>
                <a:off x="3126" y="2510"/>
                <a:ext cx="371" cy="7"/>
              </a:xfrm>
              <a:prstGeom prst="rect">
                <a:avLst/>
              </a:prstGeom>
              <a:solidFill>
                <a:srgbClr val="EFAF7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62" name="Google Shape;362;p5"/>
              <p:cNvSpPr/>
              <p:nvPr/>
            </p:nvSpPr>
            <p:spPr>
              <a:xfrm>
                <a:off x="3126" y="2517"/>
                <a:ext cx="371" cy="8"/>
              </a:xfrm>
              <a:prstGeom prst="rect">
                <a:avLst/>
              </a:prstGeom>
              <a:solidFill>
                <a:srgbClr val="F2BF9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63" name="Google Shape;363;p5"/>
              <p:cNvSpPr/>
              <p:nvPr/>
            </p:nvSpPr>
            <p:spPr>
              <a:xfrm>
                <a:off x="3126" y="2525"/>
                <a:ext cx="371" cy="7"/>
              </a:xfrm>
              <a:prstGeom prst="rect">
                <a:avLst/>
              </a:prstGeom>
              <a:solidFill>
                <a:srgbClr val="F2BF9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64" name="Google Shape;364;p5"/>
              <p:cNvSpPr/>
              <p:nvPr/>
            </p:nvSpPr>
            <p:spPr>
              <a:xfrm>
                <a:off x="3126" y="2532"/>
                <a:ext cx="371" cy="23"/>
              </a:xfrm>
              <a:prstGeom prst="rect">
                <a:avLst/>
              </a:prstGeom>
              <a:solidFill>
                <a:srgbClr val="F2BE9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65" name="Google Shape;365;p5"/>
              <p:cNvSpPr/>
              <p:nvPr/>
            </p:nvSpPr>
            <p:spPr>
              <a:xfrm>
                <a:off x="3126" y="2555"/>
                <a:ext cx="371" cy="15"/>
              </a:xfrm>
              <a:prstGeom prst="rect">
                <a:avLst/>
              </a:prstGeom>
              <a:solidFill>
                <a:srgbClr val="F2BD9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66" name="Google Shape;366;p5"/>
              <p:cNvSpPr/>
              <p:nvPr/>
            </p:nvSpPr>
            <p:spPr>
              <a:xfrm>
                <a:off x="3126" y="2570"/>
                <a:ext cx="371" cy="7"/>
              </a:xfrm>
              <a:prstGeom prst="rect">
                <a:avLst/>
              </a:prstGeom>
              <a:solidFill>
                <a:srgbClr val="F2BD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67" name="Google Shape;367;p5"/>
              <p:cNvSpPr/>
              <p:nvPr/>
            </p:nvSpPr>
            <p:spPr>
              <a:xfrm>
                <a:off x="3126" y="2577"/>
                <a:ext cx="371" cy="8"/>
              </a:xfrm>
              <a:prstGeom prst="rect">
                <a:avLst/>
              </a:prstGeom>
              <a:solidFill>
                <a:srgbClr val="F1BC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68" name="Google Shape;368;p5"/>
              <p:cNvSpPr/>
              <p:nvPr/>
            </p:nvSpPr>
            <p:spPr>
              <a:xfrm>
                <a:off x="3126" y="2585"/>
                <a:ext cx="371" cy="7"/>
              </a:xfrm>
              <a:prstGeom prst="rect">
                <a:avLst/>
              </a:prstGeom>
              <a:solidFill>
                <a:srgbClr val="F1BC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69" name="Google Shape;369;p5"/>
              <p:cNvSpPr/>
              <p:nvPr/>
            </p:nvSpPr>
            <p:spPr>
              <a:xfrm>
                <a:off x="3126" y="2592"/>
                <a:ext cx="371" cy="8"/>
              </a:xfrm>
              <a:prstGeom prst="rect">
                <a:avLst/>
              </a:prstGeom>
              <a:solidFill>
                <a:srgbClr val="F1BC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70" name="Google Shape;370;p5"/>
              <p:cNvSpPr/>
              <p:nvPr/>
            </p:nvSpPr>
            <p:spPr>
              <a:xfrm>
                <a:off x="3126" y="2600"/>
                <a:ext cx="371" cy="7"/>
              </a:xfrm>
              <a:prstGeom prst="rect">
                <a:avLst/>
              </a:prstGeom>
              <a:solidFill>
                <a:srgbClr val="F1BB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71" name="Google Shape;371;p5"/>
              <p:cNvSpPr/>
              <p:nvPr/>
            </p:nvSpPr>
            <p:spPr>
              <a:xfrm>
                <a:off x="3126" y="2607"/>
                <a:ext cx="371" cy="8"/>
              </a:xfrm>
              <a:prstGeom prst="rect">
                <a:avLst/>
              </a:prstGeom>
              <a:solidFill>
                <a:srgbClr val="F1BB8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72" name="Google Shape;372;p5"/>
              <p:cNvSpPr/>
              <p:nvPr/>
            </p:nvSpPr>
            <p:spPr>
              <a:xfrm>
                <a:off x="3126" y="2615"/>
                <a:ext cx="371" cy="7"/>
              </a:xfrm>
              <a:prstGeom prst="rect">
                <a:avLst/>
              </a:prstGeom>
              <a:solidFill>
                <a:srgbClr val="F1BB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73" name="Google Shape;373;p5"/>
              <p:cNvSpPr/>
              <p:nvPr/>
            </p:nvSpPr>
            <p:spPr>
              <a:xfrm>
                <a:off x="3126" y="2622"/>
                <a:ext cx="371" cy="8"/>
              </a:xfrm>
              <a:prstGeom prst="rect">
                <a:avLst/>
              </a:prstGeom>
              <a:solidFill>
                <a:srgbClr val="F1BA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74" name="Google Shape;374;p5"/>
              <p:cNvSpPr/>
              <p:nvPr/>
            </p:nvSpPr>
            <p:spPr>
              <a:xfrm>
                <a:off x="3126" y="2630"/>
                <a:ext cx="371" cy="15"/>
              </a:xfrm>
              <a:prstGeom prst="rect">
                <a:avLst/>
              </a:prstGeom>
              <a:solidFill>
                <a:srgbClr val="F1BA8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75" name="Google Shape;375;p5"/>
              <p:cNvSpPr/>
              <p:nvPr/>
            </p:nvSpPr>
            <p:spPr>
              <a:xfrm>
                <a:off x="3126" y="2645"/>
                <a:ext cx="371" cy="22"/>
              </a:xfrm>
              <a:prstGeom prst="rect">
                <a:avLst/>
              </a:prstGeom>
              <a:solidFill>
                <a:srgbClr val="F1B98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76" name="Google Shape;376;p5"/>
              <p:cNvSpPr/>
              <p:nvPr/>
            </p:nvSpPr>
            <p:spPr>
              <a:xfrm>
                <a:off x="3126" y="2667"/>
                <a:ext cx="371" cy="8"/>
              </a:xfrm>
              <a:prstGeom prst="rect">
                <a:avLst/>
              </a:prstGeom>
              <a:solidFill>
                <a:srgbClr val="F1B88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77" name="Google Shape;377;p5"/>
              <p:cNvSpPr/>
              <p:nvPr/>
            </p:nvSpPr>
            <p:spPr>
              <a:xfrm>
                <a:off x="3126" y="2675"/>
                <a:ext cx="371" cy="15"/>
              </a:xfrm>
              <a:prstGeom prst="rect">
                <a:avLst/>
              </a:prstGeom>
              <a:solidFill>
                <a:srgbClr val="F1B88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78" name="Google Shape;378;p5"/>
              <p:cNvSpPr/>
              <p:nvPr/>
            </p:nvSpPr>
            <p:spPr>
              <a:xfrm>
                <a:off x="3126" y="2690"/>
                <a:ext cx="371" cy="7"/>
              </a:xfrm>
              <a:prstGeom prst="rect">
                <a:avLst/>
              </a:prstGeom>
              <a:solidFill>
                <a:srgbClr val="F1B78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79" name="Google Shape;379;p5"/>
              <p:cNvSpPr/>
              <p:nvPr/>
            </p:nvSpPr>
            <p:spPr>
              <a:xfrm>
                <a:off x="3126" y="2697"/>
                <a:ext cx="371" cy="15"/>
              </a:xfrm>
              <a:prstGeom prst="rect">
                <a:avLst/>
              </a:prstGeom>
              <a:solidFill>
                <a:srgbClr val="F1B78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80" name="Google Shape;380;p5"/>
              <p:cNvSpPr/>
              <p:nvPr/>
            </p:nvSpPr>
            <p:spPr>
              <a:xfrm>
                <a:off x="3126" y="2712"/>
                <a:ext cx="371" cy="8"/>
              </a:xfrm>
              <a:prstGeom prst="rect">
                <a:avLst/>
              </a:prstGeom>
              <a:solidFill>
                <a:srgbClr val="F1B7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81" name="Google Shape;381;p5"/>
              <p:cNvSpPr/>
              <p:nvPr/>
            </p:nvSpPr>
            <p:spPr>
              <a:xfrm>
                <a:off x="3126" y="2720"/>
                <a:ext cx="371" cy="22"/>
              </a:xfrm>
              <a:prstGeom prst="rect">
                <a:avLst/>
              </a:prstGeom>
              <a:solidFill>
                <a:srgbClr val="F0B68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82" name="Google Shape;382;p5"/>
              <p:cNvSpPr/>
              <p:nvPr/>
            </p:nvSpPr>
            <p:spPr>
              <a:xfrm>
                <a:off x="3126" y="2742"/>
                <a:ext cx="371" cy="15"/>
              </a:xfrm>
              <a:prstGeom prst="rect">
                <a:avLst/>
              </a:prstGeom>
              <a:solidFill>
                <a:srgbClr val="F0B58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83" name="Google Shape;383;p5"/>
              <p:cNvSpPr/>
              <p:nvPr/>
            </p:nvSpPr>
            <p:spPr>
              <a:xfrm>
                <a:off x="3126" y="2757"/>
                <a:ext cx="371" cy="8"/>
              </a:xfrm>
              <a:prstGeom prst="rect">
                <a:avLst/>
              </a:prstGeom>
              <a:solidFill>
                <a:srgbClr val="F0B5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84" name="Google Shape;384;p5"/>
              <p:cNvSpPr/>
              <p:nvPr/>
            </p:nvSpPr>
            <p:spPr>
              <a:xfrm>
                <a:off x="3126" y="2765"/>
                <a:ext cx="371" cy="7"/>
              </a:xfrm>
              <a:prstGeom prst="rect">
                <a:avLst/>
              </a:prstGeom>
              <a:solidFill>
                <a:srgbClr val="F0B4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85" name="Google Shape;385;p5"/>
              <p:cNvSpPr/>
              <p:nvPr/>
            </p:nvSpPr>
            <p:spPr>
              <a:xfrm>
                <a:off x="3126" y="2772"/>
                <a:ext cx="371" cy="8"/>
              </a:xfrm>
              <a:prstGeom prst="rect">
                <a:avLst/>
              </a:prstGeom>
              <a:solidFill>
                <a:srgbClr val="F0B48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86" name="Google Shape;386;p5"/>
              <p:cNvSpPr/>
              <p:nvPr/>
            </p:nvSpPr>
            <p:spPr>
              <a:xfrm>
                <a:off x="3126" y="2780"/>
                <a:ext cx="371" cy="7"/>
              </a:xfrm>
              <a:prstGeom prst="rect">
                <a:avLst/>
              </a:prstGeom>
              <a:solidFill>
                <a:srgbClr val="F0B4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87" name="Google Shape;387;p5"/>
              <p:cNvSpPr/>
              <p:nvPr/>
            </p:nvSpPr>
            <p:spPr>
              <a:xfrm>
                <a:off x="3126" y="2787"/>
                <a:ext cx="371" cy="8"/>
              </a:xfrm>
              <a:prstGeom prst="rect">
                <a:avLst/>
              </a:prstGeom>
              <a:solidFill>
                <a:srgbClr val="F0B3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88" name="Google Shape;388;p5"/>
              <p:cNvSpPr/>
              <p:nvPr/>
            </p:nvSpPr>
            <p:spPr>
              <a:xfrm>
                <a:off x="3126" y="2795"/>
                <a:ext cx="371" cy="7"/>
              </a:xfrm>
              <a:prstGeom prst="rect">
                <a:avLst/>
              </a:prstGeom>
              <a:solidFill>
                <a:srgbClr val="F0B38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89" name="Google Shape;389;p5"/>
              <p:cNvSpPr/>
              <p:nvPr/>
            </p:nvSpPr>
            <p:spPr>
              <a:xfrm>
                <a:off x="3126" y="2802"/>
                <a:ext cx="371" cy="8"/>
              </a:xfrm>
              <a:prstGeom prst="rect">
                <a:avLst/>
              </a:prstGeom>
              <a:solidFill>
                <a:srgbClr val="F0B3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90" name="Google Shape;390;p5"/>
              <p:cNvSpPr/>
              <p:nvPr/>
            </p:nvSpPr>
            <p:spPr>
              <a:xfrm>
                <a:off x="3126" y="2810"/>
                <a:ext cx="371" cy="7"/>
              </a:xfrm>
              <a:prstGeom prst="rect">
                <a:avLst/>
              </a:prstGeom>
              <a:solidFill>
                <a:srgbClr val="F0B2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91" name="Google Shape;391;p5"/>
              <p:cNvSpPr/>
              <p:nvPr/>
            </p:nvSpPr>
            <p:spPr>
              <a:xfrm>
                <a:off x="3126" y="2817"/>
                <a:ext cx="371" cy="15"/>
              </a:xfrm>
              <a:prstGeom prst="rect">
                <a:avLst/>
              </a:prstGeom>
              <a:solidFill>
                <a:srgbClr val="F0B27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92" name="Google Shape;392;p5"/>
              <p:cNvSpPr/>
              <p:nvPr/>
            </p:nvSpPr>
            <p:spPr>
              <a:xfrm>
                <a:off x="3126" y="2832"/>
                <a:ext cx="371" cy="23"/>
              </a:xfrm>
              <a:prstGeom prst="rect">
                <a:avLst/>
              </a:prstGeom>
              <a:solidFill>
                <a:srgbClr val="EFB17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93" name="Google Shape;393;p5"/>
              <p:cNvSpPr/>
              <p:nvPr/>
            </p:nvSpPr>
            <p:spPr>
              <a:xfrm>
                <a:off x="3126" y="2855"/>
                <a:ext cx="371" cy="8"/>
              </a:xfrm>
              <a:prstGeom prst="rect">
                <a:avLst/>
              </a:prstGeom>
              <a:solidFill>
                <a:srgbClr val="EFB07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94" name="Google Shape;394;p5"/>
              <p:cNvSpPr/>
              <p:nvPr/>
            </p:nvSpPr>
            <p:spPr>
              <a:xfrm>
                <a:off x="3126" y="2863"/>
                <a:ext cx="371" cy="15"/>
              </a:xfrm>
              <a:prstGeom prst="rect">
                <a:avLst/>
              </a:prstGeom>
              <a:solidFill>
                <a:srgbClr val="EFB07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95" name="Google Shape;395;p5"/>
              <p:cNvSpPr/>
              <p:nvPr/>
            </p:nvSpPr>
            <p:spPr>
              <a:xfrm>
                <a:off x="3126" y="2878"/>
                <a:ext cx="371" cy="7"/>
              </a:xfrm>
              <a:prstGeom prst="rect">
                <a:avLst/>
              </a:prstGeom>
              <a:solidFill>
                <a:srgbClr val="EFAF7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96" name="Google Shape;396;p5"/>
              <p:cNvSpPr/>
              <p:nvPr/>
            </p:nvSpPr>
            <p:spPr>
              <a:xfrm>
                <a:off x="3141" y="2525"/>
                <a:ext cx="356" cy="360"/>
              </a:xfrm>
              <a:prstGeom prst="rect">
                <a:avLst/>
              </a:prstGeom>
              <a:noFill/>
              <a:ln cap="rnd" cmpd="sng" w="158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97" name="Google Shape;397;p5"/>
              <p:cNvSpPr/>
              <p:nvPr/>
            </p:nvSpPr>
            <p:spPr>
              <a:xfrm>
                <a:off x="3512" y="2532"/>
                <a:ext cx="356" cy="361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pic>
            <p:nvPicPr>
              <p:cNvPr id="398" name="Google Shape;398;p5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3512" y="2532"/>
                <a:ext cx="356" cy="36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99" name="Google Shape;399;p5"/>
              <p:cNvSpPr/>
              <p:nvPr/>
            </p:nvSpPr>
            <p:spPr>
              <a:xfrm>
                <a:off x="3512" y="2532"/>
                <a:ext cx="356" cy="361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00" name="Google Shape;400;p5"/>
              <p:cNvSpPr/>
              <p:nvPr/>
            </p:nvSpPr>
            <p:spPr>
              <a:xfrm>
                <a:off x="3504" y="2525"/>
                <a:ext cx="379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01" name="Google Shape;401;p5"/>
              <p:cNvSpPr/>
              <p:nvPr/>
            </p:nvSpPr>
            <p:spPr>
              <a:xfrm>
                <a:off x="3507" y="2528"/>
                <a:ext cx="366" cy="370"/>
              </a:xfrm>
              <a:custGeom>
                <a:rect b="b" l="l" r="r" t="t"/>
                <a:pathLst>
                  <a:path extrusionOk="0" h="789" w="789">
                    <a:moveTo>
                      <a:pt x="10" y="768"/>
                    </a:moveTo>
                    <a:lnTo>
                      <a:pt x="778" y="768"/>
                    </a:lnTo>
                    <a:lnTo>
                      <a:pt x="768" y="778"/>
                    </a:lnTo>
                    <a:lnTo>
                      <a:pt x="768" y="10"/>
                    </a:lnTo>
                    <a:lnTo>
                      <a:pt x="778" y="21"/>
                    </a:lnTo>
                    <a:lnTo>
                      <a:pt x="10" y="21"/>
                    </a:lnTo>
                    <a:lnTo>
                      <a:pt x="21" y="10"/>
                    </a:lnTo>
                    <a:lnTo>
                      <a:pt x="21" y="778"/>
                    </a:lnTo>
                    <a:cubicBezTo>
                      <a:pt x="21" y="784"/>
                      <a:pt x="16" y="789"/>
                      <a:pt x="10" y="789"/>
                    </a:cubicBezTo>
                    <a:cubicBezTo>
                      <a:pt x="5" y="789"/>
                      <a:pt x="0" y="784"/>
                      <a:pt x="0" y="778"/>
                    </a:cubicBezTo>
                    <a:lnTo>
                      <a:pt x="0" y="10"/>
                    </a:lnTo>
                    <a:cubicBezTo>
                      <a:pt x="0" y="5"/>
                      <a:pt x="5" y="0"/>
                      <a:pt x="10" y="0"/>
                    </a:cubicBezTo>
                    <a:lnTo>
                      <a:pt x="778" y="0"/>
                    </a:lnTo>
                    <a:cubicBezTo>
                      <a:pt x="784" y="0"/>
                      <a:pt x="789" y="5"/>
                      <a:pt x="789" y="10"/>
                    </a:cubicBezTo>
                    <a:lnTo>
                      <a:pt x="789" y="778"/>
                    </a:lnTo>
                    <a:cubicBezTo>
                      <a:pt x="789" y="784"/>
                      <a:pt x="784" y="789"/>
                      <a:pt x="778" y="789"/>
                    </a:cubicBezTo>
                    <a:lnTo>
                      <a:pt x="10" y="789"/>
                    </a:lnTo>
                    <a:cubicBezTo>
                      <a:pt x="5" y="789"/>
                      <a:pt x="0" y="784"/>
                      <a:pt x="0" y="778"/>
                    </a:cubicBezTo>
                    <a:cubicBezTo>
                      <a:pt x="0" y="773"/>
                      <a:pt x="5" y="768"/>
                      <a:pt x="10" y="768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02" name="Google Shape;402;p5"/>
              <p:cNvSpPr/>
              <p:nvPr/>
            </p:nvSpPr>
            <p:spPr>
              <a:xfrm>
                <a:off x="3504" y="2525"/>
                <a:ext cx="379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03" name="Google Shape;403;p5"/>
              <p:cNvSpPr/>
              <p:nvPr/>
            </p:nvSpPr>
            <p:spPr>
              <a:xfrm>
                <a:off x="3482" y="2510"/>
                <a:ext cx="371" cy="7"/>
              </a:xfrm>
              <a:prstGeom prst="rect">
                <a:avLst/>
              </a:prstGeom>
              <a:solidFill>
                <a:srgbClr val="EFAF7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04" name="Google Shape;404;p5"/>
              <p:cNvSpPr/>
              <p:nvPr/>
            </p:nvSpPr>
            <p:spPr>
              <a:xfrm>
                <a:off x="3482" y="2517"/>
                <a:ext cx="371" cy="8"/>
              </a:xfrm>
              <a:prstGeom prst="rect">
                <a:avLst/>
              </a:prstGeom>
              <a:solidFill>
                <a:srgbClr val="F2BF9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05" name="Google Shape;405;p5"/>
              <p:cNvSpPr/>
              <p:nvPr/>
            </p:nvSpPr>
            <p:spPr>
              <a:xfrm>
                <a:off x="3482" y="2525"/>
                <a:ext cx="371" cy="7"/>
              </a:xfrm>
              <a:prstGeom prst="rect">
                <a:avLst/>
              </a:prstGeom>
              <a:solidFill>
                <a:srgbClr val="F2BF9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06" name="Google Shape;406;p5"/>
              <p:cNvSpPr/>
              <p:nvPr/>
            </p:nvSpPr>
            <p:spPr>
              <a:xfrm>
                <a:off x="3482" y="2532"/>
                <a:ext cx="371" cy="23"/>
              </a:xfrm>
              <a:prstGeom prst="rect">
                <a:avLst/>
              </a:prstGeom>
              <a:solidFill>
                <a:srgbClr val="F2BE9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07" name="Google Shape;407;p5"/>
              <p:cNvSpPr/>
              <p:nvPr/>
            </p:nvSpPr>
            <p:spPr>
              <a:xfrm>
                <a:off x="3482" y="2555"/>
                <a:ext cx="371" cy="15"/>
              </a:xfrm>
              <a:prstGeom prst="rect">
                <a:avLst/>
              </a:prstGeom>
              <a:solidFill>
                <a:srgbClr val="F2BD9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08" name="Google Shape;408;p5"/>
              <p:cNvSpPr/>
              <p:nvPr/>
            </p:nvSpPr>
            <p:spPr>
              <a:xfrm>
                <a:off x="3482" y="2570"/>
                <a:ext cx="371" cy="7"/>
              </a:xfrm>
              <a:prstGeom prst="rect">
                <a:avLst/>
              </a:prstGeom>
              <a:solidFill>
                <a:srgbClr val="F2BD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09" name="Google Shape;409;p5"/>
              <p:cNvSpPr/>
              <p:nvPr/>
            </p:nvSpPr>
            <p:spPr>
              <a:xfrm>
                <a:off x="3482" y="2577"/>
                <a:ext cx="371" cy="8"/>
              </a:xfrm>
              <a:prstGeom prst="rect">
                <a:avLst/>
              </a:prstGeom>
              <a:solidFill>
                <a:srgbClr val="F1BC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10" name="Google Shape;410;p5"/>
              <p:cNvSpPr/>
              <p:nvPr/>
            </p:nvSpPr>
            <p:spPr>
              <a:xfrm>
                <a:off x="3482" y="2585"/>
                <a:ext cx="371" cy="7"/>
              </a:xfrm>
              <a:prstGeom prst="rect">
                <a:avLst/>
              </a:prstGeom>
              <a:solidFill>
                <a:srgbClr val="F1BC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11" name="Google Shape;411;p5"/>
              <p:cNvSpPr/>
              <p:nvPr/>
            </p:nvSpPr>
            <p:spPr>
              <a:xfrm>
                <a:off x="3482" y="2592"/>
                <a:ext cx="371" cy="8"/>
              </a:xfrm>
              <a:prstGeom prst="rect">
                <a:avLst/>
              </a:prstGeom>
              <a:solidFill>
                <a:srgbClr val="F1BC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12" name="Google Shape;412;p5"/>
              <p:cNvSpPr/>
              <p:nvPr/>
            </p:nvSpPr>
            <p:spPr>
              <a:xfrm>
                <a:off x="3482" y="2600"/>
                <a:ext cx="371" cy="7"/>
              </a:xfrm>
              <a:prstGeom prst="rect">
                <a:avLst/>
              </a:prstGeom>
              <a:solidFill>
                <a:srgbClr val="F1BB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13" name="Google Shape;413;p5"/>
              <p:cNvSpPr/>
              <p:nvPr/>
            </p:nvSpPr>
            <p:spPr>
              <a:xfrm>
                <a:off x="3482" y="2607"/>
                <a:ext cx="371" cy="8"/>
              </a:xfrm>
              <a:prstGeom prst="rect">
                <a:avLst/>
              </a:prstGeom>
              <a:solidFill>
                <a:srgbClr val="F1BB8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14" name="Google Shape;414;p5"/>
              <p:cNvSpPr/>
              <p:nvPr/>
            </p:nvSpPr>
            <p:spPr>
              <a:xfrm>
                <a:off x="3482" y="2615"/>
                <a:ext cx="371" cy="7"/>
              </a:xfrm>
              <a:prstGeom prst="rect">
                <a:avLst/>
              </a:prstGeom>
              <a:solidFill>
                <a:srgbClr val="F1BB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15" name="Google Shape;415;p5"/>
              <p:cNvSpPr/>
              <p:nvPr/>
            </p:nvSpPr>
            <p:spPr>
              <a:xfrm>
                <a:off x="3482" y="2622"/>
                <a:ext cx="371" cy="8"/>
              </a:xfrm>
              <a:prstGeom prst="rect">
                <a:avLst/>
              </a:prstGeom>
              <a:solidFill>
                <a:srgbClr val="F1BA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16" name="Google Shape;416;p5"/>
              <p:cNvSpPr/>
              <p:nvPr/>
            </p:nvSpPr>
            <p:spPr>
              <a:xfrm>
                <a:off x="3482" y="2630"/>
                <a:ext cx="371" cy="15"/>
              </a:xfrm>
              <a:prstGeom prst="rect">
                <a:avLst/>
              </a:prstGeom>
              <a:solidFill>
                <a:srgbClr val="F1BA8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17" name="Google Shape;417;p5"/>
              <p:cNvSpPr/>
              <p:nvPr/>
            </p:nvSpPr>
            <p:spPr>
              <a:xfrm>
                <a:off x="3482" y="2645"/>
                <a:ext cx="371" cy="22"/>
              </a:xfrm>
              <a:prstGeom prst="rect">
                <a:avLst/>
              </a:prstGeom>
              <a:solidFill>
                <a:srgbClr val="F1B98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18" name="Google Shape;418;p5"/>
              <p:cNvSpPr/>
              <p:nvPr/>
            </p:nvSpPr>
            <p:spPr>
              <a:xfrm>
                <a:off x="3482" y="2667"/>
                <a:ext cx="371" cy="8"/>
              </a:xfrm>
              <a:prstGeom prst="rect">
                <a:avLst/>
              </a:prstGeom>
              <a:solidFill>
                <a:srgbClr val="F1B88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19" name="Google Shape;419;p5"/>
              <p:cNvSpPr/>
              <p:nvPr/>
            </p:nvSpPr>
            <p:spPr>
              <a:xfrm>
                <a:off x="3482" y="2675"/>
                <a:ext cx="371" cy="15"/>
              </a:xfrm>
              <a:prstGeom prst="rect">
                <a:avLst/>
              </a:prstGeom>
              <a:solidFill>
                <a:srgbClr val="F1B88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20" name="Google Shape;420;p5"/>
              <p:cNvSpPr/>
              <p:nvPr/>
            </p:nvSpPr>
            <p:spPr>
              <a:xfrm>
                <a:off x="3482" y="2690"/>
                <a:ext cx="371" cy="7"/>
              </a:xfrm>
              <a:prstGeom prst="rect">
                <a:avLst/>
              </a:prstGeom>
              <a:solidFill>
                <a:srgbClr val="F1B78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21" name="Google Shape;421;p5"/>
              <p:cNvSpPr/>
              <p:nvPr/>
            </p:nvSpPr>
            <p:spPr>
              <a:xfrm>
                <a:off x="3482" y="2697"/>
                <a:ext cx="371" cy="15"/>
              </a:xfrm>
              <a:prstGeom prst="rect">
                <a:avLst/>
              </a:prstGeom>
              <a:solidFill>
                <a:srgbClr val="F1B78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22" name="Google Shape;422;p5"/>
              <p:cNvSpPr/>
              <p:nvPr/>
            </p:nvSpPr>
            <p:spPr>
              <a:xfrm>
                <a:off x="3482" y="2712"/>
                <a:ext cx="371" cy="8"/>
              </a:xfrm>
              <a:prstGeom prst="rect">
                <a:avLst/>
              </a:prstGeom>
              <a:solidFill>
                <a:srgbClr val="F1B7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23" name="Google Shape;423;p5"/>
              <p:cNvSpPr/>
              <p:nvPr/>
            </p:nvSpPr>
            <p:spPr>
              <a:xfrm>
                <a:off x="3482" y="2720"/>
                <a:ext cx="371" cy="22"/>
              </a:xfrm>
              <a:prstGeom prst="rect">
                <a:avLst/>
              </a:prstGeom>
              <a:solidFill>
                <a:srgbClr val="F0B68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24" name="Google Shape;424;p5"/>
              <p:cNvSpPr/>
              <p:nvPr/>
            </p:nvSpPr>
            <p:spPr>
              <a:xfrm>
                <a:off x="3482" y="2742"/>
                <a:ext cx="371" cy="15"/>
              </a:xfrm>
              <a:prstGeom prst="rect">
                <a:avLst/>
              </a:prstGeom>
              <a:solidFill>
                <a:srgbClr val="F0B58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25" name="Google Shape;425;p5"/>
              <p:cNvSpPr/>
              <p:nvPr/>
            </p:nvSpPr>
            <p:spPr>
              <a:xfrm>
                <a:off x="3482" y="2757"/>
                <a:ext cx="371" cy="8"/>
              </a:xfrm>
              <a:prstGeom prst="rect">
                <a:avLst/>
              </a:prstGeom>
              <a:solidFill>
                <a:srgbClr val="F0B5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26" name="Google Shape;426;p5"/>
              <p:cNvSpPr/>
              <p:nvPr/>
            </p:nvSpPr>
            <p:spPr>
              <a:xfrm>
                <a:off x="3482" y="2765"/>
                <a:ext cx="371" cy="7"/>
              </a:xfrm>
              <a:prstGeom prst="rect">
                <a:avLst/>
              </a:prstGeom>
              <a:solidFill>
                <a:srgbClr val="F0B4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27" name="Google Shape;427;p5"/>
              <p:cNvSpPr/>
              <p:nvPr/>
            </p:nvSpPr>
            <p:spPr>
              <a:xfrm>
                <a:off x="3482" y="2772"/>
                <a:ext cx="371" cy="8"/>
              </a:xfrm>
              <a:prstGeom prst="rect">
                <a:avLst/>
              </a:prstGeom>
              <a:solidFill>
                <a:srgbClr val="F0B48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28" name="Google Shape;428;p5"/>
              <p:cNvSpPr/>
              <p:nvPr/>
            </p:nvSpPr>
            <p:spPr>
              <a:xfrm>
                <a:off x="3482" y="2780"/>
                <a:ext cx="371" cy="7"/>
              </a:xfrm>
              <a:prstGeom prst="rect">
                <a:avLst/>
              </a:prstGeom>
              <a:solidFill>
                <a:srgbClr val="F0B4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29" name="Google Shape;429;p5"/>
              <p:cNvSpPr/>
              <p:nvPr/>
            </p:nvSpPr>
            <p:spPr>
              <a:xfrm>
                <a:off x="3482" y="2787"/>
                <a:ext cx="371" cy="8"/>
              </a:xfrm>
              <a:prstGeom prst="rect">
                <a:avLst/>
              </a:prstGeom>
              <a:solidFill>
                <a:srgbClr val="F0B3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30" name="Google Shape;430;p5"/>
              <p:cNvSpPr/>
              <p:nvPr/>
            </p:nvSpPr>
            <p:spPr>
              <a:xfrm>
                <a:off x="3482" y="2795"/>
                <a:ext cx="371" cy="7"/>
              </a:xfrm>
              <a:prstGeom prst="rect">
                <a:avLst/>
              </a:prstGeom>
              <a:solidFill>
                <a:srgbClr val="F0B38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31" name="Google Shape;431;p5"/>
              <p:cNvSpPr/>
              <p:nvPr/>
            </p:nvSpPr>
            <p:spPr>
              <a:xfrm>
                <a:off x="3482" y="2802"/>
                <a:ext cx="371" cy="8"/>
              </a:xfrm>
              <a:prstGeom prst="rect">
                <a:avLst/>
              </a:prstGeom>
              <a:solidFill>
                <a:srgbClr val="F0B3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32" name="Google Shape;432;p5"/>
              <p:cNvSpPr/>
              <p:nvPr/>
            </p:nvSpPr>
            <p:spPr>
              <a:xfrm>
                <a:off x="3482" y="2810"/>
                <a:ext cx="371" cy="7"/>
              </a:xfrm>
              <a:prstGeom prst="rect">
                <a:avLst/>
              </a:prstGeom>
              <a:solidFill>
                <a:srgbClr val="F0B2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33" name="Google Shape;433;p5"/>
              <p:cNvSpPr/>
              <p:nvPr/>
            </p:nvSpPr>
            <p:spPr>
              <a:xfrm>
                <a:off x="3482" y="2817"/>
                <a:ext cx="371" cy="15"/>
              </a:xfrm>
              <a:prstGeom prst="rect">
                <a:avLst/>
              </a:prstGeom>
              <a:solidFill>
                <a:srgbClr val="F0B27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34" name="Google Shape;434;p5"/>
              <p:cNvSpPr/>
              <p:nvPr/>
            </p:nvSpPr>
            <p:spPr>
              <a:xfrm>
                <a:off x="3482" y="2832"/>
                <a:ext cx="371" cy="23"/>
              </a:xfrm>
              <a:prstGeom prst="rect">
                <a:avLst/>
              </a:prstGeom>
              <a:solidFill>
                <a:srgbClr val="EFB17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35" name="Google Shape;435;p5"/>
              <p:cNvSpPr/>
              <p:nvPr/>
            </p:nvSpPr>
            <p:spPr>
              <a:xfrm>
                <a:off x="3482" y="2855"/>
                <a:ext cx="371" cy="8"/>
              </a:xfrm>
              <a:prstGeom prst="rect">
                <a:avLst/>
              </a:prstGeom>
              <a:solidFill>
                <a:srgbClr val="EFB07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36" name="Google Shape;436;p5"/>
              <p:cNvSpPr/>
              <p:nvPr/>
            </p:nvSpPr>
            <p:spPr>
              <a:xfrm>
                <a:off x="3482" y="2863"/>
                <a:ext cx="371" cy="15"/>
              </a:xfrm>
              <a:prstGeom prst="rect">
                <a:avLst/>
              </a:prstGeom>
              <a:solidFill>
                <a:srgbClr val="EFB07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37" name="Google Shape;437;p5"/>
              <p:cNvSpPr/>
              <p:nvPr/>
            </p:nvSpPr>
            <p:spPr>
              <a:xfrm>
                <a:off x="3482" y="2878"/>
                <a:ext cx="371" cy="7"/>
              </a:xfrm>
              <a:prstGeom prst="rect">
                <a:avLst/>
              </a:prstGeom>
              <a:solidFill>
                <a:srgbClr val="EFAF7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38" name="Google Shape;438;p5"/>
              <p:cNvSpPr/>
              <p:nvPr/>
            </p:nvSpPr>
            <p:spPr>
              <a:xfrm>
                <a:off x="3497" y="2525"/>
                <a:ext cx="356" cy="360"/>
              </a:xfrm>
              <a:prstGeom prst="rect">
                <a:avLst/>
              </a:prstGeom>
              <a:noFill/>
              <a:ln cap="rnd" cmpd="sng" w="158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39" name="Google Shape;439;p5"/>
              <p:cNvSpPr/>
              <p:nvPr/>
            </p:nvSpPr>
            <p:spPr>
              <a:xfrm>
                <a:off x="772" y="2645"/>
                <a:ext cx="364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int a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0" name="Google Shape;440;p5"/>
              <p:cNvSpPr/>
              <p:nvPr/>
            </p:nvSpPr>
            <p:spPr>
              <a:xfrm>
                <a:off x="1054" y="2645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[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" name="Google Shape;441;p5"/>
              <p:cNvSpPr/>
              <p:nvPr/>
            </p:nvSpPr>
            <p:spPr>
              <a:xfrm>
                <a:off x="1106" y="2645"/>
                <a:ext cx="163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6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" name="Google Shape;442;p5"/>
              <p:cNvSpPr/>
              <p:nvPr/>
            </p:nvSpPr>
            <p:spPr>
              <a:xfrm>
                <a:off x="1188" y="2645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]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" name="Google Shape;443;p5"/>
              <p:cNvSpPr/>
              <p:nvPr/>
            </p:nvSpPr>
            <p:spPr>
              <a:xfrm>
                <a:off x="1232" y="2645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;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" name="Google Shape;444;p5"/>
              <p:cNvSpPr/>
              <p:nvPr/>
            </p:nvSpPr>
            <p:spPr>
              <a:xfrm>
                <a:off x="1269" y="2772"/>
                <a:ext cx="305" cy="0"/>
              </a:xfrm>
              <a:custGeom>
                <a:rect b="b" l="l" r="r" t="t"/>
                <a:pathLst>
                  <a:path extrusionOk="0" h="120000" w="305">
                    <a:moveTo>
                      <a:pt x="0" y="0"/>
                    </a:moveTo>
                    <a:lnTo>
                      <a:pt x="82" y="0"/>
                    </a:lnTo>
                    <a:lnTo>
                      <a:pt x="164" y="0"/>
                    </a:lnTo>
                    <a:lnTo>
                      <a:pt x="238" y="0"/>
                    </a:lnTo>
                    <a:lnTo>
                      <a:pt x="305" y="0"/>
                    </a:lnTo>
                  </a:path>
                </a:pathLst>
              </a:custGeom>
              <a:noFill/>
              <a:ln cap="rnd" cmpd="sng" w="15875">
                <a:solidFill>
                  <a:srgbClr val="40404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45" name="Google Shape;445;p5"/>
              <p:cNvSpPr/>
              <p:nvPr/>
            </p:nvSpPr>
            <p:spPr>
              <a:xfrm>
                <a:off x="1552" y="2734"/>
                <a:ext cx="74" cy="70"/>
              </a:xfrm>
              <a:custGeom>
                <a:rect b="b" l="l" r="r" t="t"/>
                <a:pathLst>
                  <a:path extrusionOk="0" h="151" w="160">
                    <a:moveTo>
                      <a:pt x="160" y="83"/>
                    </a:moveTo>
                    <a:lnTo>
                      <a:pt x="0" y="147"/>
                    </a:lnTo>
                    <a:lnTo>
                      <a:pt x="8" y="151"/>
                    </a:lnTo>
                    <a:cubicBezTo>
                      <a:pt x="31" y="103"/>
                      <a:pt x="31" y="48"/>
                      <a:pt x="8" y="0"/>
                    </a:cubicBezTo>
                    <a:lnTo>
                      <a:pt x="0" y="3"/>
                    </a:lnTo>
                    <a:lnTo>
                      <a:pt x="160" y="83"/>
                    </a:lnTo>
                    <a:close/>
                  </a:path>
                </a:pathLst>
              </a:custGeom>
              <a:solidFill>
                <a:srgbClr val="40404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46" name="Google Shape;446;p5"/>
              <p:cNvSpPr/>
              <p:nvPr/>
            </p:nvSpPr>
            <p:spPr>
              <a:xfrm>
                <a:off x="1752" y="3118"/>
                <a:ext cx="78" cy="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7" name="Google Shape;447;p5"/>
              <p:cNvSpPr/>
              <p:nvPr/>
            </p:nvSpPr>
            <p:spPr>
              <a:xfrm>
                <a:off x="1849" y="3118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[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8" name="Google Shape;448;p5"/>
              <p:cNvSpPr/>
              <p:nvPr/>
            </p:nvSpPr>
            <p:spPr>
              <a:xfrm>
                <a:off x="1893" y="3118"/>
                <a:ext cx="163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9" name="Google Shape;449;p5"/>
              <p:cNvSpPr/>
              <p:nvPr/>
            </p:nvSpPr>
            <p:spPr>
              <a:xfrm>
                <a:off x="1975" y="3118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]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0" name="Google Shape;450;p5"/>
              <p:cNvSpPr/>
              <p:nvPr/>
            </p:nvSpPr>
            <p:spPr>
              <a:xfrm>
                <a:off x="2108" y="3118"/>
                <a:ext cx="78" cy="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1" name="Google Shape;451;p5"/>
              <p:cNvSpPr/>
              <p:nvPr/>
            </p:nvSpPr>
            <p:spPr>
              <a:xfrm>
                <a:off x="2205" y="3118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[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" name="Google Shape;452;p5"/>
              <p:cNvSpPr/>
              <p:nvPr/>
            </p:nvSpPr>
            <p:spPr>
              <a:xfrm>
                <a:off x="2250" y="3118"/>
                <a:ext cx="163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" name="Google Shape;453;p5"/>
              <p:cNvSpPr/>
              <p:nvPr/>
            </p:nvSpPr>
            <p:spPr>
              <a:xfrm>
                <a:off x="2331" y="3118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]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" name="Google Shape;454;p5"/>
              <p:cNvSpPr/>
              <p:nvPr/>
            </p:nvSpPr>
            <p:spPr>
              <a:xfrm>
                <a:off x="2465" y="3118"/>
                <a:ext cx="78" cy="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" name="Google Shape;455;p5"/>
              <p:cNvSpPr/>
              <p:nvPr/>
            </p:nvSpPr>
            <p:spPr>
              <a:xfrm>
                <a:off x="2561" y="3118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[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6" name="Google Shape;456;p5"/>
              <p:cNvSpPr/>
              <p:nvPr/>
            </p:nvSpPr>
            <p:spPr>
              <a:xfrm>
                <a:off x="2606" y="3118"/>
                <a:ext cx="163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7" name="Google Shape;457;p5"/>
              <p:cNvSpPr/>
              <p:nvPr/>
            </p:nvSpPr>
            <p:spPr>
              <a:xfrm>
                <a:off x="2688" y="3118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]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8" name="Google Shape;458;p5"/>
              <p:cNvSpPr/>
              <p:nvPr/>
            </p:nvSpPr>
            <p:spPr>
              <a:xfrm>
                <a:off x="2821" y="3118"/>
                <a:ext cx="78" cy="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9" name="Google Shape;459;p5"/>
              <p:cNvSpPr/>
              <p:nvPr/>
            </p:nvSpPr>
            <p:spPr>
              <a:xfrm>
                <a:off x="2918" y="3118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[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0" name="Google Shape;460;p5"/>
              <p:cNvSpPr/>
              <p:nvPr/>
            </p:nvSpPr>
            <p:spPr>
              <a:xfrm>
                <a:off x="2962" y="3118"/>
                <a:ext cx="163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3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1" name="Google Shape;461;p5"/>
              <p:cNvSpPr/>
              <p:nvPr/>
            </p:nvSpPr>
            <p:spPr>
              <a:xfrm>
                <a:off x="3044" y="3118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]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2" name="Google Shape;462;p5"/>
              <p:cNvSpPr/>
              <p:nvPr/>
            </p:nvSpPr>
            <p:spPr>
              <a:xfrm>
                <a:off x="3178" y="3118"/>
                <a:ext cx="78" cy="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3" name="Google Shape;463;p5"/>
              <p:cNvSpPr/>
              <p:nvPr/>
            </p:nvSpPr>
            <p:spPr>
              <a:xfrm>
                <a:off x="3274" y="3118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[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4" name="Google Shape;464;p5"/>
              <p:cNvSpPr/>
              <p:nvPr/>
            </p:nvSpPr>
            <p:spPr>
              <a:xfrm>
                <a:off x="3319" y="3118"/>
                <a:ext cx="163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4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5" name="Google Shape;465;p5"/>
              <p:cNvSpPr/>
              <p:nvPr/>
            </p:nvSpPr>
            <p:spPr>
              <a:xfrm>
                <a:off x="3400" y="3118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]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6" name="Google Shape;466;p5"/>
              <p:cNvSpPr/>
              <p:nvPr/>
            </p:nvSpPr>
            <p:spPr>
              <a:xfrm>
                <a:off x="3534" y="3118"/>
                <a:ext cx="78" cy="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" name="Google Shape;467;p5"/>
              <p:cNvSpPr/>
              <p:nvPr/>
            </p:nvSpPr>
            <p:spPr>
              <a:xfrm>
                <a:off x="3631" y="3118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[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" name="Google Shape;468;p5"/>
              <p:cNvSpPr/>
              <p:nvPr/>
            </p:nvSpPr>
            <p:spPr>
              <a:xfrm>
                <a:off x="3675" y="3118"/>
                <a:ext cx="163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5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9" name="Google Shape;469;p5"/>
              <p:cNvSpPr/>
              <p:nvPr/>
            </p:nvSpPr>
            <p:spPr>
              <a:xfrm>
                <a:off x="3757" y="3118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8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]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" name="Google Shape;470;p5"/>
              <p:cNvSpPr/>
              <p:nvPr/>
            </p:nvSpPr>
            <p:spPr>
              <a:xfrm>
                <a:off x="1915" y="2983"/>
                <a:ext cx="0" cy="127"/>
              </a:xfrm>
              <a:custGeom>
                <a:rect b="b" l="l" r="r" t="t"/>
                <a:pathLst>
                  <a:path extrusionOk="0" h="127" w="120000">
                    <a:moveTo>
                      <a:pt x="0" y="127"/>
                    </a:moveTo>
                    <a:lnTo>
                      <a:pt x="0" y="75"/>
                    </a:lnTo>
                    <a:lnTo>
                      <a:pt x="0" y="37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15875">
                <a:solidFill>
                  <a:srgbClr val="40404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71" name="Google Shape;471;p5"/>
              <p:cNvSpPr/>
              <p:nvPr/>
            </p:nvSpPr>
            <p:spPr>
              <a:xfrm>
                <a:off x="1878" y="2930"/>
                <a:ext cx="75" cy="68"/>
              </a:xfrm>
              <a:custGeom>
                <a:rect b="b" l="l" r="r" t="t"/>
                <a:pathLst>
                  <a:path extrusionOk="0" h="144" w="160">
                    <a:moveTo>
                      <a:pt x="80" y="0"/>
                    </a:moveTo>
                    <a:lnTo>
                      <a:pt x="160" y="144"/>
                    </a:lnTo>
                    <a:lnTo>
                      <a:pt x="153" y="143"/>
                    </a:lnTo>
                    <a:cubicBezTo>
                      <a:pt x="106" y="119"/>
                      <a:pt x="50" y="119"/>
                      <a:pt x="3" y="143"/>
                    </a:cubicBezTo>
                    <a:lnTo>
                      <a:pt x="0" y="144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40404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72" name="Google Shape;472;p5"/>
              <p:cNvSpPr/>
              <p:nvPr/>
            </p:nvSpPr>
            <p:spPr>
              <a:xfrm>
                <a:off x="2250" y="2983"/>
                <a:ext cx="0" cy="127"/>
              </a:xfrm>
              <a:custGeom>
                <a:rect b="b" l="l" r="r" t="t"/>
                <a:pathLst>
                  <a:path extrusionOk="0" h="127" w="120000">
                    <a:moveTo>
                      <a:pt x="0" y="127"/>
                    </a:moveTo>
                    <a:lnTo>
                      <a:pt x="0" y="75"/>
                    </a:lnTo>
                    <a:lnTo>
                      <a:pt x="0" y="37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15875">
                <a:solidFill>
                  <a:srgbClr val="40404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73" name="Google Shape;473;p5"/>
              <p:cNvSpPr/>
              <p:nvPr/>
            </p:nvSpPr>
            <p:spPr>
              <a:xfrm>
                <a:off x="2212" y="2930"/>
                <a:ext cx="75" cy="68"/>
              </a:xfrm>
              <a:custGeom>
                <a:rect b="b" l="l" r="r" t="t"/>
                <a:pathLst>
                  <a:path extrusionOk="0" h="144" w="160">
                    <a:moveTo>
                      <a:pt x="80" y="0"/>
                    </a:moveTo>
                    <a:lnTo>
                      <a:pt x="160" y="144"/>
                    </a:lnTo>
                    <a:lnTo>
                      <a:pt x="153" y="143"/>
                    </a:lnTo>
                    <a:cubicBezTo>
                      <a:pt x="106" y="119"/>
                      <a:pt x="50" y="119"/>
                      <a:pt x="3" y="143"/>
                    </a:cubicBezTo>
                    <a:lnTo>
                      <a:pt x="0" y="144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40404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74" name="Google Shape;474;p5"/>
              <p:cNvSpPr/>
              <p:nvPr/>
            </p:nvSpPr>
            <p:spPr>
              <a:xfrm>
                <a:off x="2606" y="2983"/>
                <a:ext cx="0" cy="127"/>
              </a:xfrm>
              <a:custGeom>
                <a:rect b="b" l="l" r="r" t="t"/>
                <a:pathLst>
                  <a:path extrusionOk="0" h="127" w="120000">
                    <a:moveTo>
                      <a:pt x="0" y="127"/>
                    </a:moveTo>
                    <a:lnTo>
                      <a:pt x="0" y="75"/>
                    </a:lnTo>
                    <a:lnTo>
                      <a:pt x="0" y="37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15875">
                <a:solidFill>
                  <a:srgbClr val="40404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75" name="Google Shape;475;p5"/>
              <p:cNvSpPr/>
              <p:nvPr/>
            </p:nvSpPr>
            <p:spPr>
              <a:xfrm>
                <a:off x="2569" y="2930"/>
                <a:ext cx="74" cy="68"/>
              </a:xfrm>
              <a:custGeom>
                <a:rect b="b" l="l" r="r" t="t"/>
                <a:pathLst>
                  <a:path extrusionOk="0" h="144" w="160">
                    <a:moveTo>
                      <a:pt x="80" y="0"/>
                    </a:moveTo>
                    <a:lnTo>
                      <a:pt x="160" y="144"/>
                    </a:lnTo>
                    <a:lnTo>
                      <a:pt x="153" y="143"/>
                    </a:lnTo>
                    <a:cubicBezTo>
                      <a:pt x="106" y="119"/>
                      <a:pt x="50" y="119"/>
                      <a:pt x="3" y="143"/>
                    </a:cubicBezTo>
                    <a:lnTo>
                      <a:pt x="0" y="144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40404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76" name="Google Shape;476;p5"/>
              <p:cNvSpPr/>
              <p:nvPr/>
            </p:nvSpPr>
            <p:spPr>
              <a:xfrm>
                <a:off x="2970" y="2983"/>
                <a:ext cx="0" cy="127"/>
              </a:xfrm>
              <a:custGeom>
                <a:rect b="b" l="l" r="r" t="t"/>
                <a:pathLst>
                  <a:path extrusionOk="0" h="127" w="120000">
                    <a:moveTo>
                      <a:pt x="0" y="127"/>
                    </a:moveTo>
                    <a:lnTo>
                      <a:pt x="0" y="75"/>
                    </a:lnTo>
                    <a:lnTo>
                      <a:pt x="0" y="37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15875">
                <a:solidFill>
                  <a:srgbClr val="40404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77" name="Google Shape;477;p5"/>
              <p:cNvSpPr/>
              <p:nvPr/>
            </p:nvSpPr>
            <p:spPr>
              <a:xfrm>
                <a:off x="2938" y="2930"/>
                <a:ext cx="69" cy="68"/>
              </a:xfrm>
              <a:custGeom>
                <a:rect b="b" l="l" r="r" t="t"/>
                <a:pathLst>
                  <a:path extrusionOk="0" h="144" w="150">
                    <a:moveTo>
                      <a:pt x="69" y="0"/>
                    </a:moveTo>
                    <a:lnTo>
                      <a:pt x="149" y="144"/>
                    </a:lnTo>
                    <a:lnTo>
                      <a:pt x="150" y="143"/>
                    </a:lnTo>
                    <a:cubicBezTo>
                      <a:pt x="103" y="119"/>
                      <a:pt x="47" y="119"/>
                      <a:pt x="0" y="143"/>
                    </a:cubicBezTo>
                    <a:lnTo>
                      <a:pt x="5" y="144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40404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78" name="Google Shape;478;p5"/>
              <p:cNvSpPr/>
              <p:nvPr/>
            </p:nvSpPr>
            <p:spPr>
              <a:xfrm>
                <a:off x="3304" y="2983"/>
                <a:ext cx="0" cy="127"/>
              </a:xfrm>
              <a:custGeom>
                <a:rect b="b" l="l" r="r" t="t"/>
                <a:pathLst>
                  <a:path extrusionOk="0" h="127" w="120000">
                    <a:moveTo>
                      <a:pt x="0" y="127"/>
                    </a:moveTo>
                    <a:lnTo>
                      <a:pt x="0" y="75"/>
                    </a:lnTo>
                    <a:lnTo>
                      <a:pt x="0" y="37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15875">
                <a:solidFill>
                  <a:srgbClr val="40404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79" name="Google Shape;479;p5"/>
              <p:cNvSpPr/>
              <p:nvPr/>
            </p:nvSpPr>
            <p:spPr>
              <a:xfrm>
                <a:off x="3272" y="2930"/>
                <a:ext cx="69" cy="68"/>
              </a:xfrm>
              <a:custGeom>
                <a:rect b="b" l="l" r="r" t="t"/>
                <a:pathLst>
                  <a:path extrusionOk="0" h="144" w="150">
                    <a:moveTo>
                      <a:pt x="69" y="0"/>
                    </a:moveTo>
                    <a:lnTo>
                      <a:pt x="149" y="144"/>
                    </a:lnTo>
                    <a:lnTo>
                      <a:pt x="150" y="143"/>
                    </a:lnTo>
                    <a:cubicBezTo>
                      <a:pt x="103" y="119"/>
                      <a:pt x="47" y="119"/>
                      <a:pt x="0" y="143"/>
                    </a:cubicBezTo>
                    <a:lnTo>
                      <a:pt x="5" y="144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40404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80" name="Google Shape;480;p5"/>
              <p:cNvSpPr/>
              <p:nvPr/>
            </p:nvSpPr>
            <p:spPr>
              <a:xfrm>
                <a:off x="3660" y="2983"/>
                <a:ext cx="0" cy="127"/>
              </a:xfrm>
              <a:custGeom>
                <a:rect b="b" l="l" r="r" t="t"/>
                <a:pathLst>
                  <a:path extrusionOk="0" h="127" w="120000">
                    <a:moveTo>
                      <a:pt x="0" y="127"/>
                    </a:moveTo>
                    <a:lnTo>
                      <a:pt x="0" y="75"/>
                    </a:lnTo>
                    <a:lnTo>
                      <a:pt x="0" y="37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15875">
                <a:solidFill>
                  <a:srgbClr val="40404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81" name="Google Shape;481;p5"/>
              <p:cNvSpPr/>
              <p:nvPr/>
            </p:nvSpPr>
            <p:spPr>
              <a:xfrm>
                <a:off x="3628" y="2930"/>
                <a:ext cx="70" cy="68"/>
              </a:xfrm>
              <a:custGeom>
                <a:rect b="b" l="l" r="r" t="t"/>
                <a:pathLst>
                  <a:path extrusionOk="0" h="144" w="150">
                    <a:moveTo>
                      <a:pt x="69" y="0"/>
                    </a:moveTo>
                    <a:lnTo>
                      <a:pt x="149" y="144"/>
                    </a:lnTo>
                    <a:lnTo>
                      <a:pt x="150" y="143"/>
                    </a:lnTo>
                    <a:cubicBezTo>
                      <a:pt x="103" y="119"/>
                      <a:pt x="47" y="119"/>
                      <a:pt x="0" y="143"/>
                    </a:cubicBezTo>
                    <a:lnTo>
                      <a:pt x="5" y="144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40404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82" name="Google Shape;482;p5"/>
              <p:cNvSpPr/>
              <p:nvPr/>
            </p:nvSpPr>
            <p:spPr>
              <a:xfrm>
                <a:off x="1730" y="3433"/>
                <a:ext cx="356" cy="360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pic>
            <p:nvPicPr>
              <p:cNvPr id="483" name="Google Shape;483;p5"/>
              <p:cNvPicPr preferRelativeResize="0"/>
              <p:nvPr/>
            </p:nvPicPr>
            <p:blipFill rotWithShape="1">
              <a:blip r:embed="rId10">
                <a:alphaModFix/>
              </a:blip>
              <a:srcRect b="0" l="0" r="0" t="0"/>
              <a:stretch/>
            </p:blipFill>
            <p:spPr>
              <a:xfrm>
                <a:off x="1730" y="3433"/>
                <a:ext cx="356" cy="3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84" name="Google Shape;484;p5"/>
              <p:cNvSpPr/>
              <p:nvPr/>
            </p:nvSpPr>
            <p:spPr>
              <a:xfrm>
                <a:off x="1730" y="3433"/>
                <a:ext cx="356" cy="360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85" name="Google Shape;485;p5"/>
              <p:cNvSpPr/>
              <p:nvPr/>
            </p:nvSpPr>
            <p:spPr>
              <a:xfrm>
                <a:off x="1722" y="3425"/>
                <a:ext cx="379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86" name="Google Shape;486;p5"/>
              <p:cNvSpPr/>
              <p:nvPr/>
            </p:nvSpPr>
            <p:spPr>
              <a:xfrm>
                <a:off x="1725" y="3428"/>
                <a:ext cx="366" cy="370"/>
              </a:xfrm>
              <a:custGeom>
                <a:rect b="b" l="l" r="r" t="t"/>
                <a:pathLst>
                  <a:path extrusionOk="0" h="789" w="789">
                    <a:moveTo>
                      <a:pt x="10" y="768"/>
                    </a:moveTo>
                    <a:lnTo>
                      <a:pt x="778" y="768"/>
                    </a:lnTo>
                    <a:lnTo>
                      <a:pt x="768" y="778"/>
                    </a:lnTo>
                    <a:lnTo>
                      <a:pt x="768" y="10"/>
                    </a:lnTo>
                    <a:lnTo>
                      <a:pt x="778" y="21"/>
                    </a:lnTo>
                    <a:lnTo>
                      <a:pt x="10" y="21"/>
                    </a:lnTo>
                    <a:lnTo>
                      <a:pt x="21" y="10"/>
                    </a:lnTo>
                    <a:lnTo>
                      <a:pt x="21" y="778"/>
                    </a:lnTo>
                    <a:cubicBezTo>
                      <a:pt x="21" y="784"/>
                      <a:pt x="16" y="789"/>
                      <a:pt x="10" y="789"/>
                    </a:cubicBezTo>
                    <a:cubicBezTo>
                      <a:pt x="5" y="789"/>
                      <a:pt x="0" y="784"/>
                      <a:pt x="0" y="778"/>
                    </a:cubicBezTo>
                    <a:lnTo>
                      <a:pt x="0" y="10"/>
                    </a:lnTo>
                    <a:cubicBezTo>
                      <a:pt x="0" y="5"/>
                      <a:pt x="5" y="0"/>
                      <a:pt x="10" y="0"/>
                    </a:cubicBezTo>
                    <a:lnTo>
                      <a:pt x="778" y="0"/>
                    </a:lnTo>
                    <a:cubicBezTo>
                      <a:pt x="784" y="0"/>
                      <a:pt x="789" y="5"/>
                      <a:pt x="789" y="10"/>
                    </a:cubicBezTo>
                    <a:lnTo>
                      <a:pt x="789" y="778"/>
                    </a:lnTo>
                    <a:cubicBezTo>
                      <a:pt x="789" y="784"/>
                      <a:pt x="784" y="789"/>
                      <a:pt x="778" y="789"/>
                    </a:cubicBezTo>
                    <a:lnTo>
                      <a:pt x="10" y="789"/>
                    </a:lnTo>
                    <a:cubicBezTo>
                      <a:pt x="5" y="789"/>
                      <a:pt x="0" y="784"/>
                      <a:pt x="0" y="778"/>
                    </a:cubicBezTo>
                    <a:cubicBezTo>
                      <a:pt x="0" y="773"/>
                      <a:pt x="5" y="768"/>
                      <a:pt x="10" y="768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87" name="Google Shape;487;p5"/>
              <p:cNvSpPr/>
              <p:nvPr/>
            </p:nvSpPr>
            <p:spPr>
              <a:xfrm>
                <a:off x="1722" y="3425"/>
                <a:ext cx="379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88" name="Google Shape;488;p5"/>
              <p:cNvSpPr/>
              <p:nvPr/>
            </p:nvSpPr>
            <p:spPr>
              <a:xfrm>
                <a:off x="1700" y="3410"/>
                <a:ext cx="371" cy="8"/>
              </a:xfrm>
              <a:prstGeom prst="rect">
                <a:avLst/>
              </a:prstGeom>
              <a:solidFill>
                <a:srgbClr val="EFAF7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89" name="Google Shape;489;p5"/>
              <p:cNvSpPr/>
              <p:nvPr/>
            </p:nvSpPr>
            <p:spPr>
              <a:xfrm>
                <a:off x="1700" y="3418"/>
                <a:ext cx="371" cy="7"/>
              </a:xfrm>
              <a:prstGeom prst="rect">
                <a:avLst/>
              </a:prstGeom>
              <a:solidFill>
                <a:srgbClr val="F2BF9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90" name="Google Shape;490;p5"/>
              <p:cNvSpPr/>
              <p:nvPr/>
            </p:nvSpPr>
            <p:spPr>
              <a:xfrm>
                <a:off x="1700" y="3425"/>
                <a:ext cx="371" cy="8"/>
              </a:xfrm>
              <a:prstGeom prst="rect">
                <a:avLst/>
              </a:prstGeom>
              <a:solidFill>
                <a:srgbClr val="F2BF9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91" name="Google Shape;491;p5"/>
              <p:cNvSpPr/>
              <p:nvPr/>
            </p:nvSpPr>
            <p:spPr>
              <a:xfrm>
                <a:off x="1700" y="3433"/>
                <a:ext cx="371" cy="22"/>
              </a:xfrm>
              <a:prstGeom prst="rect">
                <a:avLst/>
              </a:prstGeom>
              <a:solidFill>
                <a:srgbClr val="F2BE9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92" name="Google Shape;492;p5"/>
              <p:cNvSpPr/>
              <p:nvPr/>
            </p:nvSpPr>
            <p:spPr>
              <a:xfrm>
                <a:off x="1700" y="3455"/>
                <a:ext cx="371" cy="15"/>
              </a:xfrm>
              <a:prstGeom prst="rect">
                <a:avLst/>
              </a:prstGeom>
              <a:solidFill>
                <a:srgbClr val="F2BD9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93" name="Google Shape;493;p5"/>
              <p:cNvSpPr/>
              <p:nvPr/>
            </p:nvSpPr>
            <p:spPr>
              <a:xfrm>
                <a:off x="1700" y="3470"/>
                <a:ext cx="371" cy="8"/>
              </a:xfrm>
              <a:prstGeom prst="rect">
                <a:avLst/>
              </a:prstGeom>
              <a:solidFill>
                <a:srgbClr val="F2BD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94" name="Google Shape;494;p5"/>
              <p:cNvSpPr/>
              <p:nvPr/>
            </p:nvSpPr>
            <p:spPr>
              <a:xfrm>
                <a:off x="1700" y="3478"/>
                <a:ext cx="371" cy="7"/>
              </a:xfrm>
              <a:prstGeom prst="rect">
                <a:avLst/>
              </a:prstGeom>
              <a:solidFill>
                <a:srgbClr val="F1BC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95" name="Google Shape;495;p5"/>
              <p:cNvSpPr/>
              <p:nvPr/>
            </p:nvSpPr>
            <p:spPr>
              <a:xfrm>
                <a:off x="1700" y="3485"/>
                <a:ext cx="371" cy="8"/>
              </a:xfrm>
              <a:prstGeom prst="rect">
                <a:avLst/>
              </a:prstGeom>
              <a:solidFill>
                <a:srgbClr val="F1BC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96" name="Google Shape;496;p5"/>
              <p:cNvSpPr/>
              <p:nvPr/>
            </p:nvSpPr>
            <p:spPr>
              <a:xfrm>
                <a:off x="1700" y="3493"/>
                <a:ext cx="371" cy="7"/>
              </a:xfrm>
              <a:prstGeom prst="rect">
                <a:avLst/>
              </a:prstGeom>
              <a:solidFill>
                <a:srgbClr val="F1BC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97" name="Google Shape;497;p5"/>
              <p:cNvSpPr/>
              <p:nvPr/>
            </p:nvSpPr>
            <p:spPr>
              <a:xfrm>
                <a:off x="1700" y="3500"/>
                <a:ext cx="371" cy="8"/>
              </a:xfrm>
              <a:prstGeom prst="rect">
                <a:avLst/>
              </a:prstGeom>
              <a:solidFill>
                <a:srgbClr val="F1BB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98" name="Google Shape;498;p5"/>
              <p:cNvSpPr/>
              <p:nvPr/>
            </p:nvSpPr>
            <p:spPr>
              <a:xfrm>
                <a:off x="1700" y="3508"/>
                <a:ext cx="371" cy="7"/>
              </a:xfrm>
              <a:prstGeom prst="rect">
                <a:avLst/>
              </a:prstGeom>
              <a:solidFill>
                <a:srgbClr val="F1BB8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499" name="Google Shape;499;p5"/>
              <p:cNvSpPr/>
              <p:nvPr/>
            </p:nvSpPr>
            <p:spPr>
              <a:xfrm>
                <a:off x="1700" y="3515"/>
                <a:ext cx="371" cy="8"/>
              </a:xfrm>
              <a:prstGeom prst="rect">
                <a:avLst/>
              </a:prstGeom>
              <a:solidFill>
                <a:srgbClr val="F1BB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00" name="Google Shape;500;p5"/>
              <p:cNvSpPr/>
              <p:nvPr/>
            </p:nvSpPr>
            <p:spPr>
              <a:xfrm>
                <a:off x="1700" y="3523"/>
                <a:ext cx="371" cy="7"/>
              </a:xfrm>
              <a:prstGeom prst="rect">
                <a:avLst/>
              </a:prstGeom>
              <a:solidFill>
                <a:srgbClr val="F1BA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01" name="Google Shape;501;p5"/>
              <p:cNvSpPr/>
              <p:nvPr/>
            </p:nvSpPr>
            <p:spPr>
              <a:xfrm>
                <a:off x="1700" y="3530"/>
                <a:ext cx="371" cy="15"/>
              </a:xfrm>
              <a:prstGeom prst="rect">
                <a:avLst/>
              </a:prstGeom>
              <a:solidFill>
                <a:srgbClr val="F1BA8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02" name="Google Shape;502;p5"/>
              <p:cNvSpPr/>
              <p:nvPr/>
            </p:nvSpPr>
            <p:spPr>
              <a:xfrm>
                <a:off x="1700" y="3545"/>
                <a:ext cx="371" cy="23"/>
              </a:xfrm>
              <a:prstGeom prst="rect">
                <a:avLst/>
              </a:prstGeom>
              <a:solidFill>
                <a:srgbClr val="F1B98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03" name="Google Shape;503;p5"/>
              <p:cNvSpPr/>
              <p:nvPr/>
            </p:nvSpPr>
            <p:spPr>
              <a:xfrm>
                <a:off x="1700" y="3568"/>
                <a:ext cx="371" cy="7"/>
              </a:xfrm>
              <a:prstGeom prst="rect">
                <a:avLst/>
              </a:prstGeom>
              <a:solidFill>
                <a:srgbClr val="F1B88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04" name="Google Shape;504;p5"/>
              <p:cNvSpPr/>
              <p:nvPr/>
            </p:nvSpPr>
            <p:spPr>
              <a:xfrm>
                <a:off x="1700" y="3575"/>
                <a:ext cx="371" cy="15"/>
              </a:xfrm>
              <a:prstGeom prst="rect">
                <a:avLst/>
              </a:prstGeom>
              <a:solidFill>
                <a:srgbClr val="F1B88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05" name="Google Shape;505;p5"/>
              <p:cNvSpPr/>
              <p:nvPr/>
            </p:nvSpPr>
            <p:spPr>
              <a:xfrm>
                <a:off x="1700" y="3590"/>
                <a:ext cx="371" cy="8"/>
              </a:xfrm>
              <a:prstGeom prst="rect">
                <a:avLst/>
              </a:prstGeom>
              <a:solidFill>
                <a:srgbClr val="F1B78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06" name="Google Shape;506;p5"/>
              <p:cNvSpPr/>
              <p:nvPr/>
            </p:nvSpPr>
            <p:spPr>
              <a:xfrm>
                <a:off x="1700" y="3598"/>
                <a:ext cx="371" cy="15"/>
              </a:xfrm>
              <a:prstGeom prst="rect">
                <a:avLst/>
              </a:prstGeom>
              <a:solidFill>
                <a:srgbClr val="F1B78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07" name="Google Shape;507;p5"/>
              <p:cNvSpPr/>
              <p:nvPr/>
            </p:nvSpPr>
            <p:spPr>
              <a:xfrm>
                <a:off x="1700" y="3613"/>
                <a:ext cx="371" cy="8"/>
              </a:xfrm>
              <a:prstGeom prst="rect">
                <a:avLst/>
              </a:prstGeom>
              <a:solidFill>
                <a:srgbClr val="F1B7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08" name="Google Shape;508;p5"/>
              <p:cNvSpPr/>
              <p:nvPr/>
            </p:nvSpPr>
            <p:spPr>
              <a:xfrm>
                <a:off x="1700" y="3621"/>
                <a:ext cx="371" cy="22"/>
              </a:xfrm>
              <a:prstGeom prst="rect">
                <a:avLst/>
              </a:prstGeom>
              <a:solidFill>
                <a:srgbClr val="F0B68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09" name="Google Shape;509;p5"/>
              <p:cNvSpPr/>
              <p:nvPr/>
            </p:nvSpPr>
            <p:spPr>
              <a:xfrm>
                <a:off x="1700" y="3643"/>
                <a:ext cx="371" cy="15"/>
              </a:xfrm>
              <a:prstGeom prst="rect">
                <a:avLst/>
              </a:prstGeom>
              <a:solidFill>
                <a:srgbClr val="F0B58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10" name="Google Shape;510;p5"/>
              <p:cNvSpPr/>
              <p:nvPr/>
            </p:nvSpPr>
            <p:spPr>
              <a:xfrm>
                <a:off x="1700" y="3658"/>
                <a:ext cx="371" cy="8"/>
              </a:xfrm>
              <a:prstGeom prst="rect">
                <a:avLst/>
              </a:prstGeom>
              <a:solidFill>
                <a:srgbClr val="F0B5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11" name="Google Shape;511;p5"/>
              <p:cNvSpPr/>
              <p:nvPr/>
            </p:nvSpPr>
            <p:spPr>
              <a:xfrm>
                <a:off x="1700" y="3666"/>
                <a:ext cx="371" cy="7"/>
              </a:xfrm>
              <a:prstGeom prst="rect">
                <a:avLst/>
              </a:prstGeom>
              <a:solidFill>
                <a:srgbClr val="F0B4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12" name="Google Shape;512;p5"/>
              <p:cNvSpPr/>
              <p:nvPr/>
            </p:nvSpPr>
            <p:spPr>
              <a:xfrm>
                <a:off x="1700" y="3673"/>
                <a:ext cx="371" cy="8"/>
              </a:xfrm>
              <a:prstGeom prst="rect">
                <a:avLst/>
              </a:prstGeom>
              <a:solidFill>
                <a:srgbClr val="F0B48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13" name="Google Shape;513;p5"/>
              <p:cNvSpPr/>
              <p:nvPr/>
            </p:nvSpPr>
            <p:spPr>
              <a:xfrm>
                <a:off x="1700" y="3681"/>
                <a:ext cx="371" cy="7"/>
              </a:xfrm>
              <a:prstGeom prst="rect">
                <a:avLst/>
              </a:prstGeom>
              <a:solidFill>
                <a:srgbClr val="F0B4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14" name="Google Shape;514;p5"/>
              <p:cNvSpPr/>
              <p:nvPr/>
            </p:nvSpPr>
            <p:spPr>
              <a:xfrm>
                <a:off x="1700" y="3688"/>
                <a:ext cx="371" cy="8"/>
              </a:xfrm>
              <a:prstGeom prst="rect">
                <a:avLst/>
              </a:prstGeom>
              <a:solidFill>
                <a:srgbClr val="F0B3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15" name="Google Shape;515;p5"/>
              <p:cNvSpPr/>
              <p:nvPr/>
            </p:nvSpPr>
            <p:spPr>
              <a:xfrm>
                <a:off x="1700" y="3696"/>
                <a:ext cx="371" cy="7"/>
              </a:xfrm>
              <a:prstGeom prst="rect">
                <a:avLst/>
              </a:prstGeom>
              <a:solidFill>
                <a:srgbClr val="F0B38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16" name="Google Shape;516;p5"/>
              <p:cNvSpPr/>
              <p:nvPr/>
            </p:nvSpPr>
            <p:spPr>
              <a:xfrm>
                <a:off x="1700" y="3703"/>
                <a:ext cx="371" cy="8"/>
              </a:xfrm>
              <a:prstGeom prst="rect">
                <a:avLst/>
              </a:prstGeom>
              <a:solidFill>
                <a:srgbClr val="F0B3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17" name="Google Shape;517;p5"/>
              <p:cNvSpPr/>
              <p:nvPr/>
            </p:nvSpPr>
            <p:spPr>
              <a:xfrm>
                <a:off x="1700" y="3711"/>
                <a:ext cx="371" cy="7"/>
              </a:xfrm>
              <a:prstGeom prst="rect">
                <a:avLst/>
              </a:prstGeom>
              <a:solidFill>
                <a:srgbClr val="F0B2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18" name="Google Shape;518;p5"/>
              <p:cNvSpPr/>
              <p:nvPr/>
            </p:nvSpPr>
            <p:spPr>
              <a:xfrm>
                <a:off x="1700" y="3718"/>
                <a:ext cx="371" cy="15"/>
              </a:xfrm>
              <a:prstGeom prst="rect">
                <a:avLst/>
              </a:prstGeom>
              <a:solidFill>
                <a:srgbClr val="F0B27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19" name="Google Shape;519;p5"/>
              <p:cNvSpPr/>
              <p:nvPr/>
            </p:nvSpPr>
            <p:spPr>
              <a:xfrm>
                <a:off x="1700" y="3733"/>
                <a:ext cx="371" cy="23"/>
              </a:xfrm>
              <a:prstGeom prst="rect">
                <a:avLst/>
              </a:prstGeom>
              <a:solidFill>
                <a:srgbClr val="EFB17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20" name="Google Shape;520;p5"/>
              <p:cNvSpPr/>
              <p:nvPr/>
            </p:nvSpPr>
            <p:spPr>
              <a:xfrm>
                <a:off x="1700" y="3756"/>
                <a:ext cx="371" cy="7"/>
              </a:xfrm>
              <a:prstGeom prst="rect">
                <a:avLst/>
              </a:prstGeom>
              <a:solidFill>
                <a:srgbClr val="EFB07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21" name="Google Shape;521;p5"/>
              <p:cNvSpPr/>
              <p:nvPr/>
            </p:nvSpPr>
            <p:spPr>
              <a:xfrm>
                <a:off x="1700" y="3763"/>
                <a:ext cx="371" cy="15"/>
              </a:xfrm>
              <a:prstGeom prst="rect">
                <a:avLst/>
              </a:prstGeom>
              <a:solidFill>
                <a:srgbClr val="EFB07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22" name="Google Shape;522;p5"/>
              <p:cNvSpPr/>
              <p:nvPr/>
            </p:nvSpPr>
            <p:spPr>
              <a:xfrm>
                <a:off x="1700" y="3778"/>
                <a:ext cx="371" cy="8"/>
              </a:xfrm>
              <a:prstGeom prst="rect">
                <a:avLst/>
              </a:prstGeom>
              <a:solidFill>
                <a:srgbClr val="EFAF7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23" name="Google Shape;523;p5"/>
              <p:cNvSpPr/>
              <p:nvPr/>
            </p:nvSpPr>
            <p:spPr>
              <a:xfrm>
                <a:off x="1715" y="3425"/>
                <a:ext cx="356" cy="361"/>
              </a:xfrm>
              <a:prstGeom prst="rect">
                <a:avLst/>
              </a:prstGeom>
              <a:noFill/>
              <a:ln cap="rnd" cmpd="sng" w="158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24" name="Google Shape;524;p5"/>
              <p:cNvSpPr/>
              <p:nvPr/>
            </p:nvSpPr>
            <p:spPr>
              <a:xfrm>
                <a:off x="1849" y="3485"/>
                <a:ext cx="193" cy="2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00"/>
                  <a:buFont typeface="Calibri"/>
                  <a:buNone/>
                </a:pPr>
                <a:r>
                  <a:rPr b="0" i="0" lang="en-US" sz="23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5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" name="Google Shape;525;p5"/>
              <p:cNvSpPr/>
              <p:nvPr/>
            </p:nvSpPr>
            <p:spPr>
              <a:xfrm>
                <a:off x="2086" y="3433"/>
                <a:ext cx="357" cy="360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pic>
            <p:nvPicPr>
              <p:cNvPr id="526" name="Google Shape;526;p5"/>
              <p:cNvPicPr preferRelativeResize="0"/>
              <p:nvPr/>
            </p:nvPicPr>
            <p:blipFill rotWithShape="1">
              <a:blip r:embed="rId11">
                <a:alphaModFix/>
              </a:blip>
              <a:srcRect b="0" l="0" r="0" t="0"/>
              <a:stretch/>
            </p:blipFill>
            <p:spPr>
              <a:xfrm>
                <a:off x="2086" y="3433"/>
                <a:ext cx="357" cy="3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27" name="Google Shape;527;p5"/>
              <p:cNvSpPr/>
              <p:nvPr/>
            </p:nvSpPr>
            <p:spPr>
              <a:xfrm>
                <a:off x="2086" y="3433"/>
                <a:ext cx="357" cy="360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28" name="Google Shape;528;p5"/>
              <p:cNvSpPr/>
              <p:nvPr/>
            </p:nvSpPr>
            <p:spPr>
              <a:xfrm>
                <a:off x="2079" y="3425"/>
                <a:ext cx="378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29" name="Google Shape;529;p5"/>
              <p:cNvSpPr/>
              <p:nvPr/>
            </p:nvSpPr>
            <p:spPr>
              <a:xfrm>
                <a:off x="2082" y="3428"/>
                <a:ext cx="366" cy="370"/>
              </a:xfrm>
              <a:custGeom>
                <a:rect b="b" l="l" r="r" t="t"/>
                <a:pathLst>
                  <a:path extrusionOk="0" h="789" w="789">
                    <a:moveTo>
                      <a:pt x="10" y="768"/>
                    </a:moveTo>
                    <a:lnTo>
                      <a:pt x="778" y="768"/>
                    </a:lnTo>
                    <a:lnTo>
                      <a:pt x="768" y="778"/>
                    </a:lnTo>
                    <a:lnTo>
                      <a:pt x="768" y="10"/>
                    </a:lnTo>
                    <a:lnTo>
                      <a:pt x="778" y="21"/>
                    </a:lnTo>
                    <a:lnTo>
                      <a:pt x="10" y="21"/>
                    </a:lnTo>
                    <a:lnTo>
                      <a:pt x="21" y="10"/>
                    </a:lnTo>
                    <a:lnTo>
                      <a:pt x="21" y="778"/>
                    </a:lnTo>
                    <a:cubicBezTo>
                      <a:pt x="21" y="784"/>
                      <a:pt x="16" y="789"/>
                      <a:pt x="10" y="789"/>
                    </a:cubicBezTo>
                    <a:cubicBezTo>
                      <a:pt x="5" y="789"/>
                      <a:pt x="0" y="784"/>
                      <a:pt x="0" y="778"/>
                    </a:cubicBezTo>
                    <a:lnTo>
                      <a:pt x="0" y="10"/>
                    </a:lnTo>
                    <a:cubicBezTo>
                      <a:pt x="0" y="5"/>
                      <a:pt x="5" y="0"/>
                      <a:pt x="10" y="0"/>
                    </a:cubicBezTo>
                    <a:lnTo>
                      <a:pt x="778" y="0"/>
                    </a:lnTo>
                    <a:cubicBezTo>
                      <a:pt x="784" y="0"/>
                      <a:pt x="789" y="5"/>
                      <a:pt x="789" y="10"/>
                    </a:cubicBezTo>
                    <a:lnTo>
                      <a:pt x="789" y="778"/>
                    </a:lnTo>
                    <a:cubicBezTo>
                      <a:pt x="789" y="784"/>
                      <a:pt x="784" y="789"/>
                      <a:pt x="778" y="789"/>
                    </a:cubicBezTo>
                    <a:lnTo>
                      <a:pt x="10" y="789"/>
                    </a:lnTo>
                    <a:cubicBezTo>
                      <a:pt x="5" y="789"/>
                      <a:pt x="0" y="784"/>
                      <a:pt x="0" y="778"/>
                    </a:cubicBezTo>
                    <a:cubicBezTo>
                      <a:pt x="0" y="773"/>
                      <a:pt x="5" y="768"/>
                      <a:pt x="10" y="768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30" name="Google Shape;530;p5"/>
              <p:cNvSpPr/>
              <p:nvPr/>
            </p:nvSpPr>
            <p:spPr>
              <a:xfrm>
                <a:off x="2079" y="3425"/>
                <a:ext cx="378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31" name="Google Shape;531;p5"/>
              <p:cNvSpPr/>
              <p:nvPr/>
            </p:nvSpPr>
            <p:spPr>
              <a:xfrm>
                <a:off x="2056" y="3410"/>
                <a:ext cx="372" cy="8"/>
              </a:xfrm>
              <a:prstGeom prst="rect">
                <a:avLst/>
              </a:prstGeom>
              <a:solidFill>
                <a:srgbClr val="EFAF7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32" name="Google Shape;532;p5"/>
              <p:cNvSpPr/>
              <p:nvPr/>
            </p:nvSpPr>
            <p:spPr>
              <a:xfrm>
                <a:off x="2056" y="3418"/>
                <a:ext cx="372" cy="7"/>
              </a:xfrm>
              <a:prstGeom prst="rect">
                <a:avLst/>
              </a:prstGeom>
              <a:solidFill>
                <a:srgbClr val="F2BF9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33" name="Google Shape;533;p5"/>
              <p:cNvSpPr/>
              <p:nvPr/>
            </p:nvSpPr>
            <p:spPr>
              <a:xfrm>
                <a:off x="2056" y="3425"/>
                <a:ext cx="372" cy="8"/>
              </a:xfrm>
              <a:prstGeom prst="rect">
                <a:avLst/>
              </a:prstGeom>
              <a:solidFill>
                <a:srgbClr val="F2BF9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34" name="Google Shape;534;p5"/>
              <p:cNvSpPr/>
              <p:nvPr/>
            </p:nvSpPr>
            <p:spPr>
              <a:xfrm>
                <a:off x="2056" y="3433"/>
                <a:ext cx="372" cy="22"/>
              </a:xfrm>
              <a:prstGeom prst="rect">
                <a:avLst/>
              </a:prstGeom>
              <a:solidFill>
                <a:srgbClr val="F2BE9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35" name="Google Shape;535;p5"/>
              <p:cNvSpPr/>
              <p:nvPr/>
            </p:nvSpPr>
            <p:spPr>
              <a:xfrm>
                <a:off x="2056" y="3455"/>
                <a:ext cx="372" cy="15"/>
              </a:xfrm>
              <a:prstGeom prst="rect">
                <a:avLst/>
              </a:prstGeom>
              <a:solidFill>
                <a:srgbClr val="F2BD9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36" name="Google Shape;536;p5"/>
              <p:cNvSpPr/>
              <p:nvPr/>
            </p:nvSpPr>
            <p:spPr>
              <a:xfrm>
                <a:off x="2056" y="3470"/>
                <a:ext cx="372" cy="8"/>
              </a:xfrm>
              <a:prstGeom prst="rect">
                <a:avLst/>
              </a:prstGeom>
              <a:solidFill>
                <a:srgbClr val="F2BD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37" name="Google Shape;537;p5"/>
              <p:cNvSpPr/>
              <p:nvPr/>
            </p:nvSpPr>
            <p:spPr>
              <a:xfrm>
                <a:off x="2056" y="3478"/>
                <a:ext cx="372" cy="7"/>
              </a:xfrm>
              <a:prstGeom prst="rect">
                <a:avLst/>
              </a:prstGeom>
              <a:solidFill>
                <a:srgbClr val="F1BC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38" name="Google Shape;538;p5"/>
              <p:cNvSpPr/>
              <p:nvPr/>
            </p:nvSpPr>
            <p:spPr>
              <a:xfrm>
                <a:off x="2056" y="3485"/>
                <a:ext cx="372" cy="8"/>
              </a:xfrm>
              <a:prstGeom prst="rect">
                <a:avLst/>
              </a:prstGeom>
              <a:solidFill>
                <a:srgbClr val="F1BC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39" name="Google Shape;539;p5"/>
              <p:cNvSpPr/>
              <p:nvPr/>
            </p:nvSpPr>
            <p:spPr>
              <a:xfrm>
                <a:off x="2056" y="3493"/>
                <a:ext cx="372" cy="7"/>
              </a:xfrm>
              <a:prstGeom prst="rect">
                <a:avLst/>
              </a:prstGeom>
              <a:solidFill>
                <a:srgbClr val="F1BC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40" name="Google Shape;540;p5"/>
              <p:cNvSpPr/>
              <p:nvPr/>
            </p:nvSpPr>
            <p:spPr>
              <a:xfrm>
                <a:off x="2056" y="3500"/>
                <a:ext cx="372" cy="8"/>
              </a:xfrm>
              <a:prstGeom prst="rect">
                <a:avLst/>
              </a:prstGeom>
              <a:solidFill>
                <a:srgbClr val="F1BB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41" name="Google Shape;541;p5"/>
              <p:cNvSpPr/>
              <p:nvPr/>
            </p:nvSpPr>
            <p:spPr>
              <a:xfrm>
                <a:off x="2056" y="3508"/>
                <a:ext cx="372" cy="7"/>
              </a:xfrm>
              <a:prstGeom prst="rect">
                <a:avLst/>
              </a:prstGeom>
              <a:solidFill>
                <a:srgbClr val="F1BB8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42" name="Google Shape;542;p5"/>
              <p:cNvSpPr/>
              <p:nvPr/>
            </p:nvSpPr>
            <p:spPr>
              <a:xfrm>
                <a:off x="2056" y="3515"/>
                <a:ext cx="372" cy="8"/>
              </a:xfrm>
              <a:prstGeom prst="rect">
                <a:avLst/>
              </a:prstGeom>
              <a:solidFill>
                <a:srgbClr val="F1BB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43" name="Google Shape;543;p5"/>
              <p:cNvSpPr/>
              <p:nvPr/>
            </p:nvSpPr>
            <p:spPr>
              <a:xfrm>
                <a:off x="2056" y="3523"/>
                <a:ext cx="372" cy="7"/>
              </a:xfrm>
              <a:prstGeom prst="rect">
                <a:avLst/>
              </a:prstGeom>
              <a:solidFill>
                <a:srgbClr val="F1BA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44" name="Google Shape;544;p5"/>
              <p:cNvSpPr/>
              <p:nvPr/>
            </p:nvSpPr>
            <p:spPr>
              <a:xfrm>
                <a:off x="2056" y="3530"/>
                <a:ext cx="372" cy="15"/>
              </a:xfrm>
              <a:prstGeom prst="rect">
                <a:avLst/>
              </a:prstGeom>
              <a:solidFill>
                <a:srgbClr val="F1BA8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  <p:grpSp>
          <p:nvGrpSpPr>
            <p:cNvPr id="545" name="Google Shape;545;p5"/>
            <p:cNvGrpSpPr/>
            <p:nvPr/>
          </p:nvGrpSpPr>
          <p:grpSpPr>
            <a:xfrm>
              <a:off x="816" y="3035"/>
              <a:ext cx="3067" cy="773"/>
              <a:chOff x="816" y="3035"/>
              <a:chExt cx="3067" cy="773"/>
            </a:xfrm>
          </p:grpSpPr>
          <p:sp>
            <p:nvSpPr>
              <p:cNvPr id="546" name="Google Shape;546;p5"/>
              <p:cNvSpPr/>
              <p:nvPr/>
            </p:nvSpPr>
            <p:spPr>
              <a:xfrm>
                <a:off x="2056" y="3545"/>
                <a:ext cx="372" cy="23"/>
              </a:xfrm>
              <a:prstGeom prst="rect">
                <a:avLst/>
              </a:prstGeom>
              <a:solidFill>
                <a:srgbClr val="F1B98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47" name="Google Shape;547;p5"/>
              <p:cNvSpPr/>
              <p:nvPr/>
            </p:nvSpPr>
            <p:spPr>
              <a:xfrm>
                <a:off x="2056" y="3568"/>
                <a:ext cx="372" cy="7"/>
              </a:xfrm>
              <a:prstGeom prst="rect">
                <a:avLst/>
              </a:prstGeom>
              <a:solidFill>
                <a:srgbClr val="F1B88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48" name="Google Shape;548;p5"/>
              <p:cNvSpPr/>
              <p:nvPr/>
            </p:nvSpPr>
            <p:spPr>
              <a:xfrm>
                <a:off x="2056" y="3575"/>
                <a:ext cx="372" cy="15"/>
              </a:xfrm>
              <a:prstGeom prst="rect">
                <a:avLst/>
              </a:prstGeom>
              <a:solidFill>
                <a:srgbClr val="F1B88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49" name="Google Shape;549;p5"/>
              <p:cNvSpPr/>
              <p:nvPr/>
            </p:nvSpPr>
            <p:spPr>
              <a:xfrm>
                <a:off x="2056" y="3590"/>
                <a:ext cx="372" cy="8"/>
              </a:xfrm>
              <a:prstGeom prst="rect">
                <a:avLst/>
              </a:prstGeom>
              <a:solidFill>
                <a:srgbClr val="F1B78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50" name="Google Shape;550;p5"/>
              <p:cNvSpPr/>
              <p:nvPr/>
            </p:nvSpPr>
            <p:spPr>
              <a:xfrm>
                <a:off x="2056" y="3598"/>
                <a:ext cx="372" cy="15"/>
              </a:xfrm>
              <a:prstGeom prst="rect">
                <a:avLst/>
              </a:prstGeom>
              <a:solidFill>
                <a:srgbClr val="F1B78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51" name="Google Shape;551;p5"/>
              <p:cNvSpPr/>
              <p:nvPr/>
            </p:nvSpPr>
            <p:spPr>
              <a:xfrm>
                <a:off x="2056" y="3613"/>
                <a:ext cx="372" cy="8"/>
              </a:xfrm>
              <a:prstGeom prst="rect">
                <a:avLst/>
              </a:prstGeom>
              <a:solidFill>
                <a:srgbClr val="F1B7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52" name="Google Shape;552;p5"/>
              <p:cNvSpPr/>
              <p:nvPr/>
            </p:nvSpPr>
            <p:spPr>
              <a:xfrm>
                <a:off x="2056" y="3621"/>
                <a:ext cx="372" cy="22"/>
              </a:xfrm>
              <a:prstGeom prst="rect">
                <a:avLst/>
              </a:prstGeom>
              <a:solidFill>
                <a:srgbClr val="F0B68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53" name="Google Shape;553;p5"/>
              <p:cNvSpPr/>
              <p:nvPr/>
            </p:nvSpPr>
            <p:spPr>
              <a:xfrm>
                <a:off x="2056" y="3643"/>
                <a:ext cx="372" cy="15"/>
              </a:xfrm>
              <a:prstGeom prst="rect">
                <a:avLst/>
              </a:prstGeom>
              <a:solidFill>
                <a:srgbClr val="F0B58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54" name="Google Shape;554;p5"/>
              <p:cNvSpPr/>
              <p:nvPr/>
            </p:nvSpPr>
            <p:spPr>
              <a:xfrm>
                <a:off x="2056" y="3658"/>
                <a:ext cx="372" cy="8"/>
              </a:xfrm>
              <a:prstGeom prst="rect">
                <a:avLst/>
              </a:prstGeom>
              <a:solidFill>
                <a:srgbClr val="F0B5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55" name="Google Shape;555;p5"/>
              <p:cNvSpPr/>
              <p:nvPr/>
            </p:nvSpPr>
            <p:spPr>
              <a:xfrm>
                <a:off x="2056" y="3666"/>
                <a:ext cx="372" cy="7"/>
              </a:xfrm>
              <a:prstGeom prst="rect">
                <a:avLst/>
              </a:prstGeom>
              <a:solidFill>
                <a:srgbClr val="F0B4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56" name="Google Shape;556;p5"/>
              <p:cNvSpPr/>
              <p:nvPr/>
            </p:nvSpPr>
            <p:spPr>
              <a:xfrm>
                <a:off x="2056" y="3673"/>
                <a:ext cx="372" cy="8"/>
              </a:xfrm>
              <a:prstGeom prst="rect">
                <a:avLst/>
              </a:prstGeom>
              <a:solidFill>
                <a:srgbClr val="F0B48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57" name="Google Shape;557;p5"/>
              <p:cNvSpPr/>
              <p:nvPr/>
            </p:nvSpPr>
            <p:spPr>
              <a:xfrm>
                <a:off x="2056" y="3681"/>
                <a:ext cx="372" cy="7"/>
              </a:xfrm>
              <a:prstGeom prst="rect">
                <a:avLst/>
              </a:prstGeom>
              <a:solidFill>
                <a:srgbClr val="F0B4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58" name="Google Shape;558;p5"/>
              <p:cNvSpPr/>
              <p:nvPr/>
            </p:nvSpPr>
            <p:spPr>
              <a:xfrm>
                <a:off x="2056" y="3688"/>
                <a:ext cx="372" cy="8"/>
              </a:xfrm>
              <a:prstGeom prst="rect">
                <a:avLst/>
              </a:prstGeom>
              <a:solidFill>
                <a:srgbClr val="F0B3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59" name="Google Shape;559;p5"/>
              <p:cNvSpPr/>
              <p:nvPr/>
            </p:nvSpPr>
            <p:spPr>
              <a:xfrm>
                <a:off x="2056" y="3696"/>
                <a:ext cx="372" cy="7"/>
              </a:xfrm>
              <a:prstGeom prst="rect">
                <a:avLst/>
              </a:prstGeom>
              <a:solidFill>
                <a:srgbClr val="F0B38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60" name="Google Shape;560;p5"/>
              <p:cNvSpPr/>
              <p:nvPr/>
            </p:nvSpPr>
            <p:spPr>
              <a:xfrm>
                <a:off x="2056" y="3703"/>
                <a:ext cx="372" cy="8"/>
              </a:xfrm>
              <a:prstGeom prst="rect">
                <a:avLst/>
              </a:prstGeom>
              <a:solidFill>
                <a:srgbClr val="F0B3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61" name="Google Shape;561;p5"/>
              <p:cNvSpPr/>
              <p:nvPr/>
            </p:nvSpPr>
            <p:spPr>
              <a:xfrm>
                <a:off x="2056" y="3711"/>
                <a:ext cx="372" cy="7"/>
              </a:xfrm>
              <a:prstGeom prst="rect">
                <a:avLst/>
              </a:prstGeom>
              <a:solidFill>
                <a:srgbClr val="F0B2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62" name="Google Shape;562;p5"/>
              <p:cNvSpPr/>
              <p:nvPr/>
            </p:nvSpPr>
            <p:spPr>
              <a:xfrm>
                <a:off x="2056" y="3718"/>
                <a:ext cx="372" cy="15"/>
              </a:xfrm>
              <a:prstGeom prst="rect">
                <a:avLst/>
              </a:prstGeom>
              <a:solidFill>
                <a:srgbClr val="F0B27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63" name="Google Shape;563;p5"/>
              <p:cNvSpPr/>
              <p:nvPr/>
            </p:nvSpPr>
            <p:spPr>
              <a:xfrm>
                <a:off x="2056" y="3733"/>
                <a:ext cx="372" cy="23"/>
              </a:xfrm>
              <a:prstGeom prst="rect">
                <a:avLst/>
              </a:prstGeom>
              <a:solidFill>
                <a:srgbClr val="EFB17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64" name="Google Shape;564;p5"/>
              <p:cNvSpPr/>
              <p:nvPr/>
            </p:nvSpPr>
            <p:spPr>
              <a:xfrm>
                <a:off x="2056" y="3756"/>
                <a:ext cx="372" cy="7"/>
              </a:xfrm>
              <a:prstGeom prst="rect">
                <a:avLst/>
              </a:prstGeom>
              <a:solidFill>
                <a:srgbClr val="EFB07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65" name="Google Shape;565;p5"/>
              <p:cNvSpPr/>
              <p:nvPr/>
            </p:nvSpPr>
            <p:spPr>
              <a:xfrm>
                <a:off x="2056" y="3763"/>
                <a:ext cx="372" cy="15"/>
              </a:xfrm>
              <a:prstGeom prst="rect">
                <a:avLst/>
              </a:prstGeom>
              <a:solidFill>
                <a:srgbClr val="EFB07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66" name="Google Shape;566;p5"/>
              <p:cNvSpPr/>
              <p:nvPr/>
            </p:nvSpPr>
            <p:spPr>
              <a:xfrm>
                <a:off x="2056" y="3778"/>
                <a:ext cx="372" cy="8"/>
              </a:xfrm>
              <a:prstGeom prst="rect">
                <a:avLst/>
              </a:prstGeom>
              <a:solidFill>
                <a:srgbClr val="EFAF7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67" name="Google Shape;567;p5"/>
              <p:cNvSpPr/>
              <p:nvPr/>
            </p:nvSpPr>
            <p:spPr>
              <a:xfrm>
                <a:off x="2071" y="3425"/>
                <a:ext cx="357" cy="361"/>
              </a:xfrm>
              <a:prstGeom prst="rect">
                <a:avLst/>
              </a:prstGeom>
              <a:noFill/>
              <a:ln cap="rnd" cmpd="sng" w="158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68" name="Google Shape;568;p5"/>
              <p:cNvSpPr/>
              <p:nvPr/>
            </p:nvSpPr>
            <p:spPr>
              <a:xfrm>
                <a:off x="2205" y="3485"/>
                <a:ext cx="193" cy="2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00"/>
                  <a:buFont typeface="Calibri"/>
                  <a:buNone/>
                </a:pPr>
                <a:r>
                  <a:rPr b="0" i="0" lang="en-US" sz="23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7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9" name="Google Shape;569;p5"/>
              <p:cNvSpPr/>
              <p:nvPr/>
            </p:nvSpPr>
            <p:spPr>
              <a:xfrm>
                <a:off x="2443" y="3433"/>
                <a:ext cx="356" cy="360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pic>
            <p:nvPicPr>
              <p:cNvPr id="570" name="Google Shape;570;p5"/>
              <p:cNvPicPr preferRelativeResize="0"/>
              <p:nvPr/>
            </p:nvPicPr>
            <p:blipFill rotWithShape="1">
              <a:blip r:embed="rId12">
                <a:alphaModFix/>
              </a:blip>
              <a:srcRect b="0" l="0" r="0" t="0"/>
              <a:stretch/>
            </p:blipFill>
            <p:spPr>
              <a:xfrm>
                <a:off x="2443" y="3433"/>
                <a:ext cx="356" cy="3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71" name="Google Shape;571;p5"/>
              <p:cNvSpPr/>
              <p:nvPr/>
            </p:nvSpPr>
            <p:spPr>
              <a:xfrm>
                <a:off x="2443" y="3433"/>
                <a:ext cx="356" cy="360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72" name="Google Shape;572;p5"/>
              <p:cNvSpPr/>
              <p:nvPr/>
            </p:nvSpPr>
            <p:spPr>
              <a:xfrm>
                <a:off x="2435" y="3425"/>
                <a:ext cx="379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73" name="Google Shape;573;p5"/>
              <p:cNvSpPr/>
              <p:nvPr/>
            </p:nvSpPr>
            <p:spPr>
              <a:xfrm>
                <a:off x="2438" y="3428"/>
                <a:ext cx="366" cy="370"/>
              </a:xfrm>
              <a:custGeom>
                <a:rect b="b" l="l" r="r" t="t"/>
                <a:pathLst>
                  <a:path extrusionOk="0" h="789" w="789">
                    <a:moveTo>
                      <a:pt x="10" y="768"/>
                    </a:moveTo>
                    <a:lnTo>
                      <a:pt x="778" y="768"/>
                    </a:lnTo>
                    <a:lnTo>
                      <a:pt x="768" y="778"/>
                    </a:lnTo>
                    <a:lnTo>
                      <a:pt x="768" y="10"/>
                    </a:lnTo>
                    <a:lnTo>
                      <a:pt x="778" y="21"/>
                    </a:lnTo>
                    <a:lnTo>
                      <a:pt x="10" y="21"/>
                    </a:lnTo>
                    <a:lnTo>
                      <a:pt x="21" y="10"/>
                    </a:lnTo>
                    <a:lnTo>
                      <a:pt x="21" y="778"/>
                    </a:lnTo>
                    <a:cubicBezTo>
                      <a:pt x="21" y="784"/>
                      <a:pt x="16" y="789"/>
                      <a:pt x="10" y="789"/>
                    </a:cubicBezTo>
                    <a:cubicBezTo>
                      <a:pt x="5" y="789"/>
                      <a:pt x="0" y="784"/>
                      <a:pt x="0" y="778"/>
                    </a:cubicBezTo>
                    <a:lnTo>
                      <a:pt x="0" y="10"/>
                    </a:lnTo>
                    <a:cubicBezTo>
                      <a:pt x="0" y="5"/>
                      <a:pt x="5" y="0"/>
                      <a:pt x="10" y="0"/>
                    </a:cubicBezTo>
                    <a:lnTo>
                      <a:pt x="778" y="0"/>
                    </a:lnTo>
                    <a:cubicBezTo>
                      <a:pt x="784" y="0"/>
                      <a:pt x="789" y="5"/>
                      <a:pt x="789" y="10"/>
                    </a:cubicBezTo>
                    <a:lnTo>
                      <a:pt x="789" y="778"/>
                    </a:lnTo>
                    <a:cubicBezTo>
                      <a:pt x="789" y="784"/>
                      <a:pt x="784" y="789"/>
                      <a:pt x="778" y="789"/>
                    </a:cubicBezTo>
                    <a:lnTo>
                      <a:pt x="10" y="789"/>
                    </a:lnTo>
                    <a:cubicBezTo>
                      <a:pt x="5" y="789"/>
                      <a:pt x="0" y="784"/>
                      <a:pt x="0" y="778"/>
                    </a:cubicBezTo>
                    <a:cubicBezTo>
                      <a:pt x="0" y="773"/>
                      <a:pt x="5" y="768"/>
                      <a:pt x="10" y="768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74" name="Google Shape;574;p5"/>
              <p:cNvSpPr/>
              <p:nvPr/>
            </p:nvSpPr>
            <p:spPr>
              <a:xfrm>
                <a:off x="2435" y="3425"/>
                <a:ext cx="379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75" name="Google Shape;575;p5"/>
              <p:cNvSpPr/>
              <p:nvPr/>
            </p:nvSpPr>
            <p:spPr>
              <a:xfrm>
                <a:off x="2413" y="3410"/>
                <a:ext cx="371" cy="8"/>
              </a:xfrm>
              <a:prstGeom prst="rect">
                <a:avLst/>
              </a:prstGeom>
              <a:solidFill>
                <a:srgbClr val="EFAF7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76" name="Google Shape;576;p5"/>
              <p:cNvSpPr/>
              <p:nvPr/>
            </p:nvSpPr>
            <p:spPr>
              <a:xfrm>
                <a:off x="2413" y="3418"/>
                <a:ext cx="371" cy="7"/>
              </a:xfrm>
              <a:prstGeom prst="rect">
                <a:avLst/>
              </a:prstGeom>
              <a:solidFill>
                <a:srgbClr val="F2BF9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77" name="Google Shape;577;p5"/>
              <p:cNvSpPr/>
              <p:nvPr/>
            </p:nvSpPr>
            <p:spPr>
              <a:xfrm>
                <a:off x="2413" y="3425"/>
                <a:ext cx="371" cy="8"/>
              </a:xfrm>
              <a:prstGeom prst="rect">
                <a:avLst/>
              </a:prstGeom>
              <a:solidFill>
                <a:srgbClr val="F2BF9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78" name="Google Shape;578;p5"/>
              <p:cNvSpPr/>
              <p:nvPr/>
            </p:nvSpPr>
            <p:spPr>
              <a:xfrm>
                <a:off x="2413" y="3433"/>
                <a:ext cx="371" cy="22"/>
              </a:xfrm>
              <a:prstGeom prst="rect">
                <a:avLst/>
              </a:prstGeom>
              <a:solidFill>
                <a:srgbClr val="F2BE9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79" name="Google Shape;579;p5"/>
              <p:cNvSpPr/>
              <p:nvPr/>
            </p:nvSpPr>
            <p:spPr>
              <a:xfrm>
                <a:off x="2413" y="3455"/>
                <a:ext cx="371" cy="15"/>
              </a:xfrm>
              <a:prstGeom prst="rect">
                <a:avLst/>
              </a:prstGeom>
              <a:solidFill>
                <a:srgbClr val="F2BD9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80" name="Google Shape;580;p5"/>
              <p:cNvSpPr/>
              <p:nvPr/>
            </p:nvSpPr>
            <p:spPr>
              <a:xfrm>
                <a:off x="2413" y="3470"/>
                <a:ext cx="371" cy="8"/>
              </a:xfrm>
              <a:prstGeom prst="rect">
                <a:avLst/>
              </a:prstGeom>
              <a:solidFill>
                <a:srgbClr val="F2BD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81" name="Google Shape;581;p5"/>
              <p:cNvSpPr/>
              <p:nvPr/>
            </p:nvSpPr>
            <p:spPr>
              <a:xfrm>
                <a:off x="2413" y="3478"/>
                <a:ext cx="371" cy="7"/>
              </a:xfrm>
              <a:prstGeom prst="rect">
                <a:avLst/>
              </a:prstGeom>
              <a:solidFill>
                <a:srgbClr val="F1BC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82" name="Google Shape;582;p5"/>
              <p:cNvSpPr/>
              <p:nvPr/>
            </p:nvSpPr>
            <p:spPr>
              <a:xfrm>
                <a:off x="2413" y="3485"/>
                <a:ext cx="371" cy="8"/>
              </a:xfrm>
              <a:prstGeom prst="rect">
                <a:avLst/>
              </a:prstGeom>
              <a:solidFill>
                <a:srgbClr val="F1BC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83" name="Google Shape;583;p5"/>
              <p:cNvSpPr/>
              <p:nvPr/>
            </p:nvSpPr>
            <p:spPr>
              <a:xfrm>
                <a:off x="2413" y="3493"/>
                <a:ext cx="371" cy="7"/>
              </a:xfrm>
              <a:prstGeom prst="rect">
                <a:avLst/>
              </a:prstGeom>
              <a:solidFill>
                <a:srgbClr val="F1BC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84" name="Google Shape;584;p5"/>
              <p:cNvSpPr/>
              <p:nvPr/>
            </p:nvSpPr>
            <p:spPr>
              <a:xfrm>
                <a:off x="2413" y="3500"/>
                <a:ext cx="371" cy="8"/>
              </a:xfrm>
              <a:prstGeom prst="rect">
                <a:avLst/>
              </a:prstGeom>
              <a:solidFill>
                <a:srgbClr val="F1BB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85" name="Google Shape;585;p5"/>
              <p:cNvSpPr/>
              <p:nvPr/>
            </p:nvSpPr>
            <p:spPr>
              <a:xfrm>
                <a:off x="2413" y="3508"/>
                <a:ext cx="371" cy="7"/>
              </a:xfrm>
              <a:prstGeom prst="rect">
                <a:avLst/>
              </a:prstGeom>
              <a:solidFill>
                <a:srgbClr val="F1BB8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86" name="Google Shape;586;p5"/>
              <p:cNvSpPr/>
              <p:nvPr/>
            </p:nvSpPr>
            <p:spPr>
              <a:xfrm>
                <a:off x="2413" y="3515"/>
                <a:ext cx="371" cy="8"/>
              </a:xfrm>
              <a:prstGeom prst="rect">
                <a:avLst/>
              </a:prstGeom>
              <a:solidFill>
                <a:srgbClr val="F1BB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87" name="Google Shape;587;p5"/>
              <p:cNvSpPr/>
              <p:nvPr/>
            </p:nvSpPr>
            <p:spPr>
              <a:xfrm>
                <a:off x="2413" y="3523"/>
                <a:ext cx="371" cy="7"/>
              </a:xfrm>
              <a:prstGeom prst="rect">
                <a:avLst/>
              </a:prstGeom>
              <a:solidFill>
                <a:srgbClr val="F1BA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88" name="Google Shape;588;p5"/>
              <p:cNvSpPr/>
              <p:nvPr/>
            </p:nvSpPr>
            <p:spPr>
              <a:xfrm>
                <a:off x="2413" y="3530"/>
                <a:ext cx="371" cy="15"/>
              </a:xfrm>
              <a:prstGeom prst="rect">
                <a:avLst/>
              </a:prstGeom>
              <a:solidFill>
                <a:srgbClr val="F1BA8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89" name="Google Shape;589;p5"/>
              <p:cNvSpPr/>
              <p:nvPr/>
            </p:nvSpPr>
            <p:spPr>
              <a:xfrm>
                <a:off x="2413" y="3545"/>
                <a:ext cx="371" cy="23"/>
              </a:xfrm>
              <a:prstGeom prst="rect">
                <a:avLst/>
              </a:prstGeom>
              <a:solidFill>
                <a:srgbClr val="F1B98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90" name="Google Shape;590;p5"/>
              <p:cNvSpPr/>
              <p:nvPr/>
            </p:nvSpPr>
            <p:spPr>
              <a:xfrm>
                <a:off x="2413" y="3568"/>
                <a:ext cx="371" cy="7"/>
              </a:xfrm>
              <a:prstGeom prst="rect">
                <a:avLst/>
              </a:prstGeom>
              <a:solidFill>
                <a:srgbClr val="F1B88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91" name="Google Shape;591;p5"/>
              <p:cNvSpPr/>
              <p:nvPr/>
            </p:nvSpPr>
            <p:spPr>
              <a:xfrm>
                <a:off x="2413" y="3575"/>
                <a:ext cx="371" cy="15"/>
              </a:xfrm>
              <a:prstGeom prst="rect">
                <a:avLst/>
              </a:prstGeom>
              <a:solidFill>
                <a:srgbClr val="F1B88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92" name="Google Shape;592;p5"/>
              <p:cNvSpPr/>
              <p:nvPr/>
            </p:nvSpPr>
            <p:spPr>
              <a:xfrm>
                <a:off x="2413" y="3590"/>
                <a:ext cx="371" cy="8"/>
              </a:xfrm>
              <a:prstGeom prst="rect">
                <a:avLst/>
              </a:prstGeom>
              <a:solidFill>
                <a:srgbClr val="F1B78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93" name="Google Shape;593;p5"/>
              <p:cNvSpPr/>
              <p:nvPr/>
            </p:nvSpPr>
            <p:spPr>
              <a:xfrm>
                <a:off x="2413" y="3598"/>
                <a:ext cx="371" cy="15"/>
              </a:xfrm>
              <a:prstGeom prst="rect">
                <a:avLst/>
              </a:prstGeom>
              <a:solidFill>
                <a:srgbClr val="F1B78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94" name="Google Shape;594;p5"/>
              <p:cNvSpPr/>
              <p:nvPr/>
            </p:nvSpPr>
            <p:spPr>
              <a:xfrm>
                <a:off x="2413" y="3613"/>
                <a:ext cx="371" cy="8"/>
              </a:xfrm>
              <a:prstGeom prst="rect">
                <a:avLst/>
              </a:prstGeom>
              <a:solidFill>
                <a:srgbClr val="F1B7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95" name="Google Shape;595;p5"/>
              <p:cNvSpPr/>
              <p:nvPr/>
            </p:nvSpPr>
            <p:spPr>
              <a:xfrm>
                <a:off x="2413" y="3621"/>
                <a:ext cx="371" cy="22"/>
              </a:xfrm>
              <a:prstGeom prst="rect">
                <a:avLst/>
              </a:prstGeom>
              <a:solidFill>
                <a:srgbClr val="F0B68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96" name="Google Shape;596;p5"/>
              <p:cNvSpPr/>
              <p:nvPr/>
            </p:nvSpPr>
            <p:spPr>
              <a:xfrm>
                <a:off x="2413" y="3643"/>
                <a:ext cx="371" cy="15"/>
              </a:xfrm>
              <a:prstGeom prst="rect">
                <a:avLst/>
              </a:prstGeom>
              <a:solidFill>
                <a:srgbClr val="F0B58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97" name="Google Shape;597;p5"/>
              <p:cNvSpPr/>
              <p:nvPr/>
            </p:nvSpPr>
            <p:spPr>
              <a:xfrm>
                <a:off x="2413" y="3658"/>
                <a:ext cx="371" cy="8"/>
              </a:xfrm>
              <a:prstGeom prst="rect">
                <a:avLst/>
              </a:prstGeom>
              <a:solidFill>
                <a:srgbClr val="F0B5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98" name="Google Shape;598;p5"/>
              <p:cNvSpPr/>
              <p:nvPr/>
            </p:nvSpPr>
            <p:spPr>
              <a:xfrm>
                <a:off x="2413" y="3666"/>
                <a:ext cx="371" cy="7"/>
              </a:xfrm>
              <a:prstGeom prst="rect">
                <a:avLst/>
              </a:prstGeom>
              <a:solidFill>
                <a:srgbClr val="F0B4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599" name="Google Shape;599;p5"/>
              <p:cNvSpPr/>
              <p:nvPr/>
            </p:nvSpPr>
            <p:spPr>
              <a:xfrm>
                <a:off x="2413" y="3673"/>
                <a:ext cx="371" cy="8"/>
              </a:xfrm>
              <a:prstGeom prst="rect">
                <a:avLst/>
              </a:prstGeom>
              <a:solidFill>
                <a:srgbClr val="F0B48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00" name="Google Shape;600;p5"/>
              <p:cNvSpPr/>
              <p:nvPr/>
            </p:nvSpPr>
            <p:spPr>
              <a:xfrm>
                <a:off x="2413" y="3681"/>
                <a:ext cx="371" cy="7"/>
              </a:xfrm>
              <a:prstGeom prst="rect">
                <a:avLst/>
              </a:prstGeom>
              <a:solidFill>
                <a:srgbClr val="F0B4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01" name="Google Shape;601;p5"/>
              <p:cNvSpPr/>
              <p:nvPr/>
            </p:nvSpPr>
            <p:spPr>
              <a:xfrm>
                <a:off x="2413" y="3688"/>
                <a:ext cx="371" cy="8"/>
              </a:xfrm>
              <a:prstGeom prst="rect">
                <a:avLst/>
              </a:prstGeom>
              <a:solidFill>
                <a:srgbClr val="F0B3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02" name="Google Shape;602;p5"/>
              <p:cNvSpPr/>
              <p:nvPr/>
            </p:nvSpPr>
            <p:spPr>
              <a:xfrm>
                <a:off x="2413" y="3696"/>
                <a:ext cx="371" cy="7"/>
              </a:xfrm>
              <a:prstGeom prst="rect">
                <a:avLst/>
              </a:prstGeom>
              <a:solidFill>
                <a:srgbClr val="F0B38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03" name="Google Shape;603;p5"/>
              <p:cNvSpPr/>
              <p:nvPr/>
            </p:nvSpPr>
            <p:spPr>
              <a:xfrm>
                <a:off x="2413" y="3703"/>
                <a:ext cx="371" cy="8"/>
              </a:xfrm>
              <a:prstGeom prst="rect">
                <a:avLst/>
              </a:prstGeom>
              <a:solidFill>
                <a:srgbClr val="F0B3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04" name="Google Shape;604;p5"/>
              <p:cNvSpPr/>
              <p:nvPr/>
            </p:nvSpPr>
            <p:spPr>
              <a:xfrm>
                <a:off x="2413" y="3711"/>
                <a:ext cx="371" cy="7"/>
              </a:xfrm>
              <a:prstGeom prst="rect">
                <a:avLst/>
              </a:prstGeom>
              <a:solidFill>
                <a:srgbClr val="F0B2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05" name="Google Shape;605;p5"/>
              <p:cNvSpPr/>
              <p:nvPr/>
            </p:nvSpPr>
            <p:spPr>
              <a:xfrm>
                <a:off x="2413" y="3718"/>
                <a:ext cx="371" cy="15"/>
              </a:xfrm>
              <a:prstGeom prst="rect">
                <a:avLst/>
              </a:prstGeom>
              <a:solidFill>
                <a:srgbClr val="F0B27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06" name="Google Shape;606;p5"/>
              <p:cNvSpPr/>
              <p:nvPr/>
            </p:nvSpPr>
            <p:spPr>
              <a:xfrm>
                <a:off x="2413" y="3733"/>
                <a:ext cx="371" cy="23"/>
              </a:xfrm>
              <a:prstGeom prst="rect">
                <a:avLst/>
              </a:prstGeom>
              <a:solidFill>
                <a:srgbClr val="EFB17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07" name="Google Shape;607;p5"/>
              <p:cNvSpPr/>
              <p:nvPr/>
            </p:nvSpPr>
            <p:spPr>
              <a:xfrm>
                <a:off x="2413" y="3756"/>
                <a:ext cx="371" cy="7"/>
              </a:xfrm>
              <a:prstGeom prst="rect">
                <a:avLst/>
              </a:prstGeom>
              <a:solidFill>
                <a:srgbClr val="EFB07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08" name="Google Shape;608;p5"/>
              <p:cNvSpPr/>
              <p:nvPr/>
            </p:nvSpPr>
            <p:spPr>
              <a:xfrm>
                <a:off x="2413" y="3763"/>
                <a:ext cx="371" cy="15"/>
              </a:xfrm>
              <a:prstGeom prst="rect">
                <a:avLst/>
              </a:prstGeom>
              <a:solidFill>
                <a:srgbClr val="EFB07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09" name="Google Shape;609;p5"/>
              <p:cNvSpPr/>
              <p:nvPr/>
            </p:nvSpPr>
            <p:spPr>
              <a:xfrm>
                <a:off x="2413" y="3778"/>
                <a:ext cx="371" cy="8"/>
              </a:xfrm>
              <a:prstGeom prst="rect">
                <a:avLst/>
              </a:prstGeom>
              <a:solidFill>
                <a:srgbClr val="EFAF7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10" name="Google Shape;610;p5"/>
              <p:cNvSpPr/>
              <p:nvPr/>
            </p:nvSpPr>
            <p:spPr>
              <a:xfrm>
                <a:off x="2428" y="3425"/>
                <a:ext cx="356" cy="361"/>
              </a:xfrm>
              <a:prstGeom prst="rect">
                <a:avLst/>
              </a:prstGeom>
              <a:noFill/>
              <a:ln cap="rnd" cmpd="sng" w="158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11" name="Google Shape;611;p5"/>
              <p:cNvSpPr/>
              <p:nvPr/>
            </p:nvSpPr>
            <p:spPr>
              <a:xfrm>
                <a:off x="2561" y="3485"/>
                <a:ext cx="193" cy="2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00"/>
                  <a:buFont typeface="Calibri"/>
                  <a:buNone/>
                </a:pPr>
                <a:r>
                  <a:rPr b="0" i="0" lang="en-US" sz="23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2" name="Google Shape;612;p5"/>
              <p:cNvSpPr/>
              <p:nvPr/>
            </p:nvSpPr>
            <p:spPr>
              <a:xfrm>
                <a:off x="2799" y="3433"/>
                <a:ext cx="356" cy="360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pic>
            <p:nvPicPr>
              <p:cNvPr id="613" name="Google Shape;613;p5"/>
              <p:cNvPicPr preferRelativeResize="0"/>
              <p:nvPr/>
            </p:nvPicPr>
            <p:blipFill rotWithShape="1">
              <a:blip r:embed="rId13">
                <a:alphaModFix/>
              </a:blip>
              <a:srcRect b="0" l="0" r="0" t="0"/>
              <a:stretch/>
            </p:blipFill>
            <p:spPr>
              <a:xfrm>
                <a:off x="2799" y="3433"/>
                <a:ext cx="356" cy="3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14" name="Google Shape;614;p5"/>
              <p:cNvSpPr/>
              <p:nvPr/>
            </p:nvSpPr>
            <p:spPr>
              <a:xfrm>
                <a:off x="2799" y="3433"/>
                <a:ext cx="356" cy="360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15" name="Google Shape;615;p5"/>
              <p:cNvSpPr/>
              <p:nvPr/>
            </p:nvSpPr>
            <p:spPr>
              <a:xfrm>
                <a:off x="2792" y="3425"/>
                <a:ext cx="378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16" name="Google Shape;616;p5"/>
              <p:cNvSpPr/>
              <p:nvPr/>
            </p:nvSpPr>
            <p:spPr>
              <a:xfrm>
                <a:off x="2794" y="3428"/>
                <a:ext cx="367" cy="370"/>
              </a:xfrm>
              <a:custGeom>
                <a:rect b="b" l="l" r="r" t="t"/>
                <a:pathLst>
                  <a:path extrusionOk="0" h="789" w="789">
                    <a:moveTo>
                      <a:pt x="10" y="768"/>
                    </a:moveTo>
                    <a:lnTo>
                      <a:pt x="778" y="768"/>
                    </a:lnTo>
                    <a:lnTo>
                      <a:pt x="768" y="778"/>
                    </a:lnTo>
                    <a:lnTo>
                      <a:pt x="768" y="10"/>
                    </a:lnTo>
                    <a:lnTo>
                      <a:pt x="778" y="21"/>
                    </a:lnTo>
                    <a:lnTo>
                      <a:pt x="10" y="21"/>
                    </a:lnTo>
                    <a:lnTo>
                      <a:pt x="21" y="10"/>
                    </a:lnTo>
                    <a:lnTo>
                      <a:pt x="21" y="778"/>
                    </a:lnTo>
                    <a:cubicBezTo>
                      <a:pt x="21" y="784"/>
                      <a:pt x="16" y="789"/>
                      <a:pt x="10" y="789"/>
                    </a:cubicBezTo>
                    <a:cubicBezTo>
                      <a:pt x="5" y="789"/>
                      <a:pt x="0" y="784"/>
                      <a:pt x="0" y="778"/>
                    </a:cubicBezTo>
                    <a:lnTo>
                      <a:pt x="0" y="10"/>
                    </a:lnTo>
                    <a:cubicBezTo>
                      <a:pt x="0" y="5"/>
                      <a:pt x="5" y="0"/>
                      <a:pt x="10" y="0"/>
                    </a:cubicBezTo>
                    <a:lnTo>
                      <a:pt x="778" y="0"/>
                    </a:lnTo>
                    <a:cubicBezTo>
                      <a:pt x="784" y="0"/>
                      <a:pt x="789" y="5"/>
                      <a:pt x="789" y="10"/>
                    </a:cubicBezTo>
                    <a:lnTo>
                      <a:pt x="789" y="778"/>
                    </a:lnTo>
                    <a:cubicBezTo>
                      <a:pt x="789" y="784"/>
                      <a:pt x="784" y="789"/>
                      <a:pt x="778" y="789"/>
                    </a:cubicBezTo>
                    <a:lnTo>
                      <a:pt x="10" y="789"/>
                    </a:lnTo>
                    <a:cubicBezTo>
                      <a:pt x="5" y="789"/>
                      <a:pt x="0" y="784"/>
                      <a:pt x="0" y="778"/>
                    </a:cubicBezTo>
                    <a:cubicBezTo>
                      <a:pt x="0" y="773"/>
                      <a:pt x="5" y="768"/>
                      <a:pt x="10" y="768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17" name="Google Shape;617;p5"/>
              <p:cNvSpPr/>
              <p:nvPr/>
            </p:nvSpPr>
            <p:spPr>
              <a:xfrm>
                <a:off x="2792" y="3425"/>
                <a:ext cx="378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18" name="Google Shape;618;p5"/>
              <p:cNvSpPr/>
              <p:nvPr/>
            </p:nvSpPr>
            <p:spPr>
              <a:xfrm>
                <a:off x="2769" y="3410"/>
                <a:ext cx="372" cy="8"/>
              </a:xfrm>
              <a:prstGeom prst="rect">
                <a:avLst/>
              </a:prstGeom>
              <a:solidFill>
                <a:srgbClr val="EFAF7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19" name="Google Shape;619;p5"/>
              <p:cNvSpPr/>
              <p:nvPr/>
            </p:nvSpPr>
            <p:spPr>
              <a:xfrm>
                <a:off x="2769" y="3418"/>
                <a:ext cx="372" cy="7"/>
              </a:xfrm>
              <a:prstGeom prst="rect">
                <a:avLst/>
              </a:prstGeom>
              <a:solidFill>
                <a:srgbClr val="F2BF9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20" name="Google Shape;620;p5"/>
              <p:cNvSpPr/>
              <p:nvPr/>
            </p:nvSpPr>
            <p:spPr>
              <a:xfrm>
                <a:off x="2769" y="3425"/>
                <a:ext cx="372" cy="8"/>
              </a:xfrm>
              <a:prstGeom prst="rect">
                <a:avLst/>
              </a:prstGeom>
              <a:solidFill>
                <a:srgbClr val="F2BF9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21" name="Google Shape;621;p5"/>
              <p:cNvSpPr/>
              <p:nvPr/>
            </p:nvSpPr>
            <p:spPr>
              <a:xfrm>
                <a:off x="2769" y="3433"/>
                <a:ext cx="372" cy="22"/>
              </a:xfrm>
              <a:prstGeom prst="rect">
                <a:avLst/>
              </a:prstGeom>
              <a:solidFill>
                <a:srgbClr val="F2BE9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22" name="Google Shape;622;p5"/>
              <p:cNvSpPr/>
              <p:nvPr/>
            </p:nvSpPr>
            <p:spPr>
              <a:xfrm>
                <a:off x="2769" y="3455"/>
                <a:ext cx="372" cy="15"/>
              </a:xfrm>
              <a:prstGeom prst="rect">
                <a:avLst/>
              </a:prstGeom>
              <a:solidFill>
                <a:srgbClr val="F2BD9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23" name="Google Shape;623;p5"/>
              <p:cNvSpPr/>
              <p:nvPr/>
            </p:nvSpPr>
            <p:spPr>
              <a:xfrm>
                <a:off x="2769" y="3470"/>
                <a:ext cx="372" cy="8"/>
              </a:xfrm>
              <a:prstGeom prst="rect">
                <a:avLst/>
              </a:prstGeom>
              <a:solidFill>
                <a:srgbClr val="F2BD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24" name="Google Shape;624;p5"/>
              <p:cNvSpPr/>
              <p:nvPr/>
            </p:nvSpPr>
            <p:spPr>
              <a:xfrm>
                <a:off x="2769" y="3478"/>
                <a:ext cx="372" cy="7"/>
              </a:xfrm>
              <a:prstGeom prst="rect">
                <a:avLst/>
              </a:prstGeom>
              <a:solidFill>
                <a:srgbClr val="F1BC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25" name="Google Shape;625;p5"/>
              <p:cNvSpPr/>
              <p:nvPr/>
            </p:nvSpPr>
            <p:spPr>
              <a:xfrm>
                <a:off x="2769" y="3485"/>
                <a:ext cx="372" cy="8"/>
              </a:xfrm>
              <a:prstGeom prst="rect">
                <a:avLst/>
              </a:prstGeom>
              <a:solidFill>
                <a:srgbClr val="F1BC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26" name="Google Shape;626;p5"/>
              <p:cNvSpPr/>
              <p:nvPr/>
            </p:nvSpPr>
            <p:spPr>
              <a:xfrm>
                <a:off x="2769" y="3493"/>
                <a:ext cx="372" cy="7"/>
              </a:xfrm>
              <a:prstGeom prst="rect">
                <a:avLst/>
              </a:prstGeom>
              <a:solidFill>
                <a:srgbClr val="F1BC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27" name="Google Shape;627;p5"/>
              <p:cNvSpPr/>
              <p:nvPr/>
            </p:nvSpPr>
            <p:spPr>
              <a:xfrm>
                <a:off x="2769" y="3500"/>
                <a:ext cx="372" cy="8"/>
              </a:xfrm>
              <a:prstGeom prst="rect">
                <a:avLst/>
              </a:prstGeom>
              <a:solidFill>
                <a:srgbClr val="F1BB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28" name="Google Shape;628;p5"/>
              <p:cNvSpPr/>
              <p:nvPr/>
            </p:nvSpPr>
            <p:spPr>
              <a:xfrm>
                <a:off x="2769" y="3508"/>
                <a:ext cx="372" cy="7"/>
              </a:xfrm>
              <a:prstGeom prst="rect">
                <a:avLst/>
              </a:prstGeom>
              <a:solidFill>
                <a:srgbClr val="F1BB8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29" name="Google Shape;629;p5"/>
              <p:cNvSpPr/>
              <p:nvPr/>
            </p:nvSpPr>
            <p:spPr>
              <a:xfrm>
                <a:off x="2769" y="3515"/>
                <a:ext cx="372" cy="8"/>
              </a:xfrm>
              <a:prstGeom prst="rect">
                <a:avLst/>
              </a:prstGeom>
              <a:solidFill>
                <a:srgbClr val="F1BB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30" name="Google Shape;630;p5"/>
              <p:cNvSpPr/>
              <p:nvPr/>
            </p:nvSpPr>
            <p:spPr>
              <a:xfrm>
                <a:off x="2769" y="3523"/>
                <a:ext cx="372" cy="7"/>
              </a:xfrm>
              <a:prstGeom prst="rect">
                <a:avLst/>
              </a:prstGeom>
              <a:solidFill>
                <a:srgbClr val="F1BA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31" name="Google Shape;631;p5"/>
              <p:cNvSpPr/>
              <p:nvPr/>
            </p:nvSpPr>
            <p:spPr>
              <a:xfrm>
                <a:off x="2769" y="3530"/>
                <a:ext cx="372" cy="15"/>
              </a:xfrm>
              <a:prstGeom prst="rect">
                <a:avLst/>
              </a:prstGeom>
              <a:solidFill>
                <a:srgbClr val="F1BA8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32" name="Google Shape;632;p5"/>
              <p:cNvSpPr/>
              <p:nvPr/>
            </p:nvSpPr>
            <p:spPr>
              <a:xfrm>
                <a:off x="2769" y="3545"/>
                <a:ext cx="372" cy="23"/>
              </a:xfrm>
              <a:prstGeom prst="rect">
                <a:avLst/>
              </a:prstGeom>
              <a:solidFill>
                <a:srgbClr val="F1B98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33" name="Google Shape;633;p5"/>
              <p:cNvSpPr/>
              <p:nvPr/>
            </p:nvSpPr>
            <p:spPr>
              <a:xfrm>
                <a:off x="2769" y="3568"/>
                <a:ext cx="372" cy="7"/>
              </a:xfrm>
              <a:prstGeom prst="rect">
                <a:avLst/>
              </a:prstGeom>
              <a:solidFill>
                <a:srgbClr val="F1B88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34" name="Google Shape;634;p5"/>
              <p:cNvSpPr/>
              <p:nvPr/>
            </p:nvSpPr>
            <p:spPr>
              <a:xfrm>
                <a:off x="2769" y="3575"/>
                <a:ext cx="372" cy="15"/>
              </a:xfrm>
              <a:prstGeom prst="rect">
                <a:avLst/>
              </a:prstGeom>
              <a:solidFill>
                <a:srgbClr val="F1B88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35" name="Google Shape;635;p5"/>
              <p:cNvSpPr/>
              <p:nvPr/>
            </p:nvSpPr>
            <p:spPr>
              <a:xfrm>
                <a:off x="2769" y="3590"/>
                <a:ext cx="372" cy="8"/>
              </a:xfrm>
              <a:prstGeom prst="rect">
                <a:avLst/>
              </a:prstGeom>
              <a:solidFill>
                <a:srgbClr val="F1B78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36" name="Google Shape;636;p5"/>
              <p:cNvSpPr/>
              <p:nvPr/>
            </p:nvSpPr>
            <p:spPr>
              <a:xfrm>
                <a:off x="2769" y="3598"/>
                <a:ext cx="372" cy="15"/>
              </a:xfrm>
              <a:prstGeom prst="rect">
                <a:avLst/>
              </a:prstGeom>
              <a:solidFill>
                <a:srgbClr val="F1B78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37" name="Google Shape;637;p5"/>
              <p:cNvSpPr/>
              <p:nvPr/>
            </p:nvSpPr>
            <p:spPr>
              <a:xfrm>
                <a:off x="2769" y="3613"/>
                <a:ext cx="372" cy="8"/>
              </a:xfrm>
              <a:prstGeom prst="rect">
                <a:avLst/>
              </a:prstGeom>
              <a:solidFill>
                <a:srgbClr val="F1B7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38" name="Google Shape;638;p5"/>
              <p:cNvSpPr/>
              <p:nvPr/>
            </p:nvSpPr>
            <p:spPr>
              <a:xfrm>
                <a:off x="2769" y="3621"/>
                <a:ext cx="372" cy="22"/>
              </a:xfrm>
              <a:prstGeom prst="rect">
                <a:avLst/>
              </a:prstGeom>
              <a:solidFill>
                <a:srgbClr val="F0B68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39" name="Google Shape;639;p5"/>
              <p:cNvSpPr/>
              <p:nvPr/>
            </p:nvSpPr>
            <p:spPr>
              <a:xfrm>
                <a:off x="2769" y="3643"/>
                <a:ext cx="372" cy="15"/>
              </a:xfrm>
              <a:prstGeom prst="rect">
                <a:avLst/>
              </a:prstGeom>
              <a:solidFill>
                <a:srgbClr val="F0B58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40" name="Google Shape;640;p5"/>
              <p:cNvSpPr/>
              <p:nvPr/>
            </p:nvSpPr>
            <p:spPr>
              <a:xfrm>
                <a:off x="2769" y="3658"/>
                <a:ext cx="372" cy="8"/>
              </a:xfrm>
              <a:prstGeom prst="rect">
                <a:avLst/>
              </a:prstGeom>
              <a:solidFill>
                <a:srgbClr val="F0B5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41" name="Google Shape;641;p5"/>
              <p:cNvSpPr/>
              <p:nvPr/>
            </p:nvSpPr>
            <p:spPr>
              <a:xfrm>
                <a:off x="2769" y="3666"/>
                <a:ext cx="372" cy="7"/>
              </a:xfrm>
              <a:prstGeom prst="rect">
                <a:avLst/>
              </a:prstGeom>
              <a:solidFill>
                <a:srgbClr val="F0B4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42" name="Google Shape;642;p5"/>
              <p:cNvSpPr/>
              <p:nvPr/>
            </p:nvSpPr>
            <p:spPr>
              <a:xfrm>
                <a:off x="2769" y="3673"/>
                <a:ext cx="372" cy="8"/>
              </a:xfrm>
              <a:prstGeom prst="rect">
                <a:avLst/>
              </a:prstGeom>
              <a:solidFill>
                <a:srgbClr val="F0B48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43" name="Google Shape;643;p5"/>
              <p:cNvSpPr/>
              <p:nvPr/>
            </p:nvSpPr>
            <p:spPr>
              <a:xfrm>
                <a:off x="2769" y="3681"/>
                <a:ext cx="372" cy="7"/>
              </a:xfrm>
              <a:prstGeom prst="rect">
                <a:avLst/>
              </a:prstGeom>
              <a:solidFill>
                <a:srgbClr val="F0B4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44" name="Google Shape;644;p5"/>
              <p:cNvSpPr/>
              <p:nvPr/>
            </p:nvSpPr>
            <p:spPr>
              <a:xfrm>
                <a:off x="2769" y="3688"/>
                <a:ext cx="372" cy="8"/>
              </a:xfrm>
              <a:prstGeom prst="rect">
                <a:avLst/>
              </a:prstGeom>
              <a:solidFill>
                <a:srgbClr val="F0B3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45" name="Google Shape;645;p5"/>
              <p:cNvSpPr/>
              <p:nvPr/>
            </p:nvSpPr>
            <p:spPr>
              <a:xfrm>
                <a:off x="2769" y="3696"/>
                <a:ext cx="372" cy="7"/>
              </a:xfrm>
              <a:prstGeom prst="rect">
                <a:avLst/>
              </a:prstGeom>
              <a:solidFill>
                <a:srgbClr val="F0B38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46" name="Google Shape;646;p5"/>
              <p:cNvSpPr/>
              <p:nvPr/>
            </p:nvSpPr>
            <p:spPr>
              <a:xfrm>
                <a:off x="2769" y="3703"/>
                <a:ext cx="372" cy="8"/>
              </a:xfrm>
              <a:prstGeom prst="rect">
                <a:avLst/>
              </a:prstGeom>
              <a:solidFill>
                <a:srgbClr val="F0B3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47" name="Google Shape;647;p5"/>
              <p:cNvSpPr/>
              <p:nvPr/>
            </p:nvSpPr>
            <p:spPr>
              <a:xfrm>
                <a:off x="2769" y="3711"/>
                <a:ext cx="372" cy="7"/>
              </a:xfrm>
              <a:prstGeom prst="rect">
                <a:avLst/>
              </a:prstGeom>
              <a:solidFill>
                <a:srgbClr val="F0B2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48" name="Google Shape;648;p5"/>
              <p:cNvSpPr/>
              <p:nvPr/>
            </p:nvSpPr>
            <p:spPr>
              <a:xfrm>
                <a:off x="2769" y="3718"/>
                <a:ext cx="372" cy="15"/>
              </a:xfrm>
              <a:prstGeom prst="rect">
                <a:avLst/>
              </a:prstGeom>
              <a:solidFill>
                <a:srgbClr val="F0B27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49" name="Google Shape;649;p5"/>
              <p:cNvSpPr/>
              <p:nvPr/>
            </p:nvSpPr>
            <p:spPr>
              <a:xfrm>
                <a:off x="2769" y="3733"/>
                <a:ext cx="372" cy="23"/>
              </a:xfrm>
              <a:prstGeom prst="rect">
                <a:avLst/>
              </a:prstGeom>
              <a:solidFill>
                <a:srgbClr val="EFB17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50" name="Google Shape;650;p5"/>
              <p:cNvSpPr/>
              <p:nvPr/>
            </p:nvSpPr>
            <p:spPr>
              <a:xfrm>
                <a:off x="2769" y="3756"/>
                <a:ext cx="372" cy="7"/>
              </a:xfrm>
              <a:prstGeom prst="rect">
                <a:avLst/>
              </a:prstGeom>
              <a:solidFill>
                <a:srgbClr val="EFB07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51" name="Google Shape;651;p5"/>
              <p:cNvSpPr/>
              <p:nvPr/>
            </p:nvSpPr>
            <p:spPr>
              <a:xfrm>
                <a:off x="2769" y="3763"/>
                <a:ext cx="372" cy="15"/>
              </a:xfrm>
              <a:prstGeom prst="rect">
                <a:avLst/>
              </a:prstGeom>
              <a:solidFill>
                <a:srgbClr val="EFB07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52" name="Google Shape;652;p5"/>
              <p:cNvSpPr/>
              <p:nvPr/>
            </p:nvSpPr>
            <p:spPr>
              <a:xfrm>
                <a:off x="2769" y="3778"/>
                <a:ext cx="372" cy="8"/>
              </a:xfrm>
              <a:prstGeom prst="rect">
                <a:avLst/>
              </a:prstGeom>
              <a:solidFill>
                <a:srgbClr val="EFAF7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53" name="Google Shape;653;p5"/>
              <p:cNvSpPr/>
              <p:nvPr/>
            </p:nvSpPr>
            <p:spPr>
              <a:xfrm>
                <a:off x="2784" y="3425"/>
                <a:ext cx="357" cy="361"/>
              </a:xfrm>
              <a:prstGeom prst="rect">
                <a:avLst/>
              </a:prstGeom>
              <a:noFill/>
              <a:ln cap="rnd" cmpd="sng" w="158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54" name="Google Shape;654;p5"/>
              <p:cNvSpPr/>
              <p:nvPr/>
            </p:nvSpPr>
            <p:spPr>
              <a:xfrm>
                <a:off x="3155" y="3433"/>
                <a:ext cx="357" cy="360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pic>
            <p:nvPicPr>
              <p:cNvPr id="655" name="Google Shape;655;p5"/>
              <p:cNvPicPr preferRelativeResize="0"/>
              <p:nvPr/>
            </p:nvPicPr>
            <p:blipFill rotWithShape="1">
              <a:blip r:embed="rId14">
                <a:alphaModFix/>
              </a:blip>
              <a:srcRect b="0" l="0" r="0" t="0"/>
              <a:stretch/>
            </p:blipFill>
            <p:spPr>
              <a:xfrm>
                <a:off x="3155" y="3433"/>
                <a:ext cx="357" cy="3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56" name="Google Shape;656;p5"/>
              <p:cNvSpPr/>
              <p:nvPr/>
            </p:nvSpPr>
            <p:spPr>
              <a:xfrm>
                <a:off x="3155" y="3433"/>
                <a:ext cx="357" cy="360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57" name="Google Shape;657;p5"/>
              <p:cNvSpPr/>
              <p:nvPr/>
            </p:nvSpPr>
            <p:spPr>
              <a:xfrm>
                <a:off x="3148" y="3425"/>
                <a:ext cx="379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58" name="Google Shape;658;p5"/>
              <p:cNvSpPr/>
              <p:nvPr/>
            </p:nvSpPr>
            <p:spPr>
              <a:xfrm>
                <a:off x="3151" y="3428"/>
                <a:ext cx="366" cy="370"/>
              </a:xfrm>
              <a:custGeom>
                <a:rect b="b" l="l" r="r" t="t"/>
                <a:pathLst>
                  <a:path extrusionOk="0" h="789" w="789">
                    <a:moveTo>
                      <a:pt x="10" y="768"/>
                    </a:moveTo>
                    <a:lnTo>
                      <a:pt x="778" y="768"/>
                    </a:lnTo>
                    <a:lnTo>
                      <a:pt x="768" y="778"/>
                    </a:lnTo>
                    <a:lnTo>
                      <a:pt x="768" y="10"/>
                    </a:lnTo>
                    <a:lnTo>
                      <a:pt x="778" y="21"/>
                    </a:lnTo>
                    <a:lnTo>
                      <a:pt x="10" y="21"/>
                    </a:lnTo>
                    <a:lnTo>
                      <a:pt x="21" y="10"/>
                    </a:lnTo>
                    <a:lnTo>
                      <a:pt x="21" y="778"/>
                    </a:lnTo>
                    <a:cubicBezTo>
                      <a:pt x="21" y="784"/>
                      <a:pt x="16" y="789"/>
                      <a:pt x="10" y="789"/>
                    </a:cubicBezTo>
                    <a:cubicBezTo>
                      <a:pt x="5" y="789"/>
                      <a:pt x="0" y="784"/>
                      <a:pt x="0" y="778"/>
                    </a:cubicBezTo>
                    <a:lnTo>
                      <a:pt x="0" y="10"/>
                    </a:lnTo>
                    <a:cubicBezTo>
                      <a:pt x="0" y="5"/>
                      <a:pt x="5" y="0"/>
                      <a:pt x="10" y="0"/>
                    </a:cubicBezTo>
                    <a:lnTo>
                      <a:pt x="778" y="0"/>
                    </a:lnTo>
                    <a:cubicBezTo>
                      <a:pt x="784" y="0"/>
                      <a:pt x="789" y="5"/>
                      <a:pt x="789" y="10"/>
                    </a:cubicBezTo>
                    <a:lnTo>
                      <a:pt x="789" y="778"/>
                    </a:lnTo>
                    <a:cubicBezTo>
                      <a:pt x="789" y="784"/>
                      <a:pt x="784" y="789"/>
                      <a:pt x="778" y="789"/>
                    </a:cubicBezTo>
                    <a:lnTo>
                      <a:pt x="10" y="789"/>
                    </a:lnTo>
                    <a:cubicBezTo>
                      <a:pt x="5" y="789"/>
                      <a:pt x="0" y="784"/>
                      <a:pt x="0" y="778"/>
                    </a:cubicBezTo>
                    <a:cubicBezTo>
                      <a:pt x="0" y="773"/>
                      <a:pt x="5" y="768"/>
                      <a:pt x="10" y="768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59" name="Google Shape;659;p5"/>
              <p:cNvSpPr/>
              <p:nvPr/>
            </p:nvSpPr>
            <p:spPr>
              <a:xfrm>
                <a:off x="3148" y="3425"/>
                <a:ext cx="379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60" name="Google Shape;660;p5"/>
              <p:cNvSpPr/>
              <p:nvPr/>
            </p:nvSpPr>
            <p:spPr>
              <a:xfrm>
                <a:off x="3126" y="3410"/>
                <a:ext cx="371" cy="8"/>
              </a:xfrm>
              <a:prstGeom prst="rect">
                <a:avLst/>
              </a:prstGeom>
              <a:solidFill>
                <a:srgbClr val="EFAF7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61" name="Google Shape;661;p5"/>
              <p:cNvSpPr/>
              <p:nvPr/>
            </p:nvSpPr>
            <p:spPr>
              <a:xfrm>
                <a:off x="3126" y="3418"/>
                <a:ext cx="371" cy="7"/>
              </a:xfrm>
              <a:prstGeom prst="rect">
                <a:avLst/>
              </a:prstGeom>
              <a:solidFill>
                <a:srgbClr val="F2BF9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62" name="Google Shape;662;p5"/>
              <p:cNvSpPr/>
              <p:nvPr/>
            </p:nvSpPr>
            <p:spPr>
              <a:xfrm>
                <a:off x="3126" y="3425"/>
                <a:ext cx="371" cy="8"/>
              </a:xfrm>
              <a:prstGeom prst="rect">
                <a:avLst/>
              </a:prstGeom>
              <a:solidFill>
                <a:srgbClr val="F2BF9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63" name="Google Shape;663;p5"/>
              <p:cNvSpPr/>
              <p:nvPr/>
            </p:nvSpPr>
            <p:spPr>
              <a:xfrm>
                <a:off x="3126" y="3433"/>
                <a:ext cx="371" cy="22"/>
              </a:xfrm>
              <a:prstGeom prst="rect">
                <a:avLst/>
              </a:prstGeom>
              <a:solidFill>
                <a:srgbClr val="F2BE9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64" name="Google Shape;664;p5"/>
              <p:cNvSpPr/>
              <p:nvPr/>
            </p:nvSpPr>
            <p:spPr>
              <a:xfrm>
                <a:off x="3126" y="3455"/>
                <a:ext cx="371" cy="15"/>
              </a:xfrm>
              <a:prstGeom prst="rect">
                <a:avLst/>
              </a:prstGeom>
              <a:solidFill>
                <a:srgbClr val="F2BD9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65" name="Google Shape;665;p5"/>
              <p:cNvSpPr/>
              <p:nvPr/>
            </p:nvSpPr>
            <p:spPr>
              <a:xfrm>
                <a:off x="3126" y="3470"/>
                <a:ext cx="371" cy="8"/>
              </a:xfrm>
              <a:prstGeom prst="rect">
                <a:avLst/>
              </a:prstGeom>
              <a:solidFill>
                <a:srgbClr val="F2BD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66" name="Google Shape;666;p5"/>
              <p:cNvSpPr/>
              <p:nvPr/>
            </p:nvSpPr>
            <p:spPr>
              <a:xfrm>
                <a:off x="3126" y="3478"/>
                <a:ext cx="371" cy="7"/>
              </a:xfrm>
              <a:prstGeom prst="rect">
                <a:avLst/>
              </a:prstGeom>
              <a:solidFill>
                <a:srgbClr val="F1BC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67" name="Google Shape;667;p5"/>
              <p:cNvSpPr/>
              <p:nvPr/>
            </p:nvSpPr>
            <p:spPr>
              <a:xfrm>
                <a:off x="3126" y="3485"/>
                <a:ext cx="371" cy="8"/>
              </a:xfrm>
              <a:prstGeom prst="rect">
                <a:avLst/>
              </a:prstGeom>
              <a:solidFill>
                <a:srgbClr val="F1BC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68" name="Google Shape;668;p5"/>
              <p:cNvSpPr/>
              <p:nvPr/>
            </p:nvSpPr>
            <p:spPr>
              <a:xfrm>
                <a:off x="3126" y="3493"/>
                <a:ext cx="371" cy="7"/>
              </a:xfrm>
              <a:prstGeom prst="rect">
                <a:avLst/>
              </a:prstGeom>
              <a:solidFill>
                <a:srgbClr val="F1BC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69" name="Google Shape;669;p5"/>
              <p:cNvSpPr/>
              <p:nvPr/>
            </p:nvSpPr>
            <p:spPr>
              <a:xfrm>
                <a:off x="3126" y="3500"/>
                <a:ext cx="371" cy="8"/>
              </a:xfrm>
              <a:prstGeom prst="rect">
                <a:avLst/>
              </a:prstGeom>
              <a:solidFill>
                <a:srgbClr val="F1BB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70" name="Google Shape;670;p5"/>
              <p:cNvSpPr/>
              <p:nvPr/>
            </p:nvSpPr>
            <p:spPr>
              <a:xfrm>
                <a:off x="3126" y="3508"/>
                <a:ext cx="371" cy="7"/>
              </a:xfrm>
              <a:prstGeom prst="rect">
                <a:avLst/>
              </a:prstGeom>
              <a:solidFill>
                <a:srgbClr val="F1BB8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71" name="Google Shape;671;p5"/>
              <p:cNvSpPr/>
              <p:nvPr/>
            </p:nvSpPr>
            <p:spPr>
              <a:xfrm>
                <a:off x="3126" y="3515"/>
                <a:ext cx="371" cy="8"/>
              </a:xfrm>
              <a:prstGeom prst="rect">
                <a:avLst/>
              </a:prstGeom>
              <a:solidFill>
                <a:srgbClr val="F1BB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72" name="Google Shape;672;p5"/>
              <p:cNvSpPr/>
              <p:nvPr/>
            </p:nvSpPr>
            <p:spPr>
              <a:xfrm>
                <a:off x="3126" y="3523"/>
                <a:ext cx="371" cy="7"/>
              </a:xfrm>
              <a:prstGeom prst="rect">
                <a:avLst/>
              </a:prstGeom>
              <a:solidFill>
                <a:srgbClr val="F1BA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73" name="Google Shape;673;p5"/>
              <p:cNvSpPr/>
              <p:nvPr/>
            </p:nvSpPr>
            <p:spPr>
              <a:xfrm>
                <a:off x="3126" y="3530"/>
                <a:ext cx="371" cy="15"/>
              </a:xfrm>
              <a:prstGeom prst="rect">
                <a:avLst/>
              </a:prstGeom>
              <a:solidFill>
                <a:srgbClr val="F1BA8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74" name="Google Shape;674;p5"/>
              <p:cNvSpPr/>
              <p:nvPr/>
            </p:nvSpPr>
            <p:spPr>
              <a:xfrm>
                <a:off x="3126" y="3545"/>
                <a:ext cx="371" cy="23"/>
              </a:xfrm>
              <a:prstGeom prst="rect">
                <a:avLst/>
              </a:prstGeom>
              <a:solidFill>
                <a:srgbClr val="F1B98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75" name="Google Shape;675;p5"/>
              <p:cNvSpPr/>
              <p:nvPr/>
            </p:nvSpPr>
            <p:spPr>
              <a:xfrm>
                <a:off x="3126" y="3568"/>
                <a:ext cx="371" cy="7"/>
              </a:xfrm>
              <a:prstGeom prst="rect">
                <a:avLst/>
              </a:prstGeom>
              <a:solidFill>
                <a:srgbClr val="F1B88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76" name="Google Shape;676;p5"/>
              <p:cNvSpPr/>
              <p:nvPr/>
            </p:nvSpPr>
            <p:spPr>
              <a:xfrm>
                <a:off x="3126" y="3575"/>
                <a:ext cx="371" cy="15"/>
              </a:xfrm>
              <a:prstGeom prst="rect">
                <a:avLst/>
              </a:prstGeom>
              <a:solidFill>
                <a:srgbClr val="F1B88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77" name="Google Shape;677;p5"/>
              <p:cNvSpPr/>
              <p:nvPr/>
            </p:nvSpPr>
            <p:spPr>
              <a:xfrm>
                <a:off x="3126" y="3590"/>
                <a:ext cx="371" cy="8"/>
              </a:xfrm>
              <a:prstGeom prst="rect">
                <a:avLst/>
              </a:prstGeom>
              <a:solidFill>
                <a:srgbClr val="F1B78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78" name="Google Shape;678;p5"/>
              <p:cNvSpPr/>
              <p:nvPr/>
            </p:nvSpPr>
            <p:spPr>
              <a:xfrm>
                <a:off x="3126" y="3598"/>
                <a:ext cx="371" cy="15"/>
              </a:xfrm>
              <a:prstGeom prst="rect">
                <a:avLst/>
              </a:prstGeom>
              <a:solidFill>
                <a:srgbClr val="F1B78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79" name="Google Shape;679;p5"/>
              <p:cNvSpPr/>
              <p:nvPr/>
            </p:nvSpPr>
            <p:spPr>
              <a:xfrm>
                <a:off x="3126" y="3613"/>
                <a:ext cx="371" cy="8"/>
              </a:xfrm>
              <a:prstGeom prst="rect">
                <a:avLst/>
              </a:prstGeom>
              <a:solidFill>
                <a:srgbClr val="F1B7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80" name="Google Shape;680;p5"/>
              <p:cNvSpPr/>
              <p:nvPr/>
            </p:nvSpPr>
            <p:spPr>
              <a:xfrm>
                <a:off x="3126" y="3621"/>
                <a:ext cx="371" cy="22"/>
              </a:xfrm>
              <a:prstGeom prst="rect">
                <a:avLst/>
              </a:prstGeom>
              <a:solidFill>
                <a:srgbClr val="F0B68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81" name="Google Shape;681;p5"/>
              <p:cNvSpPr/>
              <p:nvPr/>
            </p:nvSpPr>
            <p:spPr>
              <a:xfrm>
                <a:off x="3126" y="3643"/>
                <a:ext cx="371" cy="15"/>
              </a:xfrm>
              <a:prstGeom prst="rect">
                <a:avLst/>
              </a:prstGeom>
              <a:solidFill>
                <a:srgbClr val="F0B58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82" name="Google Shape;682;p5"/>
              <p:cNvSpPr/>
              <p:nvPr/>
            </p:nvSpPr>
            <p:spPr>
              <a:xfrm>
                <a:off x="3126" y="3658"/>
                <a:ext cx="371" cy="8"/>
              </a:xfrm>
              <a:prstGeom prst="rect">
                <a:avLst/>
              </a:prstGeom>
              <a:solidFill>
                <a:srgbClr val="F0B5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83" name="Google Shape;683;p5"/>
              <p:cNvSpPr/>
              <p:nvPr/>
            </p:nvSpPr>
            <p:spPr>
              <a:xfrm>
                <a:off x="3126" y="3666"/>
                <a:ext cx="371" cy="7"/>
              </a:xfrm>
              <a:prstGeom prst="rect">
                <a:avLst/>
              </a:prstGeom>
              <a:solidFill>
                <a:srgbClr val="F0B4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84" name="Google Shape;684;p5"/>
              <p:cNvSpPr/>
              <p:nvPr/>
            </p:nvSpPr>
            <p:spPr>
              <a:xfrm>
                <a:off x="3126" y="3673"/>
                <a:ext cx="371" cy="8"/>
              </a:xfrm>
              <a:prstGeom prst="rect">
                <a:avLst/>
              </a:prstGeom>
              <a:solidFill>
                <a:srgbClr val="F0B48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85" name="Google Shape;685;p5"/>
              <p:cNvSpPr/>
              <p:nvPr/>
            </p:nvSpPr>
            <p:spPr>
              <a:xfrm>
                <a:off x="3126" y="3681"/>
                <a:ext cx="371" cy="7"/>
              </a:xfrm>
              <a:prstGeom prst="rect">
                <a:avLst/>
              </a:prstGeom>
              <a:solidFill>
                <a:srgbClr val="F0B4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86" name="Google Shape;686;p5"/>
              <p:cNvSpPr/>
              <p:nvPr/>
            </p:nvSpPr>
            <p:spPr>
              <a:xfrm>
                <a:off x="3126" y="3688"/>
                <a:ext cx="371" cy="8"/>
              </a:xfrm>
              <a:prstGeom prst="rect">
                <a:avLst/>
              </a:prstGeom>
              <a:solidFill>
                <a:srgbClr val="F0B3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87" name="Google Shape;687;p5"/>
              <p:cNvSpPr/>
              <p:nvPr/>
            </p:nvSpPr>
            <p:spPr>
              <a:xfrm>
                <a:off x="3126" y="3696"/>
                <a:ext cx="371" cy="7"/>
              </a:xfrm>
              <a:prstGeom prst="rect">
                <a:avLst/>
              </a:prstGeom>
              <a:solidFill>
                <a:srgbClr val="F0B38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88" name="Google Shape;688;p5"/>
              <p:cNvSpPr/>
              <p:nvPr/>
            </p:nvSpPr>
            <p:spPr>
              <a:xfrm>
                <a:off x="3126" y="3703"/>
                <a:ext cx="371" cy="8"/>
              </a:xfrm>
              <a:prstGeom prst="rect">
                <a:avLst/>
              </a:prstGeom>
              <a:solidFill>
                <a:srgbClr val="F0B3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89" name="Google Shape;689;p5"/>
              <p:cNvSpPr/>
              <p:nvPr/>
            </p:nvSpPr>
            <p:spPr>
              <a:xfrm>
                <a:off x="3126" y="3711"/>
                <a:ext cx="371" cy="7"/>
              </a:xfrm>
              <a:prstGeom prst="rect">
                <a:avLst/>
              </a:prstGeom>
              <a:solidFill>
                <a:srgbClr val="F0B2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90" name="Google Shape;690;p5"/>
              <p:cNvSpPr/>
              <p:nvPr/>
            </p:nvSpPr>
            <p:spPr>
              <a:xfrm>
                <a:off x="3126" y="3718"/>
                <a:ext cx="371" cy="15"/>
              </a:xfrm>
              <a:prstGeom prst="rect">
                <a:avLst/>
              </a:prstGeom>
              <a:solidFill>
                <a:srgbClr val="F0B27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91" name="Google Shape;691;p5"/>
              <p:cNvSpPr/>
              <p:nvPr/>
            </p:nvSpPr>
            <p:spPr>
              <a:xfrm>
                <a:off x="3126" y="3733"/>
                <a:ext cx="371" cy="23"/>
              </a:xfrm>
              <a:prstGeom prst="rect">
                <a:avLst/>
              </a:prstGeom>
              <a:solidFill>
                <a:srgbClr val="EFB17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92" name="Google Shape;692;p5"/>
              <p:cNvSpPr/>
              <p:nvPr/>
            </p:nvSpPr>
            <p:spPr>
              <a:xfrm>
                <a:off x="3126" y="3756"/>
                <a:ext cx="371" cy="7"/>
              </a:xfrm>
              <a:prstGeom prst="rect">
                <a:avLst/>
              </a:prstGeom>
              <a:solidFill>
                <a:srgbClr val="EFB07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93" name="Google Shape;693;p5"/>
              <p:cNvSpPr/>
              <p:nvPr/>
            </p:nvSpPr>
            <p:spPr>
              <a:xfrm>
                <a:off x="3126" y="3763"/>
                <a:ext cx="371" cy="15"/>
              </a:xfrm>
              <a:prstGeom prst="rect">
                <a:avLst/>
              </a:prstGeom>
              <a:solidFill>
                <a:srgbClr val="EFB07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94" name="Google Shape;694;p5"/>
              <p:cNvSpPr/>
              <p:nvPr/>
            </p:nvSpPr>
            <p:spPr>
              <a:xfrm>
                <a:off x="3126" y="3778"/>
                <a:ext cx="371" cy="8"/>
              </a:xfrm>
              <a:prstGeom prst="rect">
                <a:avLst/>
              </a:prstGeom>
              <a:solidFill>
                <a:srgbClr val="EFAF7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95" name="Google Shape;695;p5"/>
              <p:cNvSpPr/>
              <p:nvPr/>
            </p:nvSpPr>
            <p:spPr>
              <a:xfrm>
                <a:off x="3141" y="3425"/>
                <a:ext cx="356" cy="361"/>
              </a:xfrm>
              <a:prstGeom prst="rect">
                <a:avLst/>
              </a:prstGeom>
              <a:noFill/>
              <a:ln cap="rnd" cmpd="sng" w="158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96" name="Google Shape;696;p5"/>
              <p:cNvSpPr/>
              <p:nvPr/>
            </p:nvSpPr>
            <p:spPr>
              <a:xfrm>
                <a:off x="3512" y="3433"/>
                <a:ext cx="356" cy="360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pic>
            <p:nvPicPr>
              <p:cNvPr id="697" name="Google Shape;697;p5"/>
              <p:cNvPicPr preferRelativeResize="0"/>
              <p:nvPr/>
            </p:nvPicPr>
            <p:blipFill rotWithShape="1">
              <a:blip r:embed="rId15">
                <a:alphaModFix/>
              </a:blip>
              <a:srcRect b="0" l="0" r="0" t="0"/>
              <a:stretch/>
            </p:blipFill>
            <p:spPr>
              <a:xfrm>
                <a:off x="3512" y="3433"/>
                <a:ext cx="356" cy="3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98" name="Google Shape;698;p5"/>
              <p:cNvSpPr/>
              <p:nvPr/>
            </p:nvSpPr>
            <p:spPr>
              <a:xfrm>
                <a:off x="3512" y="3433"/>
                <a:ext cx="356" cy="360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699" name="Google Shape;699;p5"/>
              <p:cNvSpPr/>
              <p:nvPr/>
            </p:nvSpPr>
            <p:spPr>
              <a:xfrm>
                <a:off x="3504" y="3425"/>
                <a:ext cx="379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00" name="Google Shape;700;p5"/>
              <p:cNvSpPr/>
              <p:nvPr/>
            </p:nvSpPr>
            <p:spPr>
              <a:xfrm>
                <a:off x="3507" y="3428"/>
                <a:ext cx="366" cy="370"/>
              </a:xfrm>
              <a:custGeom>
                <a:rect b="b" l="l" r="r" t="t"/>
                <a:pathLst>
                  <a:path extrusionOk="0" h="789" w="789">
                    <a:moveTo>
                      <a:pt x="10" y="768"/>
                    </a:moveTo>
                    <a:lnTo>
                      <a:pt x="778" y="768"/>
                    </a:lnTo>
                    <a:lnTo>
                      <a:pt x="768" y="778"/>
                    </a:lnTo>
                    <a:lnTo>
                      <a:pt x="768" y="10"/>
                    </a:lnTo>
                    <a:lnTo>
                      <a:pt x="778" y="21"/>
                    </a:lnTo>
                    <a:lnTo>
                      <a:pt x="10" y="21"/>
                    </a:lnTo>
                    <a:lnTo>
                      <a:pt x="21" y="10"/>
                    </a:lnTo>
                    <a:lnTo>
                      <a:pt x="21" y="778"/>
                    </a:lnTo>
                    <a:cubicBezTo>
                      <a:pt x="21" y="784"/>
                      <a:pt x="16" y="789"/>
                      <a:pt x="10" y="789"/>
                    </a:cubicBezTo>
                    <a:cubicBezTo>
                      <a:pt x="5" y="789"/>
                      <a:pt x="0" y="784"/>
                      <a:pt x="0" y="778"/>
                    </a:cubicBezTo>
                    <a:lnTo>
                      <a:pt x="0" y="10"/>
                    </a:lnTo>
                    <a:cubicBezTo>
                      <a:pt x="0" y="5"/>
                      <a:pt x="5" y="0"/>
                      <a:pt x="10" y="0"/>
                    </a:cubicBezTo>
                    <a:lnTo>
                      <a:pt x="778" y="0"/>
                    </a:lnTo>
                    <a:cubicBezTo>
                      <a:pt x="784" y="0"/>
                      <a:pt x="789" y="5"/>
                      <a:pt x="789" y="10"/>
                    </a:cubicBezTo>
                    <a:lnTo>
                      <a:pt x="789" y="778"/>
                    </a:lnTo>
                    <a:cubicBezTo>
                      <a:pt x="789" y="784"/>
                      <a:pt x="784" y="789"/>
                      <a:pt x="778" y="789"/>
                    </a:cubicBezTo>
                    <a:lnTo>
                      <a:pt x="10" y="789"/>
                    </a:lnTo>
                    <a:cubicBezTo>
                      <a:pt x="5" y="789"/>
                      <a:pt x="0" y="784"/>
                      <a:pt x="0" y="778"/>
                    </a:cubicBezTo>
                    <a:cubicBezTo>
                      <a:pt x="0" y="773"/>
                      <a:pt x="5" y="768"/>
                      <a:pt x="10" y="768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01" name="Google Shape;701;p5"/>
              <p:cNvSpPr/>
              <p:nvPr/>
            </p:nvSpPr>
            <p:spPr>
              <a:xfrm>
                <a:off x="3504" y="3425"/>
                <a:ext cx="379" cy="383"/>
              </a:xfrm>
              <a:prstGeom prst="rect">
                <a:avLst/>
              </a:prstGeom>
              <a:solidFill>
                <a:srgbClr val="A6C3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02" name="Google Shape;702;p5"/>
              <p:cNvSpPr/>
              <p:nvPr/>
            </p:nvSpPr>
            <p:spPr>
              <a:xfrm>
                <a:off x="3482" y="3410"/>
                <a:ext cx="371" cy="8"/>
              </a:xfrm>
              <a:prstGeom prst="rect">
                <a:avLst/>
              </a:prstGeom>
              <a:solidFill>
                <a:srgbClr val="EFAF7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03" name="Google Shape;703;p5"/>
              <p:cNvSpPr/>
              <p:nvPr/>
            </p:nvSpPr>
            <p:spPr>
              <a:xfrm>
                <a:off x="3482" y="3418"/>
                <a:ext cx="371" cy="7"/>
              </a:xfrm>
              <a:prstGeom prst="rect">
                <a:avLst/>
              </a:prstGeom>
              <a:solidFill>
                <a:srgbClr val="F2BF9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04" name="Google Shape;704;p5"/>
              <p:cNvSpPr/>
              <p:nvPr/>
            </p:nvSpPr>
            <p:spPr>
              <a:xfrm>
                <a:off x="3482" y="3425"/>
                <a:ext cx="371" cy="8"/>
              </a:xfrm>
              <a:prstGeom prst="rect">
                <a:avLst/>
              </a:prstGeom>
              <a:solidFill>
                <a:srgbClr val="F2BF9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05" name="Google Shape;705;p5"/>
              <p:cNvSpPr/>
              <p:nvPr/>
            </p:nvSpPr>
            <p:spPr>
              <a:xfrm>
                <a:off x="3482" y="3433"/>
                <a:ext cx="371" cy="22"/>
              </a:xfrm>
              <a:prstGeom prst="rect">
                <a:avLst/>
              </a:prstGeom>
              <a:solidFill>
                <a:srgbClr val="F2BE9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06" name="Google Shape;706;p5"/>
              <p:cNvSpPr/>
              <p:nvPr/>
            </p:nvSpPr>
            <p:spPr>
              <a:xfrm>
                <a:off x="3482" y="3455"/>
                <a:ext cx="371" cy="15"/>
              </a:xfrm>
              <a:prstGeom prst="rect">
                <a:avLst/>
              </a:prstGeom>
              <a:solidFill>
                <a:srgbClr val="F2BD9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07" name="Google Shape;707;p5"/>
              <p:cNvSpPr/>
              <p:nvPr/>
            </p:nvSpPr>
            <p:spPr>
              <a:xfrm>
                <a:off x="3482" y="3470"/>
                <a:ext cx="371" cy="8"/>
              </a:xfrm>
              <a:prstGeom prst="rect">
                <a:avLst/>
              </a:prstGeom>
              <a:solidFill>
                <a:srgbClr val="F2BD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08" name="Google Shape;708;p5"/>
              <p:cNvSpPr/>
              <p:nvPr/>
            </p:nvSpPr>
            <p:spPr>
              <a:xfrm>
                <a:off x="3482" y="3478"/>
                <a:ext cx="371" cy="7"/>
              </a:xfrm>
              <a:prstGeom prst="rect">
                <a:avLst/>
              </a:prstGeom>
              <a:solidFill>
                <a:srgbClr val="F1BC9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09" name="Google Shape;709;p5"/>
              <p:cNvSpPr/>
              <p:nvPr/>
            </p:nvSpPr>
            <p:spPr>
              <a:xfrm>
                <a:off x="3482" y="3485"/>
                <a:ext cx="371" cy="8"/>
              </a:xfrm>
              <a:prstGeom prst="rect">
                <a:avLst/>
              </a:prstGeom>
              <a:solidFill>
                <a:srgbClr val="F1BC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10" name="Google Shape;710;p5"/>
              <p:cNvSpPr/>
              <p:nvPr/>
            </p:nvSpPr>
            <p:spPr>
              <a:xfrm>
                <a:off x="3482" y="3493"/>
                <a:ext cx="371" cy="7"/>
              </a:xfrm>
              <a:prstGeom prst="rect">
                <a:avLst/>
              </a:prstGeom>
              <a:solidFill>
                <a:srgbClr val="F1BC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11" name="Google Shape;711;p5"/>
              <p:cNvSpPr/>
              <p:nvPr/>
            </p:nvSpPr>
            <p:spPr>
              <a:xfrm>
                <a:off x="3482" y="3500"/>
                <a:ext cx="371" cy="8"/>
              </a:xfrm>
              <a:prstGeom prst="rect">
                <a:avLst/>
              </a:prstGeom>
              <a:solidFill>
                <a:srgbClr val="F1BB9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12" name="Google Shape;712;p5"/>
              <p:cNvSpPr/>
              <p:nvPr/>
            </p:nvSpPr>
            <p:spPr>
              <a:xfrm>
                <a:off x="3482" y="3508"/>
                <a:ext cx="371" cy="7"/>
              </a:xfrm>
              <a:prstGeom prst="rect">
                <a:avLst/>
              </a:prstGeom>
              <a:solidFill>
                <a:srgbClr val="F1BB8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13" name="Google Shape;713;p5"/>
              <p:cNvSpPr/>
              <p:nvPr/>
            </p:nvSpPr>
            <p:spPr>
              <a:xfrm>
                <a:off x="3482" y="3515"/>
                <a:ext cx="371" cy="8"/>
              </a:xfrm>
              <a:prstGeom prst="rect">
                <a:avLst/>
              </a:prstGeom>
              <a:solidFill>
                <a:srgbClr val="F1BB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14" name="Google Shape;714;p5"/>
              <p:cNvSpPr/>
              <p:nvPr/>
            </p:nvSpPr>
            <p:spPr>
              <a:xfrm>
                <a:off x="3482" y="3523"/>
                <a:ext cx="371" cy="7"/>
              </a:xfrm>
              <a:prstGeom prst="rect">
                <a:avLst/>
              </a:prstGeom>
              <a:solidFill>
                <a:srgbClr val="F1BA8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15" name="Google Shape;715;p5"/>
              <p:cNvSpPr/>
              <p:nvPr/>
            </p:nvSpPr>
            <p:spPr>
              <a:xfrm>
                <a:off x="3482" y="3530"/>
                <a:ext cx="371" cy="15"/>
              </a:xfrm>
              <a:prstGeom prst="rect">
                <a:avLst/>
              </a:prstGeom>
              <a:solidFill>
                <a:srgbClr val="F1BA8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16" name="Google Shape;716;p5"/>
              <p:cNvSpPr/>
              <p:nvPr/>
            </p:nvSpPr>
            <p:spPr>
              <a:xfrm>
                <a:off x="3482" y="3545"/>
                <a:ext cx="371" cy="23"/>
              </a:xfrm>
              <a:prstGeom prst="rect">
                <a:avLst/>
              </a:prstGeom>
              <a:solidFill>
                <a:srgbClr val="F1B98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17" name="Google Shape;717;p5"/>
              <p:cNvSpPr/>
              <p:nvPr/>
            </p:nvSpPr>
            <p:spPr>
              <a:xfrm>
                <a:off x="3482" y="3568"/>
                <a:ext cx="371" cy="7"/>
              </a:xfrm>
              <a:prstGeom prst="rect">
                <a:avLst/>
              </a:prstGeom>
              <a:solidFill>
                <a:srgbClr val="F1B88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18" name="Google Shape;718;p5"/>
              <p:cNvSpPr/>
              <p:nvPr/>
            </p:nvSpPr>
            <p:spPr>
              <a:xfrm>
                <a:off x="3482" y="3575"/>
                <a:ext cx="371" cy="15"/>
              </a:xfrm>
              <a:prstGeom prst="rect">
                <a:avLst/>
              </a:prstGeom>
              <a:solidFill>
                <a:srgbClr val="F1B88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19" name="Google Shape;719;p5"/>
              <p:cNvSpPr/>
              <p:nvPr/>
            </p:nvSpPr>
            <p:spPr>
              <a:xfrm>
                <a:off x="3482" y="3590"/>
                <a:ext cx="371" cy="8"/>
              </a:xfrm>
              <a:prstGeom prst="rect">
                <a:avLst/>
              </a:prstGeom>
              <a:solidFill>
                <a:srgbClr val="F1B78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20" name="Google Shape;720;p5"/>
              <p:cNvSpPr/>
              <p:nvPr/>
            </p:nvSpPr>
            <p:spPr>
              <a:xfrm>
                <a:off x="3482" y="3598"/>
                <a:ext cx="371" cy="15"/>
              </a:xfrm>
              <a:prstGeom prst="rect">
                <a:avLst/>
              </a:prstGeom>
              <a:solidFill>
                <a:srgbClr val="F1B78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21" name="Google Shape;721;p5"/>
              <p:cNvSpPr/>
              <p:nvPr/>
            </p:nvSpPr>
            <p:spPr>
              <a:xfrm>
                <a:off x="3482" y="3613"/>
                <a:ext cx="371" cy="8"/>
              </a:xfrm>
              <a:prstGeom prst="rect">
                <a:avLst/>
              </a:prstGeom>
              <a:solidFill>
                <a:srgbClr val="F1B7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22" name="Google Shape;722;p5"/>
              <p:cNvSpPr/>
              <p:nvPr/>
            </p:nvSpPr>
            <p:spPr>
              <a:xfrm>
                <a:off x="3482" y="3621"/>
                <a:ext cx="371" cy="22"/>
              </a:xfrm>
              <a:prstGeom prst="rect">
                <a:avLst/>
              </a:prstGeom>
              <a:solidFill>
                <a:srgbClr val="F0B68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23" name="Google Shape;723;p5"/>
              <p:cNvSpPr/>
              <p:nvPr/>
            </p:nvSpPr>
            <p:spPr>
              <a:xfrm>
                <a:off x="3482" y="3643"/>
                <a:ext cx="371" cy="15"/>
              </a:xfrm>
              <a:prstGeom prst="rect">
                <a:avLst/>
              </a:prstGeom>
              <a:solidFill>
                <a:srgbClr val="F0B58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24" name="Google Shape;724;p5"/>
              <p:cNvSpPr/>
              <p:nvPr/>
            </p:nvSpPr>
            <p:spPr>
              <a:xfrm>
                <a:off x="3482" y="3658"/>
                <a:ext cx="371" cy="8"/>
              </a:xfrm>
              <a:prstGeom prst="rect">
                <a:avLst/>
              </a:prstGeom>
              <a:solidFill>
                <a:srgbClr val="F0B5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25" name="Google Shape;725;p5"/>
              <p:cNvSpPr/>
              <p:nvPr/>
            </p:nvSpPr>
            <p:spPr>
              <a:xfrm>
                <a:off x="3482" y="3666"/>
                <a:ext cx="371" cy="7"/>
              </a:xfrm>
              <a:prstGeom prst="rect">
                <a:avLst/>
              </a:prstGeom>
              <a:solidFill>
                <a:srgbClr val="F0B48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26" name="Google Shape;726;p5"/>
              <p:cNvSpPr/>
              <p:nvPr/>
            </p:nvSpPr>
            <p:spPr>
              <a:xfrm>
                <a:off x="3482" y="3673"/>
                <a:ext cx="371" cy="8"/>
              </a:xfrm>
              <a:prstGeom prst="rect">
                <a:avLst/>
              </a:prstGeom>
              <a:solidFill>
                <a:srgbClr val="F0B48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27" name="Google Shape;727;p5"/>
              <p:cNvSpPr/>
              <p:nvPr/>
            </p:nvSpPr>
            <p:spPr>
              <a:xfrm>
                <a:off x="3482" y="3681"/>
                <a:ext cx="371" cy="7"/>
              </a:xfrm>
              <a:prstGeom prst="rect">
                <a:avLst/>
              </a:prstGeom>
              <a:solidFill>
                <a:srgbClr val="F0B4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28" name="Google Shape;728;p5"/>
              <p:cNvSpPr/>
              <p:nvPr/>
            </p:nvSpPr>
            <p:spPr>
              <a:xfrm>
                <a:off x="3482" y="3688"/>
                <a:ext cx="371" cy="8"/>
              </a:xfrm>
              <a:prstGeom prst="rect">
                <a:avLst/>
              </a:prstGeom>
              <a:solidFill>
                <a:srgbClr val="F0B3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29" name="Google Shape;729;p5"/>
              <p:cNvSpPr/>
              <p:nvPr/>
            </p:nvSpPr>
            <p:spPr>
              <a:xfrm>
                <a:off x="3482" y="3696"/>
                <a:ext cx="371" cy="7"/>
              </a:xfrm>
              <a:prstGeom prst="rect">
                <a:avLst/>
              </a:prstGeom>
              <a:solidFill>
                <a:srgbClr val="F0B38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30" name="Google Shape;730;p5"/>
              <p:cNvSpPr/>
              <p:nvPr/>
            </p:nvSpPr>
            <p:spPr>
              <a:xfrm>
                <a:off x="3482" y="3703"/>
                <a:ext cx="371" cy="8"/>
              </a:xfrm>
              <a:prstGeom prst="rect">
                <a:avLst/>
              </a:prstGeom>
              <a:solidFill>
                <a:srgbClr val="F0B3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31" name="Google Shape;731;p5"/>
              <p:cNvSpPr/>
              <p:nvPr/>
            </p:nvSpPr>
            <p:spPr>
              <a:xfrm>
                <a:off x="3482" y="3711"/>
                <a:ext cx="371" cy="7"/>
              </a:xfrm>
              <a:prstGeom prst="rect">
                <a:avLst/>
              </a:prstGeom>
              <a:solidFill>
                <a:srgbClr val="F0B2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32" name="Google Shape;732;p5"/>
              <p:cNvSpPr/>
              <p:nvPr/>
            </p:nvSpPr>
            <p:spPr>
              <a:xfrm>
                <a:off x="3482" y="3718"/>
                <a:ext cx="371" cy="15"/>
              </a:xfrm>
              <a:prstGeom prst="rect">
                <a:avLst/>
              </a:prstGeom>
              <a:solidFill>
                <a:srgbClr val="F0B27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33" name="Google Shape;733;p5"/>
              <p:cNvSpPr/>
              <p:nvPr/>
            </p:nvSpPr>
            <p:spPr>
              <a:xfrm>
                <a:off x="3482" y="3733"/>
                <a:ext cx="371" cy="23"/>
              </a:xfrm>
              <a:prstGeom prst="rect">
                <a:avLst/>
              </a:prstGeom>
              <a:solidFill>
                <a:srgbClr val="EFB17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34" name="Google Shape;734;p5"/>
              <p:cNvSpPr/>
              <p:nvPr/>
            </p:nvSpPr>
            <p:spPr>
              <a:xfrm>
                <a:off x="3482" y="3756"/>
                <a:ext cx="371" cy="7"/>
              </a:xfrm>
              <a:prstGeom prst="rect">
                <a:avLst/>
              </a:prstGeom>
              <a:solidFill>
                <a:srgbClr val="EFB07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35" name="Google Shape;735;p5"/>
              <p:cNvSpPr/>
              <p:nvPr/>
            </p:nvSpPr>
            <p:spPr>
              <a:xfrm>
                <a:off x="3482" y="3763"/>
                <a:ext cx="371" cy="15"/>
              </a:xfrm>
              <a:prstGeom prst="rect">
                <a:avLst/>
              </a:prstGeom>
              <a:solidFill>
                <a:srgbClr val="EFB07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36" name="Google Shape;736;p5"/>
              <p:cNvSpPr/>
              <p:nvPr/>
            </p:nvSpPr>
            <p:spPr>
              <a:xfrm>
                <a:off x="3482" y="3778"/>
                <a:ext cx="371" cy="8"/>
              </a:xfrm>
              <a:prstGeom prst="rect">
                <a:avLst/>
              </a:prstGeom>
              <a:solidFill>
                <a:srgbClr val="EFAF7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37" name="Google Shape;737;p5"/>
              <p:cNvSpPr/>
              <p:nvPr/>
            </p:nvSpPr>
            <p:spPr>
              <a:xfrm>
                <a:off x="3497" y="3425"/>
                <a:ext cx="356" cy="361"/>
              </a:xfrm>
              <a:prstGeom prst="rect">
                <a:avLst/>
              </a:prstGeom>
              <a:noFill/>
              <a:ln cap="rnd" cmpd="sng" w="15875">
                <a:solidFill>
                  <a:srgbClr val="7F7F7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738" name="Google Shape;738;p5"/>
              <p:cNvSpPr/>
              <p:nvPr/>
            </p:nvSpPr>
            <p:spPr>
              <a:xfrm>
                <a:off x="816" y="3035"/>
                <a:ext cx="15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9" name="Google Shape;739;p5"/>
              <p:cNvSpPr/>
              <p:nvPr/>
            </p:nvSpPr>
            <p:spPr>
              <a:xfrm>
                <a:off x="891" y="3035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[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0" name="Google Shape;740;p5"/>
              <p:cNvSpPr/>
              <p:nvPr/>
            </p:nvSpPr>
            <p:spPr>
              <a:xfrm>
                <a:off x="943" y="3035"/>
                <a:ext cx="163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1" name="Google Shape;741;p5"/>
              <p:cNvSpPr/>
              <p:nvPr/>
            </p:nvSpPr>
            <p:spPr>
              <a:xfrm>
                <a:off x="1024" y="3035"/>
                <a:ext cx="208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]=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2" name="Google Shape;742;p5"/>
              <p:cNvSpPr/>
              <p:nvPr/>
            </p:nvSpPr>
            <p:spPr>
              <a:xfrm>
                <a:off x="1151" y="3035"/>
                <a:ext cx="163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5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3" name="Google Shape;743;p5"/>
              <p:cNvSpPr/>
              <p:nvPr/>
            </p:nvSpPr>
            <p:spPr>
              <a:xfrm>
                <a:off x="1232" y="3035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;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4" name="Google Shape;744;p5"/>
              <p:cNvSpPr/>
              <p:nvPr/>
            </p:nvSpPr>
            <p:spPr>
              <a:xfrm>
                <a:off x="816" y="3230"/>
                <a:ext cx="15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5" name="Google Shape;745;p5"/>
              <p:cNvSpPr/>
              <p:nvPr/>
            </p:nvSpPr>
            <p:spPr>
              <a:xfrm>
                <a:off x="891" y="3230"/>
                <a:ext cx="126" cy="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Calibri"/>
                  <a:buNone/>
                </a:pPr>
                <a:r>
                  <a:rPr b="0" i="0" lang="en-US" sz="20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[</a:t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46" name="Google Shape;746;p5"/>
            <p:cNvSpPr/>
            <p:nvPr/>
          </p:nvSpPr>
          <p:spPr>
            <a:xfrm>
              <a:off x="943" y="3230"/>
              <a:ext cx="163" cy="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5"/>
            <p:cNvSpPr/>
            <p:nvPr/>
          </p:nvSpPr>
          <p:spPr>
            <a:xfrm>
              <a:off x="1024" y="3230"/>
              <a:ext cx="208" cy="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]=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5"/>
            <p:cNvSpPr/>
            <p:nvPr/>
          </p:nvSpPr>
          <p:spPr>
            <a:xfrm>
              <a:off x="1151" y="3230"/>
              <a:ext cx="163" cy="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5"/>
            <p:cNvSpPr/>
            <p:nvPr/>
          </p:nvSpPr>
          <p:spPr>
            <a:xfrm>
              <a:off x="1232" y="3230"/>
              <a:ext cx="126" cy="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;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5"/>
            <p:cNvSpPr/>
            <p:nvPr/>
          </p:nvSpPr>
          <p:spPr>
            <a:xfrm>
              <a:off x="816" y="3425"/>
              <a:ext cx="156" cy="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5"/>
            <p:cNvSpPr/>
            <p:nvPr/>
          </p:nvSpPr>
          <p:spPr>
            <a:xfrm>
              <a:off x="891" y="3425"/>
              <a:ext cx="126" cy="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5"/>
            <p:cNvSpPr/>
            <p:nvPr/>
          </p:nvSpPr>
          <p:spPr>
            <a:xfrm>
              <a:off x="943" y="3425"/>
              <a:ext cx="163" cy="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5"/>
            <p:cNvSpPr/>
            <p:nvPr/>
          </p:nvSpPr>
          <p:spPr>
            <a:xfrm>
              <a:off x="1024" y="3425"/>
              <a:ext cx="208" cy="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]=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5"/>
            <p:cNvSpPr/>
            <p:nvPr/>
          </p:nvSpPr>
          <p:spPr>
            <a:xfrm>
              <a:off x="1151" y="3425"/>
              <a:ext cx="163" cy="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5"/>
            <p:cNvSpPr/>
            <p:nvPr/>
          </p:nvSpPr>
          <p:spPr>
            <a:xfrm>
              <a:off x="1232" y="3425"/>
              <a:ext cx="126" cy="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;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6" name="Google Shape;756;p5"/>
          <p:cNvSpPr txBox="1"/>
          <p:nvPr/>
        </p:nvSpPr>
        <p:spPr>
          <a:xfrm>
            <a:off x="2743200" y="2278619"/>
            <a:ext cx="358508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data_type</a:t>
            </a:r>
            <a:r>
              <a:rPr lang="en-US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8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array_name</a:t>
            </a:r>
            <a:r>
              <a:rPr lang="en-US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[</a:t>
            </a:r>
            <a:r>
              <a:rPr lang="en-US" sz="1800">
                <a:solidFill>
                  <a:srgbClr val="7030A0"/>
                </a:solidFill>
                <a:latin typeface="Verdana"/>
                <a:ea typeface="Verdana"/>
                <a:cs typeface="Verdana"/>
                <a:sym typeface="Verdana"/>
              </a:rPr>
              <a:t>size</a:t>
            </a:r>
            <a:r>
              <a:rPr lang="en-US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];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6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Outcomes</a:t>
            </a:r>
            <a:endParaRPr/>
          </a:p>
        </p:txBody>
      </p:sp>
      <p:sp>
        <p:nvSpPr>
          <p:cNvPr id="763" name="Google Shape;763;p6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64" name="Google Shape;764;p6"/>
          <p:cNvSpPr txBox="1"/>
          <p:nvPr>
            <p:ph idx="1" type="body"/>
          </p:nvPr>
        </p:nvSpPr>
        <p:spPr>
          <a:xfrm>
            <a:off x="914400" y="17526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Array </a:t>
            </a:r>
            <a:r>
              <a:rPr lang="en-US">
                <a:solidFill>
                  <a:srgbClr val="C00000"/>
                </a:solidFill>
              </a:rPr>
              <a:t>definition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Array </a:t>
            </a:r>
            <a:r>
              <a:rPr lang="en-US">
                <a:solidFill>
                  <a:srgbClr val="0070C0"/>
                </a:solidFill>
              </a:rPr>
              <a:t>initialization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210"/>
              <a:buChar char="⚫"/>
            </a:pPr>
            <a:r>
              <a:rPr lang="en-US">
                <a:solidFill>
                  <a:srgbClr val="7030A0"/>
                </a:solidFill>
              </a:rPr>
              <a:t>Updating</a:t>
            </a:r>
            <a:r>
              <a:rPr lang="en-US"/>
              <a:t> array elements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210"/>
              <a:buChar char="⚫"/>
            </a:pPr>
            <a:r>
              <a:rPr lang="en-US">
                <a:solidFill>
                  <a:srgbClr val="FFC000"/>
                </a:solidFill>
              </a:rPr>
              <a:t>Printing</a:t>
            </a:r>
            <a:r>
              <a:rPr lang="en-US"/>
              <a:t> the content of arrays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7"/>
          <p:cNvSpPr txBox="1"/>
          <p:nvPr>
            <p:ph type="title"/>
          </p:nvPr>
        </p:nvSpPr>
        <p:spPr>
          <a:xfrm>
            <a:off x="914400" y="273600"/>
            <a:ext cx="7772400" cy="1144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Array definition</a:t>
            </a:r>
            <a:endParaRPr/>
          </a:p>
        </p:txBody>
      </p:sp>
      <p:sp>
        <p:nvSpPr>
          <p:cNvPr id="771" name="Google Shape;771;p7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72" name="Google Shape;772;p7"/>
          <p:cNvSpPr txBox="1"/>
          <p:nvPr>
            <p:ph idx="1" type="body"/>
          </p:nvPr>
        </p:nvSpPr>
        <p:spPr>
          <a:xfrm>
            <a:off x="838200" y="4267200"/>
            <a:ext cx="7924800" cy="2316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t/>
            </a:r>
            <a:endParaRPr b="1" sz="2200">
              <a:solidFill>
                <a:schemeClr val="accent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lang="en-US" sz="1900"/>
              <a:t>There are ten elements in this array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lang="en-US" sz="1900">
                <a:latin typeface="Courier New"/>
                <a:ea typeface="Courier New"/>
                <a:cs typeface="Courier New"/>
                <a:sym typeface="Courier New"/>
              </a:rPr>
              <a:t>mark[</a:t>
            </a:r>
            <a:r>
              <a:rPr lang="en-US" sz="19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-US" sz="1900">
                <a:latin typeface="Courier New"/>
                <a:ea typeface="Courier New"/>
                <a:cs typeface="Courier New"/>
                <a:sym typeface="Courier New"/>
              </a:rPr>
              <a:t>], mark[1], ……, mark[</a:t>
            </a:r>
            <a:r>
              <a:rPr lang="en-US" sz="19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9</a:t>
            </a:r>
            <a:r>
              <a:rPr lang="en-US" sz="1900">
                <a:latin typeface="Courier New"/>
                <a:ea typeface="Courier New"/>
                <a:cs typeface="Courier New"/>
                <a:sym typeface="Courier New"/>
              </a:rPr>
              <a:t>]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t/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lang="en-US" sz="1900"/>
              <a:t>The </a:t>
            </a:r>
            <a:r>
              <a:rPr b="1" lang="en-US" sz="1900">
                <a:solidFill>
                  <a:srgbClr val="0070C0"/>
                </a:solidFill>
                <a:latin typeface="Courier New"/>
                <a:ea typeface="Courier New"/>
                <a:cs typeface="Courier New"/>
                <a:sym typeface="Courier New"/>
              </a:rPr>
              <a:t>i</a:t>
            </a:r>
            <a:r>
              <a:rPr baseline="30000" lang="en-US" sz="1900">
                <a:latin typeface="Courier New"/>
                <a:ea typeface="Courier New"/>
                <a:cs typeface="Courier New"/>
                <a:sym typeface="Courier New"/>
              </a:rPr>
              <a:t>th</a:t>
            </a:r>
            <a:r>
              <a:rPr lang="en-US" sz="1900"/>
              <a:t> array element is </a:t>
            </a:r>
            <a:r>
              <a:rPr lang="en-US" sz="1900">
                <a:latin typeface="Courier New"/>
                <a:ea typeface="Courier New"/>
                <a:cs typeface="Courier New"/>
                <a:sym typeface="Courier New"/>
              </a:rPr>
              <a:t>mark[</a:t>
            </a:r>
            <a:r>
              <a:rPr lang="en-US" sz="1900">
                <a:solidFill>
                  <a:srgbClr val="0070C0"/>
                </a:solidFill>
                <a:latin typeface="Courier New"/>
                <a:ea typeface="Courier New"/>
                <a:cs typeface="Courier New"/>
                <a:sym typeface="Courier New"/>
              </a:rPr>
              <a:t>i-1</a:t>
            </a:r>
            <a:r>
              <a:rPr lang="en-US" sz="1900">
                <a:latin typeface="Courier New"/>
                <a:ea typeface="Courier New"/>
                <a:cs typeface="Courier New"/>
                <a:sym typeface="Courier New"/>
              </a:rPr>
              <a:t>].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lang="en-US" sz="1900"/>
              <a:t>The range of the subscript </a:t>
            </a:r>
            <a:r>
              <a:rPr lang="en-US" sz="19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i</a:t>
            </a:r>
            <a:r>
              <a:rPr lang="en-US" sz="1900"/>
              <a:t> ranges from </a:t>
            </a:r>
            <a:r>
              <a:rPr lang="en-US" sz="19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-US" sz="1900"/>
              <a:t> to </a:t>
            </a:r>
            <a:r>
              <a:rPr lang="en-US" sz="1900">
                <a:solidFill>
                  <a:srgbClr val="C00000"/>
                </a:solidFill>
                <a:latin typeface="Courier New"/>
                <a:ea typeface="Courier New"/>
                <a:cs typeface="Courier New"/>
                <a:sym typeface="Courier New"/>
              </a:rPr>
              <a:t>array_size-1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t/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lang="en-US" sz="1900"/>
              <a:t>The location </a:t>
            </a:r>
            <a:r>
              <a:rPr lang="en-US" sz="1900">
                <a:latin typeface="Courier New"/>
                <a:ea typeface="Courier New"/>
                <a:cs typeface="Courier New"/>
                <a:sym typeface="Courier New"/>
              </a:rPr>
              <a:t>mark[10]</a:t>
            </a:r>
            <a:r>
              <a:rPr lang="en-US" sz="1900"/>
              <a:t> is invalid. Array out of bound!</a:t>
            </a:r>
            <a:endParaRPr/>
          </a:p>
        </p:txBody>
      </p:sp>
      <p:sp>
        <p:nvSpPr>
          <p:cNvPr id="773" name="Google Shape;773;p7"/>
          <p:cNvSpPr/>
          <p:nvPr/>
        </p:nvSpPr>
        <p:spPr>
          <a:xfrm>
            <a:off x="4343400" y="2385435"/>
            <a:ext cx="2581156" cy="433965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None/>
            </a:pPr>
            <a:r>
              <a:rPr lang="en-US" sz="2400">
                <a:solidFill>
                  <a:schemeClr val="accent2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mark</a:t>
            </a:r>
            <a:r>
              <a:rPr lang="en-US" sz="2400">
                <a:solidFill>
                  <a:srgbClr val="660066"/>
                </a:solidFill>
                <a:latin typeface="Courier New"/>
                <a:ea typeface="Courier New"/>
                <a:cs typeface="Courier New"/>
                <a:sym typeface="Courier New"/>
              </a:rPr>
              <a:t>[10]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</p:txBody>
      </p:sp>
      <p:sp>
        <p:nvSpPr>
          <p:cNvPr id="774" name="Google Shape;774;p7"/>
          <p:cNvSpPr/>
          <p:nvPr/>
        </p:nvSpPr>
        <p:spPr>
          <a:xfrm>
            <a:off x="2209800" y="1594798"/>
            <a:ext cx="2514600" cy="533400"/>
          </a:xfrm>
          <a:prstGeom prst="wedgeRoundRectCallout">
            <a:avLst>
              <a:gd fmla="val 42935" name="adj1"/>
              <a:gd fmla="val 107783" name="adj2"/>
              <a:gd fmla="val 16667" name="adj3"/>
            </a:avLst>
          </a:prstGeom>
          <a:solidFill>
            <a:srgbClr val="99CCFF"/>
          </a:solidFill>
          <a:ln cap="flat" cmpd="sng" w="12700">
            <a:solidFill>
              <a:srgbClr val="B2B2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Data type of the array element</a:t>
            </a:r>
            <a:endParaRPr/>
          </a:p>
        </p:txBody>
      </p:sp>
      <p:sp>
        <p:nvSpPr>
          <p:cNvPr id="775" name="Google Shape;775;p7"/>
          <p:cNvSpPr/>
          <p:nvPr/>
        </p:nvSpPr>
        <p:spPr>
          <a:xfrm>
            <a:off x="6172200" y="1594798"/>
            <a:ext cx="2514600" cy="533400"/>
          </a:xfrm>
          <a:prstGeom prst="wedgeRoundRectCallout">
            <a:avLst>
              <a:gd fmla="val -44200" name="adj1"/>
              <a:gd fmla="val 104549" name="adj2"/>
              <a:gd fmla="val 16667" name="adj3"/>
            </a:avLst>
          </a:prstGeom>
          <a:solidFill>
            <a:srgbClr val="99CCFF"/>
          </a:solidFill>
          <a:ln cap="flat" cmpd="sng" w="12700">
            <a:solidFill>
              <a:srgbClr val="B2B2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Size of the array</a:t>
            </a:r>
            <a:endParaRPr/>
          </a:p>
        </p:txBody>
      </p:sp>
      <p:sp>
        <p:nvSpPr>
          <p:cNvPr id="776" name="Google Shape;776;p7"/>
          <p:cNvSpPr/>
          <p:nvPr/>
        </p:nvSpPr>
        <p:spPr>
          <a:xfrm>
            <a:off x="6172200" y="2964608"/>
            <a:ext cx="2514600" cy="464392"/>
          </a:xfrm>
          <a:prstGeom prst="wedgeRoundRectCallout">
            <a:avLst>
              <a:gd fmla="val -69928" name="adj1"/>
              <a:gd fmla="val -102044" name="adj2"/>
              <a:gd fmla="val 16667" name="adj3"/>
            </a:avLst>
          </a:prstGeom>
          <a:solidFill>
            <a:srgbClr val="99CCFF"/>
          </a:solidFill>
          <a:ln cap="flat" cmpd="sng" w="12700">
            <a:solidFill>
              <a:srgbClr val="B2B2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Name of the array</a:t>
            </a:r>
            <a:endParaRPr/>
          </a:p>
        </p:txBody>
      </p:sp>
      <p:graphicFrame>
        <p:nvGraphicFramePr>
          <p:cNvPr id="777" name="Google Shape;777;p7"/>
          <p:cNvGraphicFramePr/>
          <p:nvPr/>
        </p:nvGraphicFramePr>
        <p:xfrm>
          <a:off x="887353" y="3448050"/>
          <a:ext cx="4746625" cy="895350"/>
        </p:xfrm>
        <a:graphic>
          <a:graphicData uri="http://schemas.openxmlformats.org/presentationml/2006/ole">
            <mc:AlternateContent>
              <mc:Choice Requires="v">
                <p:oleObj r:id="rId4" imgH="895350" imgW="4746625" progId="Visio.Drawing.11" spid="_x0000_s1">
                  <p:embed/>
                </p:oleObj>
              </mc:Choice>
              <mc:Fallback>
                <p:oleObj r:id="rId5" imgH="895350" imgW="4746625" progId="Visio.Drawing.11">
                  <p:embed/>
                  <p:pic>
                    <p:nvPicPr>
                      <p:cNvPr id="777" name="Google Shape;777;p7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887353" y="3448050"/>
                        <a:ext cx="4746625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8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Array definition</a:t>
            </a:r>
            <a:endParaRPr/>
          </a:p>
        </p:txBody>
      </p:sp>
      <p:sp>
        <p:nvSpPr>
          <p:cNvPr id="784" name="Google Shape;784;p8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85" name="Google Shape;785;p8"/>
          <p:cNvSpPr txBox="1"/>
          <p:nvPr>
            <p:ph idx="1" type="body"/>
          </p:nvPr>
        </p:nvSpPr>
        <p:spPr>
          <a:xfrm>
            <a:off x="914400" y="17526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Array size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2040"/>
              <a:buChar char="⚫"/>
            </a:pPr>
            <a:r>
              <a:rPr lang="en-US">
                <a:solidFill>
                  <a:srgbClr val="FF0000"/>
                </a:solidFill>
              </a:rPr>
              <a:t>Constant</a:t>
            </a:r>
            <a:endParaRPr/>
          </a:p>
          <a:p>
            <a:pPr indent="0" lvl="1" marL="320040" rtl="0" algn="l">
              <a:spcBef>
                <a:spcPts val="37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int mark[</a:t>
            </a:r>
            <a:r>
              <a:rPr lang="en-US">
                <a:solidFill>
                  <a:srgbClr val="C00000"/>
                </a:solidFill>
              </a:rPr>
              <a:t>50*50</a:t>
            </a:r>
            <a:r>
              <a:rPr lang="en-US"/>
              <a:t>];</a:t>
            </a:r>
            <a:endParaRPr/>
          </a:p>
          <a:p>
            <a:pPr indent="-99059" lvl="1" marL="548640" rtl="0" algn="l">
              <a:spcBef>
                <a:spcPts val="37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int n=10;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int mark[</a:t>
            </a:r>
            <a:r>
              <a:rPr lang="en-US">
                <a:solidFill>
                  <a:srgbClr val="C00000"/>
                </a:solidFill>
              </a:rPr>
              <a:t>n</a:t>
            </a:r>
            <a:r>
              <a:rPr lang="en-US"/>
              <a:t>]</a:t>
            </a:r>
            <a:endParaRPr/>
          </a:p>
          <a:p>
            <a:pPr indent="-99059" lvl="1" marL="548640" rtl="0" algn="l">
              <a:spcBef>
                <a:spcPts val="37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int const n=10;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2040"/>
              <a:buChar char="⚫"/>
            </a:pPr>
            <a:r>
              <a:rPr lang="en-US"/>
              <a:t>int mark[</a:t>
            </a:r>
            <a:r>
              <a:rPr lang="en-US">
                <a:solidFill>
                  <a:srgbClr val="C00000"/>
                </a:solidFill>
              </a:rPr>
              <a:t>n</a:t>
            </a:r>
            <a:r>
              <a:rPr lang="en-US"/>
              <a:t>]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9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Storing values to array elements</a:t>
            </a:r>
            <a:endParaRPr/>
          </a:p>
        </p:txBody>
      </p:sp>
      <p:sp>
        <p:nvSpPr>
          <p:cNvPr id="792" name="Google Shape;792;p9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93" name="Google Shape;793;p9"/>
          <p:cNvSpPr txBox="1"/>
          <p:nvPr>
            <p:ph idx="1" type="body"/>
          </p:nvPr>
        </p:nvSpPr>
        <p:spPr>
          <a:xfrm>
            <a:off x="914400" y="1752600"/>
            <a:ext cx="77724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44780" lvl="0" marL="274320" rtl="0" algn="l">
              <a:spcBef>
                <a:spcPts val="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sz="2400"/>
          </a:p>
          <a:p>
            <a:pPr indent="-144780" lvl="0" marL="274320" rtl="0" algn="l">
              <a:spcBef>
                <a:spcPts val="58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sz="2400"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Suppose the mark for the </a:t>
            </a:r>
            <a:r>
              <a:rPr lang="en-US" sz="2400">
                <a:solidFill>
                  <a:srgbClr val="C00000"/>
                </a:solidFill>
              </a:rPr>
              <a:t>first</a:t>
            </a:r>
            <a:r>
              <a:rPr lang="en-US" sz="2400"/>
              <a:t> student is </a:t>
            </a:r>
            <a:r>
              <a:rPr lang="en-US" sz="2400">
                <a:solidFill>
                  <a:srgbClr val="7030A0"/>
                </a:solidFill>
              </a:rPr>
              <a:t>30</a:t>
            </a:r>
            <a:r>
              <a:rPr lang="en-US" sz="2400"/>
              <a:t>. We can use the notation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rPr lang="en-US" sz="2400"/>
              <a:t>		</a:t>
            </a: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mark[0] = 30;</a:t>
            </a:r>
            <a:endParaRPr sz="2400"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Input the marks of the second student 	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rPr lang="en-US" sz="2400"/>
              <a:t>		</a:t>
            </a: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cin &gt;&gt; mark[1];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Input the marks for all 10 students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		for (i=</a:t>
            </a:r>
            <a:r>
              <a:rPr lang="en-US" sz="24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;i</a:t>
            </a:r>
            <a:r>
              <a:rPr lang="en-US" sz="24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&lt;</a:t>
            </a: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10;i++)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			cin &gt;&gt; mark[</a:t>
            </a:r>
            <a:r>
              <a:rPr lang="en-US" sz="24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i</a:t>
            </a: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];</a:t>
            </a:r>
            <a:endParaRPr/>
          </a:p>
          <a:p>
            <a:pPr indent="-144780" lvl="0" marL="274320" rtl="0" algn="l">
              <a:spcBef>
                <a:spcPts val="58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sz="2400">
              <a:latin typeface="Courier New"/>
              <a:ea typeface="Courier New"/>
              <a:cs typeface="Courier New"/>
              <a:sym typeface="Courier New"/>
            </a:endParaRPr>
          </a:p>
        </p:txBody>
      </p:sp>
      <p:graphicFrame>
        <p:nvGraphicFramePr>
          <p:cNvPr id="794" name="Google Shape;794;p9"/>
          <p:cNvGraphicFramePr/>
          <p:nvPr/>
        </p:nvGraphicFramePr>
        <p:xfrm>
          <a:off x="3886200" y="1619250"/>
          <a:ext cx="4746625" cy="895350"/>
        </p:xfrm>
        <a:graphic>
          <a:graphicData uri="http://schemas.openxmlformats.org/presentationml/2006/ole">
            <mc:AlternateContent>
              <mc:Choice Requires="v">
                <p:oleObj r:id="rId4" imgH="895350" imgW="4746625" progId="Visio.Drawing.11" spid="_x0000_s1">
                  <p:embed/>
                </p:oleObj>
              </mc:Choice>
              <mc:Fallback>
                <p:oleObj r:id="rId5" imgH="895350" imgW="4746625" progId="Visio.Drawing.11">
                  <p:embed/>
                  <p:pic>
                    <p:nvPicPr>
                      <p:cNvPr id="794" name="Google Shape;794;p9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3886200" y="1619250"/>
                        <a:ext cx="4746625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5" name="Google Shape;795;p9"/>
          <p:cNvSpPr txBox="1"/>
          <p:nvPr/>
        </p:nvSpPr>
        <p:spPr>
          <a:xfrm>
            <a:off x="5850253" y="5248870"/>
            <a:ext cx="321754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for (i=</a:t>
            </a:r>
            <a:r>
              <a:rPr lang="en-US" sz="18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;i</a:t>
            </a:r>
            <a:r>
              <a:rPr lang="en-US" sz="18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&lt;=</a:t>
            </a:r>
            <a:r>
              <a:rPr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10;i++)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cin &gt;&gt; mark[</a:t>
            </a:r>
            <a:r>
              <a:rPr lang="en-US" sz="18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i-1</a:t>
            </a:r>
            <a:r>
              <a:rPr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];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96" name="Google Shape;796;p9"/>
          <p:cNvSpPr/>
          <p:nvPr/>
        </p:nvSpPr>
        <p:spPr>
          <a:xfrm>
            <a:off x="1971035" y="1715768"/>
            <a:ext cx="1838965" cy="341632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</a:pPr>
            <a:r>
              <a:rPr lang="en-US" sz="1800">
                <a:solidFill>
                  <a:schemeClr val="accent2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-US" sz="18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8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mark</a:t>
            </a:r>
            <a:r>
              <a:rPr lang="en-US" sz="1800">
                <a:solidFill>
                  <a:srgbClr val="660066"/>
                </a:solidFill>
                <a:latin typeface="Courier New"/>
                <a:ea typeface="Courier New"/>
                <a:cs typeface="Courier New"/>
                <a:sym typeface="Courier New"/>
              </a:rPr>
              <a:t>[10]</a:t>
            </a:r>
            <a:endParaRPr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0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Calibri"/>
              <a:buNone/>
            </a:pPr>
            <a:r>
              <a:rPr lang="en-US" sz="3400"/>
              <a:t>Retrieving the values of an array element</a:t>
            </a:r>
            <a:endParaRPr sz="3400"/>
          </a:p>
        </p:txBody>
      </p:sp>
      <p:sp>
        <p:nvSpPr>
          <p:cNvPr id="803" name="Google Shape;803;p10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04" name="Google Shape;804;p10"/>
          <p:cNvSpPr txBox="1"/>
          <p:nvPr>
            <p:ph idx="1" type="body"/>
          </p:nvPr>
        </p:nvSpPr>
        <p:spPr>
          <a:xfrm>
            <a:off x="914400" y="17526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Print the mark of the </a:t>
            </a:r>
            <a:r>
              <a:rPr lang="en-US" sz="2400">
                <a:solidFill>
                  <a:srgbClr val="C00000"/>
                </a:solidFill>
              </a:rPr>
              <a:t>second</a:t>
            </a:r>
            <a:r>
              <a:rPr baseline="30000" lang="en-US" sz="2400"/>
              <a:t> </a:t>
            </a:r>
            <a:r>
              <a:rPr lang="en-US" sz="2400"/>
              <a:t>student	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	cout &lt;&lt; mark[1];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 sz="2400"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Print and </a:t>
            </a:r>
            <a:r>
              <a:rPr lang="en-US" sz="2400">
                <a:solidFill>
                  <a:srgbClr val="C00000"/>
                </a:solidFill>
              </a:rPr>
              <a:t>Sum</a:t>
            </a:r>
            <a:r>
              <a:rPr lang="en-US" sz="2400"/>
              <a:t> the marks of </a:t>
            </a:r>
            <a:r>
              <a:rPr lang="en-US" sz="2400">
                <a:solidFill>
                  <a:srgbClr val="7030A0"/>
                </a:solidFill>
              </a:rPr>
              <a:t>all</a:t>
            </a:r>
            <a:r>
              <a:rPr lang="en-US" sz="2400"/>
              <a:t> the students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 sz="24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	for (i=0;i&lt;10;i++) {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		cout &lt;&lt; mark[i];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		sum += mark[i];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	}</a:t>
            </a:r>
            <a:endParaRPr sz="24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11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rPr lang="en-US" sz="3400"/>
              <a:t>Example 1 (using an integer array with 10 elements)</a:t>
            </a:r>
            <a:endParaRPr sz="3400"/>
          </a:p>
        </p:txBody>
      </p:sp>
      <p:sp>
        <p:nvSpPr>
          <p:cNvPr id="811" name="Google Shape;811;p11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12" name="Google Shape;812;p11"/>
          <p:cNvSpPr txBox="1"/>
          <p:nvPr>
            <p:ph idx="1" type="body"/>
          </p:nvPr>
        </p:nvSpPr>
        <p:spPr>
          <a:xfrm>
            <a:off x="914400" y="1828800"/>
            <a:ext cx="8077200" cy="4648200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74320" lvl="0" marL="27432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/*define variables for storing10 students' mark*/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int </a:t>
            </a:r>
            <a:r>
              <a:rPr b="1" lang="en-US" sz="15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marks[10]</a:t>
            </a: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, sum=0, average;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int i; 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t/>
            </a:r>
            <a:endParaRPr b="1" sz="15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/*input marks of student*/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for (i=0;i&lt;10;i++)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	cin &gt;&gt; </a:t>
            </a:r>
            <a:r>
              <a:rPr b="1" lang="en-US" sz="15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mark[i]</a:t>
            </a: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/*print the marks*/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cout &lt;&lt; "The mark of the students are:";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for (i=0;i&lt;10;i++) {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	cout &lt;&lt; </a:t>
            </a:r>
            <a:r>
              <a:rPr b="1" lang="en-US" sz="15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mark[i]</a:t>
            </a: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	sum=sum + </a:t>
            </a:r>
            <a:r>
              <a:rPr b="1" lang="en-US" sz="15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mark[i]</a:t>
            </a: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}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/*compute and print the average*/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average=sum/10;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cout &lt;&lt; "Average mark=“ &lt;&lt; average &lt;&lt; endl;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12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C++ Macro: #define</a:t>
            </a:r>
            <a:endParaRPr/>
          </a:p>
        </p:txBody>
      </p:sp>
      <p:sp>
        <p:nvSpPr>
          <p:cNvPr id="819" name="Google Shape;819;p12"/>
          <p:cNvSpPr txBox="1"/>
          <p:nvPr>
            <p:ph idx="1" type="body"/>
          </p:nvPr>
        </p:nvSpPr>
        <p:spPr>
          <a:xfrm>
            <a:off x="914400" y="17526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#define </a:t>
            </a:r>
            <a:r>
              <a:rPr lang="en-US"/>
              <a:t>is a C++ predefined macro keyword. It is very useful. It globally replaces all occurrences of 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-US"/>
              <a:t> to 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lang="en-US"/>
              <a:t> in the ENTIRE source code listing (all .cpp and all .h files). </a:t>
            </a:r>
            <a:endParaRPr/>
          </a:p>
          <a:p>
            <a:pPr indent="0" lvl="0" marL="0" rtl="0" algn="l">
              <a:spcBef>
                <a:spcPts val="580"/>
              </a:spcBef>
              <a:spcAft>
                <a:spcPts val="0"/>
              </a:spcAft>
              <a:buSzPts val="2210"/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      #define  A  B</a:t>
            </a:r>
            <a:endParaRPr/>
          </a:p>
          <a:p>
            <a:pPr indent="0" lvl="0" marL="0" rtl="0" algn="l">
              <a:spcBef>
                <a:spcPts val="580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580"/>
              </a:spcBef>
              <a:spcAft>
                <a:spcPts val="0"/>
              </a:spcAft>
              <a:buSzPts val="2210"/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#define N 100</a:t>
            </a:r>
            <a:endParaRPr/>
          </a:p>
          <a:p>
            <a:pPr indent="0" lvl="0" marL="0" rtl="0" algn="l">
              <a:spcBef>
                <a:spcPts val="580"/>
              </a:spcBef>
              <a:spcAft>
                <a:spcPts val="0"/>
              </a:spcAft>
              <a:buSzPts val="2210"/>
              <a:buNone/>
            </a:pP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#define SIZE 10</a:t>
            </a:r>
            <a:endParaRPr/>
          </a:p>
          <a:p>
            <a:pPr indent="0" lvl="0" marL="0" rtl="0" algn="l">
              <a:spcBef>
                <a:spcPts val="580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</p:txBody>
      </p:sp>
      <p:sp>
        <p:nvSpPr>
          <p:cNvPr id="820" name="Google Shape;820;p12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13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>
                <a:solidFill>
                  <a:schemeClr val="dk1"/>
                </a:solidFill>
              </a:rPr>
              <a:t>Using #define</a:t>
            </a:r>
            <a:endParaRPr sz="3400">
              <a:solidFill>
                <a:schemeClr val="dk1"/>
              </a:solidFill>
            </a:endParaRPr>
          </a:p>
        </p:txBody>
      </p:sp>
      <p:sp>
        <p:nvSpPr>
          <p:cNvPr id="827" name="Google Shape;827;p13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28" name="Google Shape;828;p13"/>
          <p:cNvSpPr txBox="1"/>
          <p:nvPr>
            <p:ph idx="1" type="body"/>
          </p:nvPr>
        </p:nvSpPr>
        <p:spPr>
          <a:xfrm>
            <a:off x="914400" y="1828800"/>
            <a:ext cx="8077200" cy="4648200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74320" lvl="0" marL="27432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#define N 10</a:t>
            </a:r>
            <a:endParaRPr b="1" sz="15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t/>
            </a:r>
            <a:endParaRPr b="1" sz="15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int main() {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int </a:t>
            </a:r>
            <a:r>
              <a:rPr b="1" lang="en-US" sz="15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marks[</a:t>
            </a:r>
            <a:r>
              <a:rPr b="1" lang="en-US" sz="15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b="1" lang="en-US" sz="15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]</a:t>
            </a: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, sum=0, average;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int i; 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t/>
            </a:r>
            <a:endParaRPr b="1" sz="15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for (i=0;i&lt;</a:t>
            </a:r>
            <a:r>
              <a:rPr b="1" lang="en-US" sz="15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;i++)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	cin &gt;&gt; </a:t>
            </a:r>
            <a:r>
              <a:rPr b="1" lang="en-US" sz="15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mark[i]</a:t>
            </a: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cout &lt;&lt; "The mark of the students are:";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for (i=0;i&lt;</a:t>
            </a:r>
            <a:r>
              <a:rPr b="1" lang="en-US" sz="15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;i++) {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	cout &lt;&lt; </a:t>
            </a:r>
            <a:r>
              <a:rPr b="1" lang="en-US" sz="15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mark[i]</a:t>
            </a: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	sum=sum + </a:t>
            </a:r>
            <a:r>
              <a:rPr b="1" lang="en-US" sz="15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mark[i]</a:t>
            </a: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}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average=sum/</a:t>
            </a:r>
            <a:r>
              <a:rPr b="1" lang="en-US" sz="15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cout &lt;&lt; "Average mark=“ &lt;&lt; average &lt;&lt; endl;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275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14"/>
          <p:cNvSpPr txBox="1"/>
          <p:nvPr>
            <p:ph type="title"/>
          </p:nvPr>
        </p:nvSpPr>
        <p:spPr>
          <a:xfrm>
            <a:off x="914400" y="273600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Example 2: counting digits</a:t>
            </a:r>
            <a:endParaRPr/>
          </a:p>
        </p:txBody>
      </p:sp>
      <p:sp>
        <p:nvSpPr>
          <p:cNvPr id="835" name="Google Shape;835;p14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36" name="Google Shape;836;p14"/>
          <p:cNvSpPr txBox="1"/>
          <p:nvPr>
            <p:ph idx="1" type="body"/>
          </p:nvPr>
        </p:nvSpPr>
        <p:spPr>
          <a:xfrm>
            <a:off x="914400" y="1752600"/>
            <a:ext cx="7848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Input a sequence of digits 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{0, 1, 2, …, 9}</a:t>
            </a:r>
            <a:r>
              <a:rPr lang="en-US" sz="2200"/>
              <a:t>, which is terminated by 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-1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Count the </a:t>
            </a:r>
            <a:r>
              <a:rPr lang="en-US" sz="2200">
                <a:solidFill>
                  <a:srgbClr val="C00000"/>
                </a:solidFill>
              </a:rPr>
              <a:t>occurrence</a:t>
            </a:r>
            <a:r>
              <a:rPr lang="en-US" sz="2200"/>
              <a:t> of each digit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Use an integer array 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count</a:t>
            </a:r>
            <a:r>
              <a:rPr lang="en-US" sz="2200"/>
              <a:t> of 10 elements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1700"/>
              <a:buChar char="⚫"/>
            </a:pP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count[i]</a:t>
            </a:r>
            <a:r>
              <a:rPr lang="en-US" sz="2000"/>
              <a:t> stores the number of occurrence of digit 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i</a:t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-166370" lvl="0" marL="274320" rtl="0" algn="l">
              <a:spcBef>
                <a:spcPts val="58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-155575" lvl="0" marL="274320" rtl="0" algn="l">
              <a:spcBef>
                <a:spcPts val="580"/>
              </a:spcBef>
              <a:spcAft>
                <a:spcPts val="0"/>
              </a:spcAft>
              <a:buSzPts val="1870"/>
              <a:buNone/>
            </a:pPr>
            <a:r>
              <a:t/>
            </a:r>
            <a:endParaRPr sz="2200"/>
          </a:p>
        </p:txBody>
      </p:sp>
      <p:graphicFrame>
        <p:nvGraphicFramePr>
          <p:cNvPr id="837" name="Google Shape;837;p14"/>
          <p:cNvGraphicFramePr/>
          <p:nvPr/>
        </p:nvGraphicFramePr>
        <p:xfrm>
          <a:off x="973138" y="3933825"/>
          <a:ext cx="6938962" cy="2209800"/>
        </p:xfrm>
        <a:graphic>
          <a:graphicData uri="http://schemas.openxmlformats.org/presentationml/2006/ole">
            <mc:AlternateContent>
              <mc:Choice Requires="v">
                <p:oleObj r:id="rId4" imgH="2209800" imgW="6938962" progId="Visio.Drawing.11" spid="_x0000_s1">
                  <p:embed/>
                </p:oleObj>
              </mc:Choice>
              <mc:Fallback>
                <p:oleObj r:id="rId5" imgH="2209800" imgW="6938962" progId="Visio.Drawing.11">
                  <p:embed/>
                  <p:pic>
                    <p:nvPicPr>
                      <p:cNvPr id="837" name="Google Shape;837;p14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973138" y="3933825"/>
                        <a:ext cx="6938962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5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The program: </a:t>
            </a:r>
            <a:r>
              <a:rPr lang="en-US">
                <a:solidFill>
                  <a:srgbClr val="FF0000"/>
                </a:solidFill>
              </a:rPr>
              <a:t>buggy</a:t>
            </a:r>
            <a:r>
              <a:rPr lang="en-US"/>
              <a:t> version</a:t>
            </a:r>
            <a:endParaRPr/>
          </a:p>
        </p:txBody>
      </p:sp>
      <p:sp>
        <p:nvSpPr>
          <p:cNvPr id="844" name="Google Shape;844;p15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45" name="Google Shape;845;p15"/>
          <p:cNvSpPr txBox="1"/>
          <p:nvPr>
            <p:ph idx="1" type="body"/>
          </p:nvPr>
        </p:nvSpPr>
        <p:spPr>
          <a:xfrm>
            <a:off x="914400" y="1600200"/>
            <a:ext cx="7772400" cy="4419600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74320" lvl="0" marL="27432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#include &lt;iostream&gt;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using namespace std;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t/>
            </a:r>
            <a:endParaRPr b="1" sz="15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void main(){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 int count[10]; 	//number of occurrence of digits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 int digit; 		//input digit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 int i; 		//loop index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t/>
            </a:r>
            <a:endParaRPr b="1" sz="15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 //read the digits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 	 do {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     cin &gt;&gt; digit;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     if (digit&gt;=0 &amp;&amp; digit&lt;=9)	//necessary to avoid out-of-bound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         count[digit]++;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 } while(digit != -1); //stop if the input number is -1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t/>
            </a:r>
            <a:endParaRPr b="1" sz="15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 //print the occurances</a:t>
            </a:r>
            <a:endParaRPr b="1" sz="15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 for (i=0; i&lt;10;i++){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     cout &lt;&lt; "Frequency of " &lt;&lt; i &lt;&lt; " is " &lt;&lt; count[i] &lt;&lt; endl;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	 }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ct val="85000"/>
              <a:buFont typeface="Noto Sans Symbols"/>
              <a:buNone/>
            </a:pPr>
            <a:r>
              <a:rPr b="1" lang="en-US" sz="15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16" st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17" st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18" st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>
                                            <p:txEl>
                                              <p:pRg end="19" st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6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The actual output (incorrect!)</a:t>
            </a:r>
            <a:endParaRPr/>
          </a:p>
        </p:txBody>
      </p:sp>
      <p:sp>
        <p:nvSpPr>
          <p:cNvPr id="852" name="Google Shape;852;p16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53" name="Google Shape;853;p16"/>
          <p:cNvSpPr txBox="1"/>
          <p:nvPr>
            <p:ph idx="1" type="body"/>
          </p:nvPr>
        </p:nvSpPr>
        <p:spPr>
          <a:xfrm>
            <a:off x="914400" y="17526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85"/>
              <a:buFont typeface="Noto Sans Symbols"/>
              <a:buNone/>
            </a:pPr>
            <a:r>
              <a:rPr lang="en-US" sz="2100" u="sng">
                <a:latin typeface="Courier New"/>
                <a:ea typeface="Courier New"/>
                <a:cs typeface="Courier New"/>
                <a:sym typeface="Courier New"/>
              </a:rPr>
              <a:t>3 4 1 3 1 3 -1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SzPts val="1785"/>
              <a:buFont typeface="Noto Sans Symbols"/>
              <a:buNone/>
            </a:pPr>
            <a:r>
              <a:rPr lang="en-US" sz="2100">
                <a:latin typeface="Courier New"/>
                <a:ea typeface="Courier New"/>
                <a:cs typeface="Courier New"/>
                <a:sym typeface="Courier New"/>
              </a:rPr>
              <a:t>Frequency of 0 is 2089878893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SzPts val="1785"/>
              <a:buFont typeface="Noto Sans Symbols"/>
              <a:buNone/>
            </a:pPr>
            <a:r>
              <a:rPr lang="en-US" sz="2100">
                <a:latin typeface="Courier New"/>
                <a:ea typeface="Courier New"/>
                <a:cs typeface="Courier New"/>
                <a:sym typeface="Courier New"/>
              </a:rPr>
              <a:t>Frequency of 1 is 2088886165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SzPts val="1785"/>
              <a:buFont typeface="Noto Sans Symbols"/>
              <a:buNone/>
            </a:pPr>
            <a:r>
              <a:rPr lang="en-US" sz="2100">
                <a:latin typeface="Courier New"/>
                <a:ea typeface="Courier New"/>
                <a:cs typeface="Courier New"/>
                <a:sym typeface="Courier New"/>
              </a:rPr>
              <a:t>Frequency of 2 is 1376256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SzPts val="1785"/>
              <a:buFont typeface="Noto Sans Symbols"/>
              <a:buNone/>
            </a:pPr>
            <a:r>
              <a:rPr lang="en-US" sz="2100">
                <a:latin typeface="Courier New"/>
                <a:ea typeface="Courier New"/>
                <a:cs typeface="Courier New"/>
                <a:sym typeface="Courier New"/>
              </a:rPr>
              <a:t>Frequency of 3 is 3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SzPts val="1785"/>
              <a:buFont typeface="Noto Sans Symbols"/>
              <a:buNone/>
            </a:pPr>
            <a:r>
              <a:rPr lang="en-US" sz="2100">
                <a:latin typeface="Courier New"/>
                <a:ea typeface="Courier New"/>
                <a:cs typeface="Courier New"/>
                <a:sym typeface="Courier New"/>
              </a:rPr>
              <a:t>Frequency of 4 is 1394145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SzPts val="1785"/>
              <a:buFont typeface="Noto Sans Symbols"/>
              <a:buNone/>
            </a:pPr>
            <a:r>
              <a:rPr lang="en-US" sz="2100">
                <a:latin typeface="Courier New"/>
                <a:ea typeface="Courier New"/>
                <a:cs typeface="Courier New"/>
                <a:sym typeface="Courier New"/>
              </a:rPr>
              <a:t>Frequency of 5 is 1245072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SzPts val="1785"/>
              <a:buFont typeface="Noto Sans Symbols"/>
              <a:buNone/>
            </a:pPr>
            <a:r>
              <a:rPr lang="en-US" sz="2100">
                <a:latin typeface="Courier New"/>
                <a:ea typeface="Courier New"/>
                <a:cs typeface="Courier New"/>
                <a:sym typeface="Courier New"/>
              </a:rPr>
              <a:t>Frequency of 6 is 4203110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SzPts val="1785"/>
              <a:buFont typeface="Noto Sans Symbols"/>
              <a:buNone/>
            </a:pPr>
            <a:r>
              <a:rPr lang="en-US" sz="2100">
                <a:latin typeface="Courier New"/>
                <a:ea typeface="Courier New"/>
                <a:cs typeface="Courier New"/>
                <a:sym typeface="Courier New"/>
              </a:rPr>
              <a:t>Frequency of 7 is 1394144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SzPts val="1785"/>
              <a:buFont typeface="Noto Sans Symbols"/>
              <a:buNone/>
            </a:pPr>
            <a:r>
              <a:rPr lang="en-US" sz="2100">
                <a:latin typeface="Courier New"/>
                <a:ea typeface="Courier New"/>
                <a:cs typeface="Courier New"/>
                <a:sym typeface="Courier New"/>
              </a:rPr>
              <a:t>Frequency of 8 is 0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SzPts val="1785"/>
              <a:buFont typeface="Noto Sans Symbols"/>
              <a:buNone/>
            </a:pPr>
            <a:r>
              <a:rPr lang="en-US" sz="2100">
                <a:latin typeface="Courier New"/>
                <a:ea typeface="Courier New"/>
                <a:cs typeface="Courier New"/>
                <a:sym typeface="Courier New"/>
              </a:rPr>
              <a:t>Frequency of 9 is 1310720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17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Calibri"/>
              <a:buNone/>
            </a:pPr>
            <a:r>
              <a:rPr lang="en-US" sz="3400"/>
              <a:t>It's a good practice to </a:t>
            </a:r>
            <a:r>
              <a:rPr lang="en-US" sz="3400">
                <a:solidFill>
                  <a:srgbClr val="FF0000"/>
                </a:solidFill>
              </a:rPr>
              <a:t>initialize</a:t>
            </a:r>
            <a:r>
              <a:rPr lang="en-US" sz="3400"/>
              <a:t> arrays </a:t>
            </a:r>
            <a:endParaRPr sz="3400"/>
          </a:p>
        </p:txBody>
      </p:sp>
      <p:sp>
        <p:nvSpPr>
          <p:cNvPr id="860" name="Google Shape;860;p17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61" name="Google Shape;861;p17"/>
          <p:cNvSpPr txBox="1"/>
          <p:nvPr>
            <p:ph idx="1" type="body"/>
          </p:nvPr>
        </p:nvSpPr>
        <p:spPr>
          <a:xfrm>
            <a:off x="914400" y="17526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Otherwise, the values of the elements in the array is </a:t>
            </a:r>
            <a:r>
              <a:rPr lang="en-US" sz="2400">
                <a:solidFill>
                  <a:srgbClr val="C00000"/>
                </a:solidFill>
              </a:rPr>
              <a:t>unpredictable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A common way to initialize an array is to set all the elements to </a:t>
            </a:r>
            <a:r>
              <a:rPr lang="en-US" sz="2400">
                <a:solidFill>
                  <a:srgbClr val="7030A0"/>
                </a:solidFill>
              </a:rPr>
              <a:t>zero</a:t>
            </a:r>
            <a:r>
              <a:rPr lang="en-US" sz="2400"/>
              <a:t> </a:t>
            </a:r>
            <a:endParaRPr/>
          </a:p>
          <a:p>
            <a:pPr indent="-144780" lvl="0" marL="274320" rtl="0" algn="l">
              <a:spcBef>
                <a:spcPts val="58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sz="2400"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	for (i=0; i&lt;10; i++)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		count[i]=0;</a:t>
            </a:r>
            <a:endParaRPr/>
          </a:p>
          <a:p>
            <a:pPr indent="-99059" lvl="1" marL="548640" rtl="0" algn="l">
              <a:spcBef>
                <a:spcPts val="37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indent="-133985" lvl="0" marL="274320" rtl="0" algn="l">
              <a:spcBef>
                <a:spcPts val="580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8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Array initializer</a:t>
            </a:r>
            <a:endParaRPr/>
          </a:p>
        </p:txBody>
      </p:sp>
      <p:sp>
        <p:nvSpPr>
          <p:cNvPr id="868" name="Google Shape;868;p18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69" name="Google Shape;869;p18"/>
          <p:cNvSpPr txBox="1"/>
          <p:nvPr>
            <p:ph idx="1" type="body"/>
          </p:nvPr>
        </p:nvSpPr>
        <p:spPr>
          <a:xfrm>
            <a:off x="914400" y="17526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125"/>
              <a:buNone/>
            </a:pPr>
            <a:r>
              <a:rPr lang="en-US" sz="2500">
                <a:latin typeface="Courier New"/>
                <a:ea typeface="Courier New"/>
                <a:cs typeface="Courier New"/>
                <a:sym typeface="Courier New"/>
              </a:rPr>
              <a:t>int mark[2]=</a:t>
            </a:r>
            <a:r>
              <a:rPr lang="en-US" sz="25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r>
              <a:rPr lang="en-US" sz="2500">
                <a:latin typeface="Courier New"/>
                <a:ea typeface="Courier New"/>
                <a:cs typeface="Courier New"/>
                <a:sym typeface="Courier New"/>
              </a:rPr>
              <a:t>100, 90</a:t>
            </a:r>
            <a:r>
              <a:rPr lang="en-US" sz="25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r>
              <a:rPr lang="en-US" sz="2500"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125"/>
              <a:buNone/>
            </a:pPr>
            <a:r>
              <a:t/>
            </a:r>
            <a:endParaRPr sz="25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125"/>
              <a:buFont typeface="Noto Sans Symbols"/>
              <a:buNone/>
            </a:pPr>
            <a:r>
              <a:rPr lang="en-US" sz="2500">
                <a:latin typeface="Courier New"/>
                <a:ea typeface="Courier New"/>
                <a:cs typeface="Courier New"/>
                <a:sym typeface="Courier New"/>
              </a:rPr>
              <a:t>int mark[</a:t>
            </a:r>
            <a:r>
              <a:rPr b="1" lang="en-US" sz="2500">
                <a:latin typeface="Courier New"/>
                <a:ea typeface="Courier New"/>
                <a:cs typeface="Courier New"/>
                <a:sym typeface="Courier New"/>
              </a:rPr>
              <a:t>10</a:t>
            </a:r>
            <a:r>
              <a:rPr lang="en-US" sz="2500">
                <a:latin typeface="Courier New"/>
                <a:ea typeface="Courier New"/>
                <a:cs typeface="Courier New"/>
                <a:sym typeface="Courier New"/>
              </a:rPr>
              <a:t>]=</a:t>
            </a:r>
            <a:r>
              <a:rPr lang="en-US" sz="25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r>
              <a:rPr lang="en-US" sz="2500">
                <a:latin typeface="Courier New"/>
                <a:ea typeface="Courier New"/>
                <a:cs typeface="Courier New"/>
                <a:sym typeface="Courier New"/>
              </a:rPr>
              <a:t>100, 90</a:t>
            </a:r>
            <a:r>
              <a:rPr lang="en-US" sz="25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r>
              <a:rPr lang="en-US" sz="2500"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2200"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Define an array of 10 elements, set the 1</a:t>
            </a:r>
            <a:r>
              <a:rPr baseline="30000" lang="en-US" sz="2200"/>
              <a:t>st</a:t>
            </a:r>
            <a:r>
              <a:rPr lang="en-US" sz="2200"/>
              <a:t> element to 100 and the 2</a:t>
            </a:r>
            <a:r>
              <a:rPr baseline="30000" lang="en-US" sz="2200"/>
              <a:t>nd</a:t>
            </a:r>
            <a:r>
              <a:rPr lang="en-US" sz="2200"/>
              <a:t> element to 90. 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We list fewer values than the array size (10). </a:t>
            </a:r>
            <a:r>
              <a:rPr lang="en-US" sz="2200">
                <a:solidFill>
                  <a:srgbClr val="FF0000"/>
                </a:solidFill>
              </a:rPr>
              <a:t>The remaining elements are set to 0 by default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To initialize all elements to 0, 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125"/>
              <a:buFont typeface="Noto Sans Symbols"/>
              <a:buNone/>
            </a:pPr>
            <a:r>
              <a:rPr lang="en-US" sz="2500">
                <a:latin typeface="Courier New"/>
                <a:ea typeface="Courier New"/>
                <a:cs typeface="Courier New"/>
                <a:sym typeface="Courier New"/>
              </a:rPr>
              <a:t>	int mark[10]={0};</a:t>
            </a:r>
            <a:endParaRPr sz="2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19"/>
          <p:cNvSpPr txBox="1"/>
          <p:nvPr>
            <p:ph type="title"/>
          </p:nvPr>
        </p:nvSpPr>
        <p:spPr>
          <a:xfrm>
            <a:off x="914400" y="273599"/>
            <a:ext cx="7772400" cy="1144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Correct program for example 2</a:t>
            </a:r>
            <a:endParaRPr/>
          </a:p>
        </p:txBody>
      </p:sp>
      <p:sp>
        <p:nvSpPr>
          <p:cNvPr id="876" name="Google Shape;876;p19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77" name="Google Shape;877;p19"/>
          <p:cNvSpPr txBox="1"/>
          <p:nvPr>
            <p:ph idx="1" type="body"/>
          </p:nvPr>
        </p:nvSpPr>
        <p:spPr>
          <a:xfrm>
            <a:off x="914400" y="1676400"/>
            <a:ext cx="8001000" cy="4953000"/>
          </a:xfrm>
          <a:prstGeom prst="rect">
            <a:avLst/>
          </a:prstGeom>
          <a:noFill/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#include&lt;iostream&gt;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using namespace std;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void main(){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int </a:t>
            </a:r>
            <a:r>
              <a:rPr b="1" lang="en-US" sz="140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count[10]={0}</a:t>
            </a: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; </a:t>
            </a:r>
            <a:r>
              <a:rPr b="1" lang="en-US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//number of occurrence of digits, and initialization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int digit; 	</a:t>
            </a:r>
            <a:r>
              <a:rPr b="1" lang="en-US" sz="14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//input digit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int i; 	//loop index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t/>
            </a:r>
            <a:endParaRPr b="1" sz="1400">
              <a:solidFill>
                <a:srgbClr val="0000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//read the digits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 	do {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	cin &gt;&gt; digit;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	if (digit&gt;=0 &amp;&amp; digit&lt;=9)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		count[digit]++;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} while(digit != -1); //stop if the input number is -1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t/>
            </a:r>
            <a:endParaRPr b="1" sz="14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//print the frequency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for (i=0; i&lt;10;i++){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	cout &lt;&lt; "Frequency of " &lt;&lt; i &lt;&lt; " is " &lt;&lt; count[i] &lt;&lt; endl;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t/>
            </a:r>
            <a:endParaRPr b="1" sz="14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	}</a:t>
            </a:r>
            <a:endParaRPr/>
          </a:p>
          <a:p>
            <a:pPr indent="-274320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Font typeface="Noto Sans Symbols"/>
              <a:buNone/>
            </a:pPr>
            <a:r>
              <a:rPr b="1" lang="en-US" sz="1400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/>
          </a:p>
          <a:p>
            <a:pPr indent="-198755" lvl="0" marL="27432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SzPts val="1190"/>
              <a:buNone/>
            </a:pPr>
            <a:r>
              <a:t/>
            </a:r>
            <a:endParaRPr b="1" sz="14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20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Array Initializer</a:t>
            </a:r>
            <a:endParaRPr/>
          </a:p>
        </p:txBody>
      </p:sp>
      <p:sp>
        <p:nvSpPr>
          <p:cNvPr id="884" name="Google Shape;884;p20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5" name="Google Shape;885;p20"/>
          <p:cNvSpPr txBox="1"/>
          <p:nvPr>
            <p:ph idx="1" type="body"/>
          </p:nvPr>
        </p:nvSpPr>
        <p:spPr>
          <a:xfrm>
            <a:off x="914400" y="1752600"/>
            <a:ext cx="79248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char array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2040"/>
              <a:buChar char="⚫"/>
            </a:pPr>
            <a:r>
              <a:rPr b="1" lang="en-US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1" lang="en-US">
                <a:solidFill>
                  <a:srgbClr val="3366FF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univ[5]={‘C’, ‘i’, ‘t’, ‘y’, ‘U’};</a:t>
            </a:r>
            <a:endParaRPr/>
          </a:p>
          <a:p>
            <a:pPr indent="-99059" lvl="1" marL="548640" rtl="0" algn="l">
              <a:spcBef>
                <a:spcPts val="37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b="1">
              <a:latin typeface="Courier New"/>
              <a:ea typeface="Courier New"/>
              <a:cs typeface="Courier New"/>
              <a:sym typeface="Courier New"/>
            </a:endParaRPr>
          </a:p>
          <a:p>
            <a:pPr indent="-228600" lvl="1" marL="548640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b="1" lang="en-US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b="1" lang="en-US">
                <a:solidFill>
                  <a:srgbClr val="3366FF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univ</a:t>
            </a:r>
            <a:r>
              <a:rPr b="1" lang="en-US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[] 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= </a:t>
            </a:r>
            <a:r>
              <a:rPr b="1" lang="en-US">
                <a:solidFill>
                  <a:srgbClr val="C41A16"/>
                </a:solidFill>
                <a:latin typeface="Courier New"/>
                <a:ea typeface="Courier New"/>
                <a:cs typeface="Courier New"/>
                <a:sym typeface="Courier New"/>
              </a:rPr>
              <a:t>“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CityU</a:t>
            </a:r>
            <a:r>
              <a:rPr b="1" lang="en-US">
                <a:solidFill>
                  <a:srgbClr val="C41A16"/>
                </a:solidFill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; </a:t>
            </a:r>
            <a:r>
              <a:rPr lang="en-US">
                <a:solidFill>
                  <a:srgbClr val="D8D8D8"/>
                </a:solidFill>
                <a:latin typeface="Courier New"/>
                <a:ea typeface="Courier New"/>
                <a:cs typeface="Courier New"/>
                <a:sym typeface="Courier New"/>
              </a:rPr>
              <a:t>or </a:t>
            </a:r>
            <a:endParaRPr/>
          </a:p>
          <a:p>
            <a:pPr indent="-228600" lvl="1" marL="548640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Char char="⚫"/>
            </a:pPr>
            <a:r>
              <a:rPr b="1" lang="en-US">
                <a:solidFill>
                  <a:srgbClr val="D8D8D8"/>
                </a:solidFill>
                <a:latin typeface="Courier New"/>
                <a:ea typeface="Courier New"/>
                <a:cs typeface="Courier New"/>
                <a:sym typeface="Courier New"/>
              </a:rPr>
              <a:t>char * univ = “CityU"</a:t>
            </a:r>
            <a:r>
              <a:rPr lang="en-US">
                <a:solidFill>
                  <a:srgbClr val="D8D8D8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-99059" lvl="1" marL="548640" rtl="0" algn="l">
              <a:lnSpc>
                <a:spcPct val="80000"/>
              </a:lnSpc>
              <a:spcBef>
                <a:spcPts val="375"/>
              </a:spcBef>
              <a:spcAft>
                <a:spcPts val="0"/>
              </a:spcAft>
              <a:buSzPts val="2040"/>
              <a:buFont typeface="Noto Sans Symbols"/>
              <a:buNone/>
            </a:pPr>
            <a:r>
              <a:t/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21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Array Initialization Summary</a:t>
            </a:r>
            <a:endParaRPr/>
          </a:p>
        </p:txBody>
      </p:sp>
      <p:sp>
        <p:nvSpPr>
          <p:cNvPr id="892" name="Google Shape;892;p21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93" name="Google Shape;89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8162" y="1752600"/>
            <a:ext cx="8163438" cy="3525951"/>
          </a:xfrm>
          <a:prstGeom prst="rect">
            <a:avLst/>
          </a:prstGeom>
          <a:noFill/>
          <a:ln>
            <a:noFill/>
          </a:ln>
        </p:spPr>
      </p:pic>
      <p:sp>
        <p:nvSpPr>
          <p:cNvPr id="894" name="Google Shape;894;p21"/>
          <p:cNvSpPr/>
          <p:nvPr/>
        </p:nvSpPr>
        <p:spPr>
          <a:xfrm>
            <a:off x="1066800" y="5562600"/>
            <a:ext cx="7649713" cy="1015663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Only fixed-length arrays can be initialized when they are defined.</a:t>
            </a:r>
            <a:endParaRPr/>
          </a:p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Variable length arrays must be initialized by inputting or assigning the values.</a:t>
            </a:r>
            <a:endParaRPr/>
          </a:p>
        </p:txBody>
      </p:sp>
      <p:sp>
        <p:nvSpPr>
          <p:cNvPr id="895" name="Google Shape;895;p21"/>
          <p:cNvSpPr/>
          <p:nvPr/>
        </p:nvSpPr>
        <p:spPr>
          <a:xfrm>
            <a:off x="4807226" y="1468550"/>
            <a:ext cx="4031974" cy="1650409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96" name="Google Shape;896;p21"/>
          <p:cNvSpPr/>
          <p:nvPr/>
        </p:nvSpPr>
        <p:spPr>
          <a:xfrm>
            <a:off x="877907" y="3026024"/>
            <a:ext cx="4031974" cy="225252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97" name="Google Shape;897;p21"/>
          <p:cNvSpPr/>
          <p:nvPr/>
        </p:nvSpPr>
        <p:spPr>
          <a:xfrm>
            <a:off x="4890003" y="3118959"/>
            <a:ext cx="4031974" cy="225252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22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Calibri"/>
              <a:buNone/>
            </a:pPr>
            <a:r>
              <a:rPr lang="en-US" sz="3400"/>
              <a:t>Summary of Array Declaration and Access</a:t>
            </a:r>
            <a:endParaRPr/>
          </a:p>
        </p:txBody>
      </p:sp>
      <p:sp>
        <p:nvSpPr>
          <p:cNvPr id="904" name="Google Shape;904;p22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aphicFrame>
        <p:nvGraphicFramePr>
          <p:cNvPr id="905" name="Google Shape;905;p22"/>
          <p:cNvGraphicFramePr/>
          <p:nvPr/>
        </p:nvGraphicFramePr>
        <p:xfrm>
          <a:off x="152400" y="2286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{8A4BEF89-8DAD-4328-B9B8-2C0C9BF247D1}</a:tableStyleId>
              </a:tblPr>
              <a:tblGrid>
                <a:gridCol w="1095375"/>
                <a:gridCol w="1419225"/>
                <a:gridCol w="1828800"/>
                <a:gridCol w="2271800"/>
                <a:gridCol w="2147800"/>
              </a:tblGrid>
              <a:tr h="639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Verdan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Type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Verdan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Variable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Verdan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Array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Verdan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Variable Access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Verdana"/>
                        <a:buNone/>
                      </a:pPr>
                      <a:r>
                        <a:rPr b="1" i="0" lang="en-US" sz="18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Array Access 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int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int x;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int x[20];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x=1;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x[0]=1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4E9"/>
                    </a:solidFill>
                  </a:tcPr>
                </a:tc>
              </a:tr>
              <a:tr h="639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float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float x;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float x[10];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x=3.4;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x[0]=3.4;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x[9]=1.2;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2F4"/>
                    </a:solidFill>
                  </a:tcPr>
                </a:tc>
              </a:tr>
              <a:tr h="639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double 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double x;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double x[20];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x=0.7;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x[0]=0.7;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x[3]=3.4;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E4E9"/>
                    </a:solidFill>
                  </a:tcPr>
                </a:tc>
              </a:tr>
              <a:tr h="639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char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char x;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char x[5];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x='a';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x[0]=‘c’;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</a:pPr>
                      <a:r>
                        <a:rPr b="0" i="0" lang="en-US" sz="18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X[1]=‘s’;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2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23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Example 3: Comparing 2 arrays</a:t>
            </a:r>
            <a:endParaRPr/>
          </a:p>
        </p:txBody>
      </p:sp>
      <p:sp>
        <p:nvSpPr>
          <p:cNvPr id="912" name="Google Shape;912;p23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13" name="Google Shape;913;p23"/>
          <p:cNvSpPr txBox="1"/>
          <p:nvPr>
            <p:ph idx="1" type="body"/>
          </p:nvPr>
        </p:nvSpPr>
        <p:spPr>
          <a:xfrm>
            <a:off x="914400" y="1600200"/>
            <a:ext cx="77724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 sz="2600"/>
              <a:t>We have two integers arrays, each with 5 elements</a:t>
            </a:r>
            <a:endParaRPr/>
          </a:p>
          <a:p>
            <a:pPr indent="-457200" lvl="0" marL="457200" rtl="0" algn="l">
              <a:spcBef>
                <a:spcPts val="580"/>
              </a:spcBef>
              <a:spcAft>
                <a:spcPts val="0"/>
              </a:spcAft>
              <a:buSzPts val="2210"/>
              <a:buFont typeface="Noto Sans Symbols"/>
              <a:buNone/>
            </a:pPr>
            <a:r>
              <a:rPr lang="en-US" sz="2600">
                <a:latin typeface="Courier New"/>
                <a:ea typeface="Courier New"/>
                <a:cs typeface="Courier New"/>
                <a:sym typeface="Courier New"/>
              </a:rPr>
              <a:t>	int array1[5]={10, 5, 3, 5, 1};</a:t>
            </a:r>
            <a:endParaRPr/>
          </a:p>
          <a:p>
            <a:pPr indent="-457200" lvl="0" marL="457200" rtl="0" algn="l">
              <a:spcBef>
                <a:spcPts val="580"/>
              </a:spcBef>
              <a:spcAft>
                <a:spcPts val="0"/>
              </a:spcAft>
              <a:buSzPts val="2210"/>
              <a:buFont typeface="Noto Sans Symbols"/>
              <a:buNone/>
            </a:pPr>
            <a:r>
              <a:rPr lang="en-US" sz="2600">
                <a:latin typeface="Courier New"/>
                <a:ea typeface="Courier New"/>
                <a:cs typeface="Courier New"/>
                <a:sym typeface="Courier New"/>
              </a:rPr>
              <a:t>	int array2[5];</a:t>
            </a:r>
            <a:endParaRPr/>
          </a:p>
          <a:p>
            <a:pPr indent="-457200" lvl="0" marL="457200" rtl="0" algn="l">
              <a:spcBef>
                <a:spcPts val="580"/>
              </a:spcBef>
              <a:spcAft>
                <a:spcPts val="0"/>
              </a:spcAft>
              <a:buSzPts val="2210"/>
              <a:buChar char="⚫"/>
            </a:pPr>
            <a:r>
              <a:rPr lang="en-US" sz="2600"/>
              <a:t>The user inputs the values of array2</a:t>
            </a:r>
            <a:endParaRPr/>
          </a:p>
          <a:p>
            <a:pPr indent="-457200" lvl="0" marL="457200" rtl="0" algn="l">
              <a:spcBef>
                <a:spcPts val="580"/>
              </a:spcBef>
              <a:spcAft>
                <a:spcPts val="0"/>
              </a:spcAft>
              <a:buSzPts val="2210"/>
              <a:buChar char="⚫"/>
            </a:pPr>
            <a:r>
              <a:rPr lang="en-US" sz="2600"/>
              <a:t>Compare whether </a:t>
            </a:r>
            <a:r>
              <a:rPr lang="en-US" sz="2600">
                <a:solidFill>
                  <a:srgbClr val="FF0000"/>
                </a:solidFill>
              </a:rPr>
              <a:t>all</a:t>
            </a:r>
            <a:r>
              <a:rPr lang="en-US" sz="2600"/>
              <a:t> of the elements in </a:t>
            </a:r>
            <a:r>
              <a:rPr lang="en-US" sz="2600">
                <a:latin typeface="Courier New"/>
                <a:ea typeface="Courier New"/>
                <a:cs typeface="Courier New"/>
                <a:sym typeface="Courier New"/>
              </a:rPr>
              <a:t>array1</a:t>
            </a:r>
            <a:r>
              <a:rPr lang="en-US" sz="2600"/>
              <a:t> and </a:t>
            </a:r>
            <a:r>
              <a:rPr lang="en-US" sz="2600">
                <a:latin typeface="Courier New"/>
                <a:ea typeface="Courier New"/>
                <a:cs typeface="Courier New"/>
                <a:sym typeface="Courier New"/>
              </a:rPr>
              <a:t>array2</a:t>
            </a:r>
            <a:r>
              <a:rPr lang="en-US" sz="2600"/>
              <a:t> are the same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24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Array equality</a:t>
            </a:r>
            <a:endParaRPr/>
          </a:p>
        </p:txBody>
      </p:sp>
      <p:sp>
        <p:nvSpPr>
          <p:cNvPr id="920" name="Google Shape;920;p24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21" name="Google Shape;921;p24"/>
          <p:cNvSpPr txBox="1"/>
          <p:nvPr>
            <p:ph idx="1" type="body"/>
          </p:nvPr>
        </p:nvSpPr>
        <p:spPr>
          <a:xfrm>
            <a:off x="914400" y="17526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 sz="2600"/>
              <a:t>Note that you have to compare array element </a:t>
            </a:r>
            <a:r>
              <a:rPr b="1" lang="en-US" sz="2600">
                <a:solidFill>
                  <a:srgbClr val="FF3300"/>
                </a:solidFill>
              </a:rPr>
              <a:t>1 by 1</a:t>
            </a:r>
            <a:r>
              <a:rPr lang="en-US" sz="2600"/>
              <a:t>.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210"/>
              <a:buChar char="⚫"/>
            </a:pPr>
            <a:r>
              <a:rPr lang="en-US" sz="2600"/>
              <a:t>The following code generates </a:t>
            </a:r>
            <a:r>
              <a:rPr b="1" lang="en-US" sz="2600">
                <a:solidFill>
                  <a:srgbClr val="FF3300"/>
                </a:solidFill>
              </a:rPr>
              <a:t>incorrect</a:t>
            </a:r>
            <a:r>
              <a:rPr lang="en-US" sz="2600"/>
              <a:t> results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/>
              <a:t>	</a:t>
            </a:r>
            <a:r>
              <a:rPr lang="en-US" sz="2200">
                <a:latin typeface="Courier New"/>
                <a:ea typeface="Courier New"/>
                <a:cs typeface="Courier New"/>
                <a:sym typeface="Courier New"/>
              </a:rPr>
              <a:t>if (array1 == array2)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1870"/>
              <a:buNone/>
            </a:pPr>
            <a:r>
              <a:rPr lang="en-US" sz="2200">
                <a:latin typeface="Courier New"/>
                <a:ea typeface="Courier New"/>
                <a:cs typeface="Courier New"/>
                <a:sym typeface="Courier New"/>
              </a:rPr>
              <a:t>		cout &lt;&lt; "The arrays are equal ";</a:t>
            </a:r>
            <a:endParaRPr sz="22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1870"/>
              <a:buFont typeface="Noto Sans Symbols"/>
              <a:buNone/>
            </a:pPr>
            <a:r>
              <a:rPr lang="en-US" sz="2200">
                <a:latin typeface="Courier New"/>
                <a:ea typeface="Courier New"/>
                <a:cs typeface="Courier New"/>
                <a:sym typeface="Courier New"/>
              </a:rPr>
              <a:t>	else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1870"/>
              <a:buNone/>
            </a:pPr>
            <a:r>
              <a:rPr lang="en-US" sz="2200">
                <a:latin typeface="Courier New"/>
                <a:ea typeface="Courier New"/>
                <a:cs typeface="Courier New"/>
                <a:sym typeface="Courier New"/>
              </a:rPr>
              <a:t>		cout &lt;&lt; "The arrays are not equal ";</a:t>
            </a:r>
            <a:endParaRPr/>
          </a:p>
          <a:p>
            <a:pPr indent="-155575" lvl="0" marL="274320" rtl="0" algn="l">
              <a:spcBef>
                <a:spcPts val="580"/>
              </a:spcBef>
              <a:spcAft>
                <a:spcPts val="0"/>
              </a:spcAft>
              <a:buSzPts val="1870"/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25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The Program</a:t>
            </a:r>
            <a:endParaRPr/>
          </a:p>
        </p:txBody>
      </p:sp>
      <p:sp>
        <p:nvSpPr>
          <p:cNvPr id="928" name="Google Shape;928;p25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29" name="Google Shape;929;p25"/>
          <p:cNvSpPr/>
          <p:nvPr/>
        </p:nvSpPr>
        <p:spPr>
          <a:xfrm>
            <a:off x="609600" y="1752600"/>
            <a:ext cx="6629400" cy="4616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main(){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int array1[5]={10, 5, 3, 5, 1};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int array2[5];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int i;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00CC"/>
                </a:solidFill>
                <a:latin typeface="Courier New"/>
                <a:ea typeface="Courier New"/>
                <a:cs typeface="Courier New"/>
                <a:sym typeface="Courier New"/>
              </a:rPr>
              <a:t>	bool arrayEqual=true</a:t>
            </a: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cout &lt;&lt; "Input 5 numbers\n";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for (i=0;i&lt;5;i++)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	cin &gt;&gt; array2[i];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00CC"/>
                </a:solidFill>
                <a:latin typeface="Courier New"/>
                <a:ea typeface="Courier New"/>
                <a:cs typeface="Courier New"/>
                <a:sym typeface="Courier New"/>
              </a:rPr>
              <a:t>	for (i=0; i&lt;5 &amp;&amp; arrayEqual; i++){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00CC"/>
                </a:solidFill>
                <a:latin typeface="Courier New"/>
                <a:ea typeface="Courier New"/>
                <a:cs typeface="Courier New"/>
                <a:sym typeface="Courier New"/>
              </a:rPr>
              <a:t>		if (array1[i]!=array2[i]){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00CC"/>
                </a:solidFill>
                <a:latin typeface="Courier New"/>
                <a:ea typeface="Courier New"/>
                <a:cs typeface="Courier New"/>
                <a:sym typeface="Courier New"/>
              </a:rPr>
              <a:t>			arrayEqual=false;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00CC"/>
                </a:solidFill>
                <a:latin typeface="Courier New"/>
                <a:ea typeface="Courier New"/>
                <a:cs typeface="Courier New"/>
                <a:sym typeface="Courier New"/>
              </a:rPr>
              <a:t>		}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00CC"/>
                </a:solidFill>
                <a:latin typeface="Courier New"/>
                <a:ea typeface="Courier New"/>
                <a:cs typeface="Courier New"/>
                <a:sym typeface="Courier New"/>
              </a:rPr>
              <a:t>	}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0000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if (arrayEqual)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	cout &lt;&lt; "The arrays are equal";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else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	cout &lt;&lt; "The arrays are not equal";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/>
          </a:p>
        </p:txBody>
      </p:sp>
      <p:sp>
        <p:nvSpPr>
          <p:cNvPr id="930" name="Google Shape;930;p25"/>
          <p:cNvSpPr txBox="1"/>
          <p:nvPr>
            <p:ph idx="1" type="body"/>
          </p:nvPr>
        </p:nvSpPr>
        <p:spPr>
          <a:xfrm>
            <a:off x="5638800" y="1761146"/>
            <a:ext cx="3352800" cy="1143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Input 5 numbers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lang="en-US" sz="2000" u="sng">
                <a:latin typeface="Courier New"/>
                <a:ea typeface="Courier New"/>
                <a:cs typeface="Courier New"/>
                <a:sym typeface="Courier New"/>
              </a:rPr>
              <a:t>10 5 3 5 1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1700"/>
              <a:buFont typeface="Noto Sans Symbols"/>
              <a:buNone/>
            </a:pP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The arrays are equal</a:t>
            </a:r>
            <a:endParaRPr/>
          </a:p>
        </p:txBody>
      </p:sp>
      <p:sp>
        <p:nvSpPr>
          <p:cNvPr id="931" name="Google Shape;931;p25"/>
          <p:cNvSpPr/>
          <p:nvPr/>
        </p:nvSpPr>
        <p:spPr>
          <a:xfrm>
            <a:off x="5629542" y="3048000"/>
            <a:ext cx="3352800" cy="1143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Noto Sans Symbols"/>
              <a:buNone/>
            </a:pPr>
            <a:r>
              <a:rPr lang="en-US" sz="17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Input 5 numbers</a:t>
            </a:r>
            <a:endParaRPr/>
          </a:p>
          <a:p>
            <a:pPr indent="-469900" lvl="0" marL="469900" marR="0" rtl="0" algn="l">
              <a:spcBef>
                <a:spcPts val="34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Noto Sans Symbols"/>
              <a:buNone/>
            </a:pPr>
            <a:r>
              <a:rPr lang="en-US" sz="1700" u="sng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10 4 3 5 2</a:t>
            </a:r>
            <a:endParaRPr/>
          </a:p>
          <a:p>
            <a:pPr indent="-469900" lvl="0" marL="469900" marR="0" rtl="0" algn="l">
              <a:spcBef>
                <a:spcPts val="34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Noto Sans Symbols"/>
              <a:buNone/>
            </a:pPr>
            <a:r>
              <a:rPr lang="en-US" sz="17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The arrays are not equal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6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Example 4: Searching</a:t>
            </a:r>
            <a:endParaRPr/>
          </a:p>
        </p:txBody>
      </p:sp>
      <p:sp>
        <p:nvSpPr>
          <p:cNvPr id="938" name="Google Shape;938;p26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39" name="Google Shape;939;p26"/>
          <p:cNvSpPr txBox="1"/>
          <p:nvPr>
            <p:ph idx="1" type="body"/>
          </p:nvPr>
        </p:nvSpPr>
        <p:spPr>
          <a:xfrm>
            <a:off x="914400" y="17526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Read 10 numbers from the user and store them in an array</a:t>
            </a:r>
            <a:endParaRPr/>
          </a:p>
          <a:p>
            <a:pPr indent="-144780" lvl="0" marL="274320" rtl="0" algn="l">
              <a:spcBef>
                <a:spcPts val="58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sz="2400"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User input another number </a:t>
            </a: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x</a:t>
            </a:r>
            <a:r>
              <a:rPr lang="en-US" sz="2400"/>
              <a:t> </a:t>
            </a:r>
            <a:endParaRPr/>
          </a:p>
          <a:p>
            <a:pPr indent="-144780" lvl="0" marL="274320" rtl="0" algn="l">
              <a:spcBef>
                <a:spcPts val="58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sz="2400"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The program checks if </a:t>
            </a:r>
            <a:r>
              <a:rPr lang="en-US" sz="2400">
                <a:latin typeface="Courier New"/>
                <a:ea typeface="Courier New"/>
                <a:cs typeface="Courier New"/>
                <a:sym typeface="Courier New"/>
              </a:rPr>
              <a:t>x</a:t>
            </a:r>
            <a:r>
              <a:rPr lang="en-US" sz="2400"/>
              <a:t> is an element of the array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1700"/>
              <a:buChar char="⚫"/>
            </a:pPr>
            <a:r>
              <a:rPr lang="en-US" sz="2000"/>
              <a:t>If yes, output the </a:t>
            </a:r>
            <a:r>
              <a:rPr lang="en-US" sz="2000">
                <a:solidFill>
                  <a:srgbClr val="FF0000"/>
                </a:solidFill>
              </a:rPr>
              <a:t>index</a:t>
            </a:r>
            <a:r>
              <a:rPr lang="en-US" sz="2000"/>
              <a:t> of the element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ts val="1700"/>
              <a:buChar char="⚫"/>
            </a:pPr>
            <a:r>
              <a:rPr lang="en-US" sz="2000"/>
              <a:t>If no, output </a:t>
            </a:r>
            <a:r>
              <a:rPr lang="en-US" sz="2000">
                <a:latin typeface="Courier New"/>
                <a:ea typeface="Courier New"/>
                <a:cs typeface="Courier New"/>
                <a:sym typeface="Courier New"/>
              </a:rPr>
              <a:t>-1</a:t>
            </a:r>
            <a:endParaRPr sz="2000"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27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46" name="Google Shape;946;p27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Calibri"/>
              <a:buNone/>
            </a:pPr>
            <a:r>
              <a:rPr lang="en-US" sz="3400"/>
              <a:t>Searching for the rabbit (Case I)</a:t>
            </a:r>
            <a:endParaRPr/>
          </a:p>
        </p:txBody>
      </p:sp>
      <p:graphicFrame>
        <p:nvGraphicFramePr>
          <p:cNvPr id="947" name="Google Shape;947;p27"/>
          <p:cNvGraphicFramePr/>
          <p:nvPr/>
        </p:nvGraphicFramePr>
        <p:xfrm>
          <a:off x="381000" y="3429000"/>
          <a:ext cx="8305800" cy="1676400"/>
        </p:xfrm>
        <a:graphic>
          <a:graphicData uri="http://schemas.openxmlformats.org/presentationml/2006/ole">
            <mc:AlternateContent>
              <mc:Choice Requires="v">
                <p:oleObj r:id="rId4" imgH="1676400" imgW="8305800" progId="Visio.Drawing.11" spid="_x0000_s1">
                  <p:embed/>
                </p:oleObj>
              </mc:Choice>
              <mc:Fallback>
                <p:oleObj r:id="rId5" imgH="1676400" imgW="8305800" progId="Visio.Drawing.11">
                  <p:embed/>
                  <p:pic>
                    <p:nvPicPr>
                      <p:cNvPr id="947" name="Google Shape;947;p27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381000" y="3429000"/>
                        <a:ext cx="8305800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8" name="Google Shape;948;p27"/>
          <p:cNvSpPr/>
          <p:nvPr/>
        </p:nvSpPr>
        <p:spPr>
          <a:xfrm>
            <a:off x="5930900" y="3708400"/>
            <a:ext cx="1371600" cy="1320800"/>
          </a:xfrm>
          <a:prstGeom prst="rect">
            <a:avLst/>
          </a:prstGeom>
          <a:solidFill>
            <a:srgbClr val="FF996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49" name="Google Shape;949;p27"/>
          <p:cNvSpPr/>
          <p:nvPr/>
        </p:nvSpPr>
        <p:spPr>
          <a:xfrm>
            <a:off x="7302500" y="3708400"/>
            <a:ext cx="1371600" cy="1320800"/>
          </a:xfrm>
          <a:prstGeom prst="rect">
            <a:avLst/>
          </a:prstGeom>
          <a:solidFill>
            <a:srgbClr val="FF9966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50" name="Google Shape;950;p27"/>
          <p:cNvSpPr txBox="1"/>
          <p:nvPr/>
        </p:nvSpPr>
        <p:spPr>
          <a:xfrm>
            <a:off x="2209800" y="2209800"/>
            <a:ext cx="26452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Search </a:t>
            </a:r>
            <a:r>
              <a:rPr b="1" lang="en-US" sz="18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sequentially</a:t>
            </a:r>
            <a:endParaRPr/>
          </a:p>
        </p:txBody>
      </p:sp>
      <p:sp>
        <p:nvSpPr>
          <p:cNvPr id="951" name="Google Shape;951;p27"/>
          <p:cNvSpPr txBox="1"/>
          <p:nvPr/>
        </p:nvSpPr>
        <p:spPr>
          <a:xfrm>
            <a:off x="5943600" y="5257800"/>
            <a:ext cx="27145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If found, skip the rest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28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58" name="Google Shape;958;p28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Calibri"/>
              <a:buNone/>
            </a:pPr>
            <a:r>
              <a:rPr lang="en-US" sz="3400"/>
              <a:t>Searching for the rabbit (Case II)</a:t>
            </a:r>
            <a:endParaRPr/>
          </a:p>
        </p:txBody>
      </p:sp>
      <p:graphicFrame>
        <p:nvGraphicFramePr>
          <p:cNvPr id="959" name="Google Shape;959;p28"/>
          <p:cNvGraphicFramePr/>
          <p:nvPr/>
        </p:nvGraphicFramePr>
        <p:xfrm>
          <a:off x="381000" y="3429000"/>
          <a:ext cx="8305800" cy="1676400"/>
        </p:xfrm>
        <a:graphic>
          <a:graphicData uri="http://schemas.openxmlformats.org/presentationml/2006/ole">
            <mc:AlternateContent>
              <mc:Choice Requires="v">
                <p:oleObj r:id="rId4" imgH="1676400" imgW="8305800" progId="Visio.Drawing.11" spid="_x0000_s1">
                  <p:embed/>
                </p:oleObj>
              </mc:Choice>
              <mc:Fallback>
                <p:oleObj r:id="rId5" imgH="1676400" imgW="8305800" progId="Visio.Drawing.11">
                  <p:embed/>
                  <p:pic>
                    <p:nvPicPr>
                      <p:cNvPr id="959" name="Google Shape;959;p28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381000" y="3429000"/>
                        <a:ext cx="8305800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29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Searching for 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x=15</a:t>
            </a:r>
            <a:r>
              <a:rPr lang="en-US"/>
              <a:t> (Case 1)</a:t>
            </a:r>
            <a:endParaRPr/>
          </a:p>
        </p:txBody>
      </p:sp>
      <p:sp>
        <p:nvSpPr>
          <p:cNvPr id="966" name="Google Shape;966;p29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67" name="Google Shape;967;p29"/>
          <p:cNvSpPr txBox="1"/>
          <p:nvPr/>
        </p:nvSpPr>
        <p:spPr>
          <a:xfrm>
            <a:off x="5181600" y="5491163"/>
            <a:ext cx="3192463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Output i=2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break out of the loop</a:t>
            </a:r>
            <a:endParaRPr/>
          </a:p>
        </p:txBody>
      </p:sp>
      <p:graphicFrame>
        <p:nvGraphicFramePr>
          <p:cNvPr id="968" name="Google Shape;968;p29"/>
          <p:cNvGraphicFramePr/>
          <p:nvPr/>
        </p:nvGraphicFramePr>
        <p:xfrm>
          <a:off x="762000" y="2195513"/>
          <a:ext cx="7405688" cy="3571875"/>
        </p:xfrm>
        <a:graphic>
          <a:graphicData uri="http://schemas.openxmlformats.org/presentationml/2006/ole">
            <mc:AlternateContent>
              <mc:Choice Requires="v">
                <p:oleObj r:id="rId4" imgH="3571875" imgW="7405688" progId="Visio.Drawing.11" spid="_x0000_s1">
                  <p:embed/>
                </p:oleObj>
              </mc:Choice>
              <mc:Fallback>
                <p:oleObj r:id="rId5" imgH="3571875" imgW="7405688" progId="Visio.Drawing.11">
                  <p:embed/>
                  <p:pic>
                    <p:nvPicPr>
                      <p:cNvPr id="968" name="Google Shape;968;p29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762000" y="2195513"/>
                        <a:ext cx="7405688" cy="357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9" name="Google Shape;969;p29"/>
          <p:cNvSpPr/>
          <p:nvPr/>
        </p:nvSpPr>
        <p:spPr>
          <a:xfrm>
            <a:off x="884583" y="4877254"/>
            <a:ext cx="1745974" cy="1650409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70" name="Google Shape;970;p29"/>
          <p:cNvSpPr/>
          <p:nvPr/>
        </p:nvSpPr>
        <p:spPr>
          <a:xfrm>
            <a:off x="2209800" y="1599097"/>
            <a:ext cx="1745974" cy="1650409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71" name="Google Shape;971;p29"/>
          <p:cNvSpPr/>
          <p:nvPr/>
        </p:nvSpPr>
        <p:spPr>
          <a:xfrm>
            <a:off x="3033091" y="4894854"/>
            <a:ext cx="1745974" cy="1650409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30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Searching for 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x=8</a:t>
            </a:r>
            <a:r>
              <a:rPr lang="en-US"/>
              <a:t> (Case 2)</a:t>
            </a:r>
            <a:endParaRPr/>
          </a:p>
        </p:txBody>
      </p:sp>
      <p:sp>
        <p:nvSpPr>
          <p:cNvPr id="978" name="Google Shape;978;p30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79" name="Google Shape;979;p30"/>
          <p:cNvSpPr txBox="1"/>
          <p:nvPr/>
        </p:nvSpPr>
        <p:spPr>
          <a:xfrm>
            <a:off x="4572000" y="6324600"/>
            <a:ext cx="1547813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Output -1</a:t>
            </a:r>
            <a:endParaRPr/>
          </a:p>
        </p:txBody>
      </p:sp>
      <p:graphicFrame>
        <p:nvGraphicFramePr>
          <p:cNvPr id="980" name="Google Shape;980;p30"/>
          <p:cNvGraphicFramePr/>
          <p:nvPr/>
        </p:nvGraphicFramePr>
        <p:xfrm>
          <a:off x="533400" y="1828800"/>
          <a:ext cx="7620000" cy="4324350"/>
        </p:xfrm>
        <a:graphic>
          <a:graphicData uri="http://schemas.openxmlformats.org/presentationml/2006/ole">
            <mc:AlternateContent>
              <mc:Choice Requires="v">
                <p:oleObj r:id="rId4" imgH="4324350" imgW="7620000" progId="Visio.Drawing.11" spid="_x0000_s1">
                  <p:embed/>
                </p:oleObj>
              </mc:Choice>
              <mc:Fallback>
                <p:oleObj r:id="rId5" imgH="4324350" imgW="7620000" progId="Visio.Drawing.11">
                  <p:embed/>
                  <p:pic>
                    <p:nvPicPr>
                      <p:cNvPr id="980" name="Google Shape;980;p30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533400" y="1828800"/>
                        <a:ext cx="7620000" cy="432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31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The program</a:t>
            </a:r>
            <a:endParaRPr/>
          </a:p>
        </p:txBody>
      </p:sp>
      <p:sp>
        <p:nvSpPr>
          <p:cNvPr id="987" name="Google Shape;987;p31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88" name="Google Shape;988;p31"/>
          <p:cNvSpPr txBox="1"/>
          <p:nvPr/>
        </p:nvSpPr>
        <p:spPr>
          <a:xfrm>
            <a:off x="914400" y="1524000"/>
            <a:ext cx="7772400" cy="4800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main()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const int N = 6;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int a[N], i, x, position = -1;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for (i=0; i&lt;N; i++)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cin &gt;&gt; a[i];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cout &lt;&lt; "Input your target: "; 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cin &gt;&gt;x;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for (i=0; i&lt;N; i++)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if (a[i] == x) {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 position=i;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  break;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}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rgbClr val="FF3300"/>
                </a:solidFill>
                <a:latin typeface="Courier New"/>
                <a:ea typeface="Courier New"/>
                <a:cs typeface="Courier New"/>
                <a:sym typeface="Courier New"/>
              </a:rPr>
              <a:t>	if (position == -1)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rgbClr val="FF3300"/>
                </a:solidFill>
                <a:latin typeface="Courier New"/>
                <a:ea typeface="Courier New"/>
                <a:cs typeface="Courier New"/>
                <a:sym typeface="Courier New"/>
              </a:rPr>
              <a:t>		cout &lt;&lt; "Target not found!\n");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rgbClr val="FF3300"/>
                </a:solidFill>
                <a:latin typeface="Courier New"/>
                <a:ea typeface="Courier New"/>
                <a:cs typeface="Courier New"/>
                <a:sym typeface="Courier New"/>
              </a:rPr>
              <a:t>	else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rgbClr val="FF3300"/>
                </a:solidFill>
                <a:latin typeface="Courier New"/>
                <a:ea typeface="Courier New"/>
                <a:cs typeface="Courier New"/>
                <a:sym typeface="Courier New"/>
              </a:rPr>
              <a:t>		cout &lt;&lt; "Target found at position“ &lt;&lt; position &lt;&lt; endl;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None/>
            </a:pPr>
            <a:r>
              <a:rPr b="1" lang="en-US" sz="1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32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Example 5: Sorting</a:t>
            </a:r>
            <a:endParaRPr/>
          </a:p>
        </p:txBody>
      </p:sp>
      <p:sp>
        <p:nvSpPr>
          <p:cNvPr id="995" name="Google Shape;995;p32"/>
          <p:cNvSpPr txBox="1"/>
          <p:nvPr>
            <p:ph idx="1" type="body"/>
          </p:nvPr>
        </p:nvSpPr>
        <p:spPr>
          <a:xfrm>
            <a:off x="914400" y="1524000"/>
            <a:ext cx="7772400" cy="44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ct val="85000"/>
              <a:buChar char="⚫"/>
            </a:pPr>
            <a:r>
              <a:rPr lang="en-US" sz="2800"/>
              <a:t>One of the most common applications in CS is </a:t>
            </a:r>
            <a:r>
              <a:rPr lang="en-US" sz="2800">
                <a:solidFill>
                  <a:srgbClr val="FF0000"/>
                </a:solidFill>
              </a:rPr>
              <a:t>sorting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ct val="85000"/>
              <a:buChar char="⚫"/>
            </a:pPr>
            <a:r>
              <a:rPr lang="en-US" sz="2400"/>
              <a:t>arranging data by their values: {1, 5, 3, 2} 🡪 {1, 2, 3, 5}</a:t>
            </a:r>
            <a:endParaRPr sz="2400"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en-US" sz="2800"/>
              <a:t>There are many algorithms for sorting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ct val="85000"/>
              <a:buChar char="⚫"/>
            </a:pPr>
            <a:r>
              <a:rPr lang="en-US" sz="2000"/>
              <a:t>Selection Sort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ct val="85000"/>
              <a:buChar char="⚫"/>
            </a:pPr>
            <a:r>
              <a:rPr lang="en-US" sz="2000"/>
              <a:t>Bubble Sort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ct val="85000"/>
              <a:buChar char="⚫"/>
            </a:pPr>
            <a:r>
              <a:rPr lang="en-US" sz="2000"/>
              <a:t>Insertion Sort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ct val="85000"/>
              <a:buChar char="⚫"/>
            </a:pPr>
            <a:r>
              <a:rPr lang="en-US" sz="2000"/>
              <a:t>Quick Sort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ct val="85000"/>
              <a:buChar char="⚫"/>
            </a:pPr>
            <a:r>
              <a:rPr lang="en-US" sz="2000"/>
              <a:t>Quicker Sort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ct val="85000"/>
              <a:buChar char="⚫"/>
            </a:pPr>
            <a:r>
              <a:rPr lang="en-US" sz="2000"/>
              <a:t>Merge Sort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ct val="85000"/>
              <a:buChar char="⚫"/>
            </a:pPr>
            <a:r>
              <a:rPr lang="en-US" sz="2000"/>
              <a:t>Heap Sort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ct val="85000"/>
              <a:buChar char="⚫"/>
            </a:pPr>
            <a:r>
              <a:rPr lang="en-US" sz="2800"/>
              <a:t>Based on </a:t>
            </a:r>
            <a:r>
              <a:rPr lang="en-US" sz="2800">
                <a:solidFill>
                  <a:srgbClr val="C00000"/>
                </a:solidFill>
              </a:rPr>
              <a:t>iteratively</a:t>
            </a:r>
            <a:r>
              <a:rPr lang="en-US" sz="2800"/>
              <a:t> </a:t>
            </a:r>
            <a:r>
              <a:rPr lang="en-US" sz="2800">
                <a:solidFill>
                  <a:srgbClr val="7030A0"/>
                </a:solidFill>
              </a:rPr>
              <a:t>swapping</a:t>
            </a:r>
            <a:r>
              <a:rPr lang="en-US" sz="2800"/>
              <a:t> two elements in the array so that eventually the array is ordered.</a:t>
            </a:r>
            <a:endParaRPr/>
          </a:p>
          <a:p>
            <a:pPr indent="-228600" lvl="1" marL="548640" rtl="0" algn="l">
              <a:spcBef>
                <a:spcPts val="370"/>
              </a:spcBef>
              <a:spcAft>
                <a:spcPts val="0"/>
              </a:spcAft>
              <a:buSzPct val="85000"/>
              <a:buChar char="⚫"/>
            </a:pPr>
            <a:r>
              <a:rPr lang="en-US" sz="2400"/>
              <a:t>The algorithms differ in how they choose the two elements.</a:t>
            </a:r>
            <a:endParaRPr/>
          </a:p>
          <a:p>
            <a:pPr indent="-144510" lvl="0" marL="274320" rtl="0" algn="l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t/>
            </a:r>
            <a:endParaRPr/>
          </a:p>
          <a:p>
            <a:pPr indent="-134524" lvl="0" marL="274320" rtl="0" algn="l">
              <a:spcBef>
                <a:spcPts val="580"/>
              </a:spcBef>
              <a:spcAft>
                <a:spcPts val="0"/>
              </a:spcAft>
              <a:buSzPct val="85000"/>
              <a:buNone/>
            </a:pPr>
            <a:r>
              <a:t/>
            </a:r>
            <a:endParaRPr sz="2800"/>
          </a:p>
        </p:txBody>
      </p:sp>
      <p:sp>
        <p:nvSpPr>
          <p:cNvPr id="996" name="Google Shape;996;p32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97" name="Google Shape;997;p32"/>
          <p:cNvSpPr txBox="1"/>
          <p:nvPr/>
        </p:nvSpPr>
        <p:spPr>
          <a:xfrm>
            <a:off x="3612497" y="2909213"/>
            <a:ext cx="3594100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"Classic" sorting algorithms</a:t>
            </a:r>
            <a:endParaRPr/>
          </a:p>
        </p:txBody>
      </p:sp>
      <p:sp>
        <p:nvSpPr>
          <p:cNvPr id="998" name="Google Shape;998;p32"/>
          <p:cNvSpPr txBox="1"/>
          <p:nvPr/>
        </p:nvSpPr>
        <p:spPr>
          <a:xfrm>
            <a:off x="3606800" y="3968750"/>
            <a:ext cx="5186363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Faster, more complex sorting algorithms</a:t>
            </a:r>
            <a:endParaRPr/>
          </a:p>
        </p:txBody>
      </p:sp>
      <p:sp>
        <p:nvSpPr>
          <p:cNvPr id="999" name="Google Shape;999;p32"/>
          <p:cNvSpPr/>
          <p:nvPr/>
        </p:nvSpPr>
        <p:spPr>
          <a:xfrm>
            <a:off x="3276600" y="2701925"/>
            <a:ext cx="249238" cy="727075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00" name="Google Shape;1000;p32"/>
          <p:cNvSpPr/>
          <p:nvPr/>
        </p:nvSpPr>
        <p:spPr>
          <a:xfrm>
            <a:off x="3263900" y="3576638"/>
            <a:ext cx="261938" cy="995362"/>
          </a:xfrm>
          <a:prstGeom prst="rightBrace">
            <a:avLst>
              <a:gd fmla="val 27908" name="adj1"/>
              <a:gd fmla="val 5000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6" name="Google Shape;1006;p33"/>
          <p:cNvPicPr preferRelativeResize="0"/>
          <p:nvPr/>
        </p:nvPicPr>
        <p:blipFill rotWithShape="1">
          <a:blip r:embed="rId3">
            <a:alphaModFix/>
          </a:blip>
          <a:srcRect b="35703" l="0" r="65796" t="33794"/>
          <a:stretch/>
        </p:blipFill>
        <p:spPr>
          <a:xfrm>
            <a:off x="1092200" y="5444331"/>
            <a:ext cx="2989262" cy="1185863"/>
          </a:xfrm>
          <a:prstGeom prst="rect">
            <a:avLst/>
          </a:prstGeom>
          <a:noFill/>
          <a:ln>
            <a:noFill/>
          </a:ln>
        </p:spPr>
      </p:pic>
      <p:sp>
        <p:nvSpPr>
          <p:cNvPr id="1007" name="Google Shape;1007;p33"/>
          <p:cNvSpPr txBox="1"/>
          <p:nvPr>
            <p:ph type="title"/>
          </p:nvPr>
        </p:nvSpPr>
        <p:spPr>
          <a:xfrm>
            <a:off x="533400" y="228600"/>
            <a:ext cx="8229600" cy="89376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Bubble Sort</a:t>
            </a:r>
            <a:endParaRPr/>
          </a:p>
        </p:txBody>
      </p:sp>
      <p:sp>
        <p:nvSpPr>
          <p:cNvPr id="1008" name="Google Shape;1008;p33"/>
          <p:cNvSpPr txBox="1"/>
          <p:nvPr>
            <p:ph idx="1" type="body"/>
          </p:nvPr>
        </p:nvSpPr>
        <p:spPr>
          <a:xfrm>
            <a:off x="457200" y="1219200"/>
            <a:ext cx="8229600" cy="4586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1700"/>
              <a:buChar char="⚫"/>
            </a:pPr>
            <a:r>
              <a:rPr lang="en-US" sz="2000"/>
              <a:t>In each pass, start at the </a:t>
            </a:r>
            <a:r>
              <a:rPr lang="en-US" sz="2000">
                <a:solidFill>
                  <a:srgbClr val="FF0000"/>
                </a:solidFill>
              </a:rPr>
              <a:t>end</a:t>
            </a:r>
            <a:r>
              <a:rPr lang="en-US" sz="2000"/>
              <a:t>, and swap neighboring elements if they are out of sequence ("bubbling up")</a:t>
            </a:r>
            <a:endParaRPr/>
          </a:p>
          <a:p>
            <a:pPr indent="-274320" lvl="0" marL="274320" rtl="0" algn="l">
              <a:spcBef>
                <a:spcPts val="200"/>
              </a:spcBef>
              <a:spcAft>
                <a:spcPts val="0"/>
              </a:spcAft>
              <a:buSzPts val="1700"/>
              <a:buChar char="⚫"/>
            </a:pPr>
            <a:r>
              <a:rPr lang="en-US" sz="2000"/>
              <a:t>After i passes, the first i elements are sorted</a:t>
            </a:r>
            <a:endParaRPr/>
          </a:p>
          <a:p>
            <a:pPr indent="-144780" lvl="0" marL="274320" rtl="0" algn="l">
              <a:spcBef>
                <a:spcPts val="20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sz="2400"/>
          </a:p>
        </p:txBody>
      </p:sp>
      <p:sp>
        <p:nvSpPr>
          <p:cNvPr id="1009" name="Google Shape;1009;p33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10" name="Google Shape;1010;p33"/>
          <p:cNvPicPr preferRelativeResize="0"/>
          <p:nvPr/>
        </p:nvPicPr>
        <p:blipFill rotWithShape="1">
          <a:blip r:embed="rId4">
            <a:alphaModFix/>
          </a:blip>
          <a:srcRect b="68169" l="0" r="65796" t="0"/>
          <a:stretch/>
        </p:blipFill>
        <p:spPr>
          <a:xfrm>
            <a:off x="1293590" y="3450420"/>
            <a:ext cx="2989262" cy="1236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33"/>
          <p:cNvPicPr preferRelativeResize="0"/>
          <p:nvPr/>
        </p:nvPicPr>
        <p:blipFill rotWithShape="1">
          <a:blip r:embed="rId5">
            <a:alphaModFix/>
          </a:blip>
          <a:srcRect b="66515" l="35181" r="35185" t="15024"/>
          <a:stretch/>
        </p:blipFill>
        <p:spPr>
          <a:xfrm>
            <a:off x="1977616" y="3322638"/>
            <a:ext cx="1985963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33"/>
          <p:cNvSpPr txBox="1"/>
          <p:nvPr/>
        </p:nvSpPr>
        <p:spPr>
          <a:xfrm>
            <a:off x="862806" y="6155913"/>
            <a:ext cx="871538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Sorted</a:t>
            </a:r>
            <a:endParaRPr/>
          </a:p>
        </p:txBody>
      </p:sp>
      <p:sp>
        <p:nvSpPr>
          <p:cNvPr id="1013" name="Google Shape;1013;p33"/>
          <p:cNvSpPr txBox="1"/>
          <p:nvPr/>
        </p:nvSpPr>
        <p:spPr>
          <a:xfrm>
            <a:off x="2545267" y="2922588"/>
            <a:ext cx="110172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Bubbling</a:t>
            </a:r>
            <a:endParaRPr/>
          </a:p>
        </p:txBody>
      </p:sp>
      <p:cxnSp>
        <p:nvCxnSpPr>
          <p:cNvPr id="1014" name="Google Shape;1014;p33"/>
          <p:cNvCxnSpPr/>
          <p:nvPr/>
        </p:nvCxnSpPr>
        <p:spPr>
          <a:xfrm flipH="1" rot="10800000">
            <a:off x="1389063" y="5942013"/>
            <a:ext cx="228600" cy="1524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</p:cxnSp>
      <p:graphicFrame>
        <p:nvGraphicFramePr>
          <p:cNvPr id="1015" name="Google Shape;1015;p33"/>
          <p:cNvGraphicFramePr/>
          <p:nvPr/>
        </p:nvGraphicFramePr>
        <p:xfrm>
          <a:off x="5108575" y="260826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{CCB49F9C-E4B0-41B5-B04E-A20893A75EE7}</a:tableStyleId>
              </a:tblPr>
              <a:tblGrid>
                <a:gridCol w="591525"/>
                <a:gridCol w="591525"/>
                <a:gridCol w="591525"/>
                <a:gridCol w="591525"/>
                <a:gridCol w="591525"/>
                <a:gridCol w="5915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23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78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45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32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56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FFA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16" name="Google Shape;1016;p33"/>
          <p:cNvGraphicFramePr/>
          <p:nvPr/>
        </p:nvGraphicFramePr>
        <p:xfrm>
          <a:off x="5108575" y="32956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{CCB49F9C-E4B0-41B5-B04E-A20893A75EE7}</a:tableStyleId>
              </a:tblPr>
              <a:tblGrid>
                <a:gridCol w="591525"/>
                <a:gridCol w="591525"/>
                <a:gridCol w="591525"/>
                <a:gridCol w="591525"/>
                <a:gridCol w="591525"/>
                <a:gridCol w="5915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23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78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45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8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32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56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1017" name="Google Shape;1017;p33"/>
          <p:cNvGraphicFramePr/>
          <p:nvPr/>
        </p:nvGraphicFramePr>
        <p:xfrm>
          <a:off x="5108575" y="397351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{CCB49F9C-E4B0-41B5-B04E-A20893A75EE7}</a:tableStyleId>
              </a:tblPr>
              <a:tblGrid>
                <a:gridCol w="591525"/>
                <a:gridCol w="591525"/>
                <a:gridCol w="591525"/>
                <a:gridCol w="591525"/>
                <a:gridCol w="591525"/>
                <a:gridCol w="5915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23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78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45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8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32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56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1018" name="Google Shape;1018;p33"/>
          <p:cNvGraphicFramePr/>
          <p:nvPr/>
        </p:nvGraphicFramePr>
        <p:xfrm>
          <a:off x="5122863" y="46545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{CCB49F9C-E4B0-41B5-B04E-A20893A75EE7}</a:tableStyleId>
              </a:tblPr>
              <a:tblGrid>
                <a:gridCol w="591525"/>
                <a:gridCol w="591525"/>
                <a:gridCol w="591525"/>
                <a:gridCol w="591525"/>
                <a:gridCol w="591525"/>
                <a:gridCol w="5915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23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78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8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45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32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56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1019" name="Google Shape;1019;p33"/>
          <p:cNvGraphicFramePr/>
          <p:nvPr/>
        </p:nvGraphicFramePr>
        <p:xfrm>
          <a:off x="5122863" y="533241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{CCB49F9C-E4B0-41B5-B04E-A20893A75EE7}</a:tableStyleId>
              </a:tblPr>
              <a:tblGrid>
                <a:gridCol w="591525"/>
                <a:gridCol w="591525"/>
                <a:gridCol w="591525"/>
                <a:gridCol w="591525"/>
                <a:gridCol w="591525"/>
                <a:gridCol w="5915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23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8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78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45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32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56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1020" name="Google Shape;1020;p33"/>
          <p:cNvGraphicFramePr/>
          <p:nvPr/>
        </p:nvGraphicFramePr>
        <p:xfrm>
          <a:off x="5122863" y="601821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{CCB49F9C-E4B0-41B5-B04E-A20893A75EE7}</a:tableStyleId>
              </a:tblPr>
              <a:tblGrid>
                <a:gridCol w="591525"/>
                <a:gridCol w="591525"/>
                <a:gridCol w="591525"/>
                <a:gridCol w="591525"/>
                <a:gridCol w="591525"/>
                <a:gridCol w="5915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23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78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45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32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56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021" name="Google Shape;1021;p33"/>
          <p:cNvSpPr txBox="1"/>
          <p:nvPr/>
        </p:nvSpPr>
        <p:spPr>
          <a:xfrm>
            <a:off x="1832975" y="2504036"/>
            <a:ext cx="2062163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Outer Loop (Pass)</a:t>
            </a:r>
            <a:endParaRPr/>
          </a:p>
        </p:txBody>
      </p:sp>
      <p:sp>
        <p:nvSpPr>
          <p:cNvPr id="1022" name="Google Shape;1022;p33"/>
          <p:cNvSpPr txBox="1"/>
          <p:nvPr/>
        </p:nvSpPr>
        <p:spPr>
          <a:xfrm>
            <a:off x="5594350" y="2108200"/>
            <a:ext cx="2487613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Inner Loop (Bubbling)</a:t>
            </a:r>
            <a:endParaRPr/>
          </a:p>
        </p:txBody>
      </p:sp>
      <p:grpSp>
        <p:nvGrpSpPr>
          <p:cNvPr id="1023" name="Google Shape;1023;p33"/>
          <p:cNvGrpSpPr/>
          <p:nvPr/>
        </p:nvGrpSpPr>
        <p:grpSpPr>
          <a:xfrm>
            <a:off x="7818438" y="2982913"/>
            <a:ext cx="534988" cy="306387"/>
            <a:chOff x="7818969" y="2983104"/>
            <a:chExt cx="534195" cy="305594"/>
          </a:xfrm>
        </p:grpSpPr>
        <p:cxnSp>
          <p:nvCxnSpPr>
            <p:cNvPr id="1024" name="Google Shape;1024;p33"/>
            <p:cNvCxnSpPr/>
            <p:nvPr/>
          </p:nvCxnSpPr>
          <p:spPr>
            <a:xfrm rot="5400000">
              <a:off x="8200366" y="3135900"/>
              <a:ext cx="304011" cy="1585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</p:cxnSp>
        <p:cxnSp>
          <p:nvCxnSpPr>
            <p:cNvPr id="1025" name="Google Shape;1025;p33"/>
            <p:cNvCxnSpPr/>
            <p:nvPr/>
          </p:nvCxnSpPr>
          <p:spPr>
            <a:xfrm rot="5400000">
              <a:off x="7667756" y="3134317"/>
              <a:ext cx="304011" cy="1585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</p:cxnSp>
      </p:grpSp>
      <p:grpSp>
        <p:nvGrpSpPr>
          <p:cNvPr id="1026" name="Google Shape;1026;p33"/>
          <p:cNvGrpSpPr/>
          <p:nvPr/>
        </p:nvGrpSpPr>
        <p:grpSpPr>
          <a:xfrm>
            <a:off x="7210425" y="3665538"/>
            <a:ext cx="533401" cy="304800"/>
            <a:chOff x="7210163" y="3665148"/>
            <a:chExt cx="534195" cy="305594"/>
          </a:xfrm>
        </p:grpSpPr>
        <p:cxnSp>
          <p:nvCxnSpPr>
            <p:cNvPr id="1027" name="Google Shape;1027;p33"/>
            <p:cNvCxnSpPr/>
            <p:nvPr/>
          </p:nvCxnSpPr>
          <p:spPr>
            <a:xfrm rot="5400000">
              <a:off x="7590766" y="3817150"/>
              <a:ext cx="305594" cy="1589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</p:cxnSp>
        <p:cxnSp>
          <p:nvCxnSpPr>
            <p:cNvPr id="1028" name="Google Shape;1028;p33"/>
            <p:cNvCxnSpPr/>
            <p:nvPr/>
          </p:nvCxnSpPr>
          <p:spPr>
            <a:xfrm rot="5400000">
              <a:off x="7058161" y="3817150"/>
              <a:ext cx="305594" cy="159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</p:cxnSp>
      </p:grpSp>
      <p:grpSp>
        <p:nvGrpSpPr>
          <p:cNvPr id="1029" name="Google Shape;1029;p33"/>
          <p:cNvGrpSpPr/>
          <p:nvPr/>
        </p:nvGrpSpPr>
        <p:grpSpPr>
          <a:xfrm>
            <a:off x="6630988" y="4343400"/>
            <a:ext cx="531812" cy="311150"/>
            <a:chOff x="6630521" y="4343218"/>
            <a:chExt cx="532606" cy="311604"/>
          </a:xfrm>
        </p:grpSpPr>
        <p:cxnSp>
          <p:nvCxnSpPr>
            <p:cNvPr id="1030" name="Google Shape;1030;p33"/>
            <p:cNvCxnSpPr/>
            <p:nvPr/>
          </p:nvCxnSpPr>
          <p:spPr>
            <a:xfrm flipH="1">
              <a:off x="6630521" y="4343218"/>
              <a:ext cx="532606" cy="311604"/>
            </a:xfrm>
            <a:prstGeom prst="straightConnector1">
              <a:avLst/>
            </a:prstGeom>
            <a:noFill/>
            <a:ln cap="flat" cmpd="sng" w="12700">
              <a:solidFill>
                <a:srgbClr val="FF6600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</p:cxnSp>
        <p:cxnSp>
          <p:nvCxnSpPr>
            <p:cNvPr id="1031" name="Google Shape;1031;p33"/>
            <p:cNvCxnSpPr/>
            <p:nvPr/>
          </p:nvCxnSpPr>
          <p:spPr>
            <a:xfrm>
              <a:off x="6630521" y="4343218"/>
              <a:ext cx="531017" cy="305245"/>
            </a:xfrm>
            <a:prstGeom prst="straightConnector1">
              <a:avLst/>
            </a:prstGeom>
            <a:noFill/>
            <a:ln cap="flat" cmpd="sng" w="12700">
              <a:solidFill>
                <a:srgbClr val="FF6600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</p:cxnSp>
      </p:grpSp>
      <p:grpSp>
        <p:nvGrpSpPr>
          <p:cNvPr id="1032" name="Google Shape;1032;p33"/>
          <p:cNvGrpSpPr/>
          <p:nvPr/>
        </p:nvGrpSpPr>
        <p:grpSpPr>
          <a:xfrm>
            <a:off x="6049963" y="5026025"/>
            <a:ext cx="531812" cy="306388"/>
            <a:chOff x="6049291" y="5025663"/>
            <a:chExt cx="532606" cy="307198"/>
          </a:xfrm>
        </p:grpSpPr>
        <p:cxnSp>
          <p:nvCxnSpPr>
            <p:cNvPr id="1033" name="Google Shape;1033;p33"/>
            <p:cNvCxnSpPr/>
            <p:nvPr/>
          </p:nvCxnSpPr>
          <p:spPr>
            <a:xfrm flipH="1">
              <a:off x="6049291" y="5025663"/>
              <a:ext cx="532606" cy="307198"/>
            </a:xfrm>
            <a:prstGeom prst="straightConnector1">
              <a:avLst/>
            </a:prstGeom>
            <a:noFill/>
            <a:ln cap="flat" cmpd="sng" w="12700">
              <a:solidFill>
                <a:srgbClr val="FF6600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</p:cxnSp>
        <p:cxnSp>
          <p:nvCxnSpPr>
            <p:cNvPr id="1034" name="Google Shape;1034;p33"/>
            <p:cNvCxnSpPr/>
            <p:nvPr/>
          </p:nvCxnSpPr>
          <p:spPr>
            <a:xfrm>
              <a:off x="6049291" y="5025663"/>
              <a:ext cx="531017" cy="304015"/>
            </a:xfrm>
            <a:prstGeom prst="straightConnector1">
              <a:avLst/>
            </a:prstGeom>
            <a:noFill/>
            <a:ln cap="flat" cmpd="sng" w="12700">
              <a:solidFill>
                <a:srgbClr val="FF6600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</p:cxnSp>
      </p:grpSp>
      <p:grpSp>
        <p:nvGrpSpPr>
          <p:cNvPr id="1035" name="Google Shape;1035;p33"/>
          <p:cNvGrpSpPr/>
          <p:nvPr/>
        </p:nvGrpSpPr>
        <p:grpSpPr>
          <a:xfrm>
            <a:off x="5465763" y="5711825"/>
            <a:ext cx="533400" cy="306388"/>
            <a:chOff x="5465868" y="5711088"/>
            <a:chExt cx="532606" cy="306779"/>
          </a:xfrm>
        </p:grpSpPr>
        <p:cxnSp>
          <p:nvCxnSpPr>
            <p:cNvPr id="1036" name="Google Shape;1036;p33"/>
            <p:cNvCxnSpPr/>
            <p:nvPr/>
          </p:nvCxnSpPr>
          <p:spPr>
            <a:xfrm flipH="1">
              <a:off x="5465868" y="5711088"/>
              <a:ext cx="532606" cy="305189"/>
            </a:xfrm>
            <a:prstGeom prst="straightConnector1">
              <a:avLst/>
            </a:prstGeom>
            <a:noFill/>
            <a:ln cap="flat" cmpd="sng" w="12700">
              <a:solidFill>
                <a:srgbClr val="FF6600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</p:cxnSp>
        <p:cxnSp>
          <p:nvCxnSpPr>
            <p:cNvPr id="1037" name="Google Shape;1037;p33"/>
            <p:cNvCxnSpPr/>
            <p:nvPr/>
          </p:nvCxnSpPr>
          <p:spPr>
            <a:xfrm>
              <a:off x="5465868" y="5711088"/>
              <a:ext cx="532606" cy="306779"/>
            </a:xfrm>
            <a:prstGeom prst="straightConnector1">
              <a:avLst/>
            </a:prstGeom>
            <a:noFill/>
            <a:ln cap="flat" cmpd="sng" w="12700">
              <a:solidFill>
                <a:srgbClr val="FF6600"/>
              </a:solidFill>
              <a:prstDash val="solid"/>
              <a:round/>
              <a:headEnd len="sm" w="sm" type="none"/>
              <a:tailEnd len="med" w="med" type="stealth"/>
            </a:ln>
            <a:effectLst>
              <a:outerShdw blurRad="38100" rotWithShape="0" algn="t" dir="5400000" dist="25400">
                <a:srgbClr val="000000">
                  <a:alpha val="49803"/>
                </a:srgbClr>
              </a:outerShdw>
            </a:effectLst>
          </p:spPr>
        </p:cxnSp>
      </p:grpSp>
      <p:sp>
        <p:nvSpPr>
          <p:cNvPr id="1038" name="Google Shape;1038;p33"/>
          <p:cNvSpPr/>
          <p:nvPr/>
        </p:nvSpPr>
        <p:spPr>
          <a:xfrm rot="-1444766">
            <a:off x="4091040" y="3005331"/>
            <a:ext cx="937972" cy="398463"/>
          </a:xfrm>
          <a:prstGeom prst="rightArrow">
            <a:avLst>
              <a:gd fmla="val 50000" name="adj1"/>
              <a:gd fmla="val 50000" name="adj2"/>
            </a:avLst>
          </a:prstGeom>
          <a:blipFill rotWithShape="1">
            <a:blip r:embed="rId6">
              <a:alphaModFix/>
            </a:blip>
            <a:tile algn="ctr" flip="none" tx="0" sx="65000" ty="0" sy="65000"/>
          </a:blipFill>
          <a:ln cap="flat" cmpd="sng" w="9525">
            <a:solidFill>
              <a:srgbClr val="AE350A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39" name="Google Shape;1039;p33"/>
          <p:cNvSpPr/>
          <p:nvPr/>
        </p:nvSpPr>
        <p:spPr>
          <a:xfrm flipH="1" rot="1444766">
            <a:off x="3927475" y="5748338"/>
            <a:ext cx="1117600" cy="396875"/>
          </a:xfrm>
          <a:prstGeom prst="rightArrow">
            <a:avLst>
              <a:gd fmla="val 50000" name="adj1"/>
              <a:gd fmla="val 50000" name="adj2"/>
            </a:avLst>
          </a:prstGeom>
          <a:blipFill rotWithShape="1">
            <a:blip r:embed="rId6">
              <a:alphaModFix/>
            </a:blip>
            <a:tile algn="ctr" flip="none" tx="0" sx="65000" ty="0" sy="65000"/>
          </a:blipFill>
          <a:ln cap="flat" cmpd="sng" w="9525">
            <a:solidFill>
              <a:srgbClr val="AE350A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algn="t" dir="5400000" dist="254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40" name="Google Shape;1040;p33"/>
          <p:cNvSpPr txBox="1"/>
          <p:nvPr/>
        </p:nvSpPr>
        <p:spPr>
          <a:xfrm>
            <a:off x="254794" y="3450420"/>
            <a:ext cx="100012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Original</a:t>
            </a:r>
            <a:endParaRPr/>
          </a:p>
        </p:txBody>
      </p:sp>
      <p:sp>
        <p:nvSpPr>
          <p:cNvPr id="1041" name="Google Shape;1041;p33"/>
          <p:cNvSpPr txBox="1"/>
          <p:nvPr/>
        </p:nvSpPr>
        <p:spPr>
          <a:xfrm>
            <a:off x="254794" y="5046782"/>
            <a:ext cx="140493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After Pass 1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34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Bubble Sort</a:t>
            </a:r>
            <a:endParaRPr/>
          </a:p>
        </p:txBody>
      </p:sp>
      <p:sp>
        <p:nvSpPr>
          <p:cNvPr id="1048" name="Google Shape;1048;p34"/>
          <p:cNvSpPr txBox="1"/>
          <p:nvPr>
            <p:ph idx="1" type="body"/>
          </p:nvPr>
        </p:nvSpPr>
        <p:spPr>
          <a:xfrm>
            <a:off x="914400" y="17526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3985" lvl="0" marL="274320" rtl="0" algn="l">
              <a:spcBef>
                <a:spcPts val="0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</p:txBody>
      </p:sp>
      <p:sp>
        <p:nvSpPr>
          <p:cNvPr id="1049" name="Google Shape;1049;p34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50" name="Google Shape;105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3525" y="1739106"/>
            <a:ext cx="8739188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34"/>
          <p:cNvPicPr preferRelativeResize="0"/>
          <p:nvPr/>
        </p:nvPicPr>
        <p:blipFill rotWithShape="1">
          <a:blip r:embed="rId4">
            <a:alphaModFix/>
          </a:blip>
          <a:srcRect b="66515" l="35181" r="47525" t="16348"/>
          <a:stretch/>
        </p:blipFill>
        <p:spPr>
          <a:xfrm>
            <a:off x="914400" y="1713706"/>
            <a:ext cx="1158875" cy="319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34"/>
          <p:cNvPicPr preferRelativeResize="0"/>
          <p:nvPr/>
        </p:nvPicPr>
        <p:blipFill rotWithShape="1">
          <a:blip r:embed="rId5">
            <a:alphaModFix/>
          </a:blip>
          <a:srcRect b="66514" l="35181" r="53258" t="15707"/>
          <a:stretch/>
        </p:blipFill>
        <p:spPr>
          <a:xfrm>
            <a:off x="1752600" y="2996406"/>
            <a:ext cx="774700" cy="33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34"/>
          <p:cNvPicPr preferRelativeResize="0"/>
          <p:nvPr/>
        </p:nvPicPr>
        <p:blipFill rotWithShape="1">
          <a:blip r:embed="rId6">
            <a:alphaModFix/>
          </a:blip>
          <a:srcRect b="66515" l="35181" r="58859" t="19147"/>
          <a:stretch/>
        </p:blipFill>
        <p:spPr>
          <a:xfrm>
            <a:off x="2203450" y="4329906"/>
            <a:ext cx="40005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34"/>
          <p:cNvPicPr preferRelativeResize="0"/>
          <p:nvPr/>
        </p:nvPicPr>
        <p:blipFill rotWithShape="1">
          <a:blip r:embed="rId7">
            <a:alphaModFix/>
          </a:blip>
          <a:srcRect b="66515" l="35181" r="58859" t="19147"/>
          <a:stretch/>
        </p:blipFill>
        <p:spPr>
          <a:xfrm>
            <a:off x="6856413" y="1780381"/>
            <a:ext cx="398462" cy="266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5" name="Google Shape;1055;p34"/>
          <p:cNvCxnSpPr/>
          <p:nvPr/>
        </p:nvCxnSpPr>
        <p:spPr>
          <a:xfrm rot="5400000">
            <a:off x="2590800" y="3618706"/>
            <a:ext cx="4191000" cy="1588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56" name="Google Shape;1056;p34"/>
          <p:cNvSpPr/>
          <p:nvPr/>
        </p:nvSpPr>
        <p:spPr>
          <a:xfrm>
            <a:off x="565910" y="4253706"/>
            <a:ext cx="3929890" cy="130889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7" name="Google Shape;1057;p34"/>
          <p:cNvSpPr/>
          <p:nvPr/>
        </p:nvSpPr>
        <p:spPr>
          <a:xfrm>
            <a:off x="4946616" y="1598772"/>
            <a:ext cx="3929890" cy="130889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8" name="Google Shape;1058;p34"/>
          <p:cNvSpPr/>
          <p:nvPr/>
        </p:nvSpPr>
        <p:spPr>
          <a:xfrm>
            <a:off x="4876800" y="3110706"/>
            <a:ext cx="3929890" cy="130889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35"/>
          <p:cNvSpPr txBox="1"/>
          <p:nvPr>
            <p:ph idx="10" type="dt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CS2363 A</a:t>
            </a:r>
            <a:endParaRPr/>
          </a:p>
        </p:txBody>
      </p:sp>
      <p:sp>
        <p:nvSpPr>
          <p:cNvPr id="1065" name="Google Shape;1065;p35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66" name="Google Shape;1066;p35"/>
          <p:cNvSpPr txBox="1"/>
          <p:nvPr/>
        </p:nvSpPr>
        <p:spPr>
          <a:xfrm>
            <a:off x="609600" y="457200"/>
            <a:ext cx="5410201" cy="5427569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E36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main() {</a:t>
            </a:r>
            <a:endParaRPr/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const int n = 10;</a:t>
            </a:r>
            <a:endParaRPr/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int a[n], j, k, tmp;</a:t>
            </a:r>
            <a:endParaRPr/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cout &lt;&lt;"Input" &lt;&lt; n &lt;&lt;" numbers: ";</a:t>
            </a:r>
            <a:endParaRPr/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for (j=0; j&lt;n; j++)</a:t>
            </a:r>
            <a:endParaRPr/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cin &gt;&gt; a[j];</a:t>
            </a:r>
            <a:endParaRPr/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FF6600"/>
                </a:solidFill>
                <a:latin typeface="Courier New"/>
                <a:ea typeface="Courier New"/>
                <a:cs typeface="Courier New"/>
                <a:sym typeface="Courier New"/>
              </a:rPr>
              <a:t>  for(j=0; j&lt;n-1; j++)   // outer loop</a:t>
            </a:r>
            <a:endParaRPr/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00090"/>
                </a:solidFill>
                <a:latin typeface="Courier New"/>
                <a:ea typeface="Courier New"/>
                <a:cs typeface="Courier New"/>
                <a:sym typeface="Courier New"/>
              </a:rPr>
              <a:t>    for(k=n-1; k&gt;j; k--) // bubbling</a:t>
            </a:r>
            <a:endParaRPr/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00090"/>
                </a:solidFill>
                <a:latin typeface="Courier New"/>
                <a:ea typeface="Courier New"/>
                <a:cs typeface="Courier New"/>
                <a:sym typeface="Courier New"/>
              </a:rPr>
              <a:t>      if (a[k]&lt;a[k-1]) { </a:t>
            </a:r>
            <a:endParaRPr/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00090"/>
                </a:solidFill>
                <a:latin typeface="Courier New"/>
                <a:ea typeface="Courier New"/>
                <a:cs typeface="Courier New"/>
                <a:sym typeface="Courier New"/>
              </a:rPr>
              <a:t>        tmp    = a[k];   // swap neighbors</a:t>
            </a:r>
            <a:endParaRPr/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00090"/>
                </a:solidFill>
                <a:latin typeface="Courier New"/>
                <a:ea typeface="Courier New"/>
                <a:cs typeface="Courier New"/>
                <a:sym typeface="Courier New"/>
              </a:rPr>
              <a:t>        a[k]   = a[k-1];</a:t>
            </a:r>
            <a:endParaRPr/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00090"/>
                </a:solidFill>
                <a:latin typeface="Courier New"/>
                <a:ea typeface="Courier New"/>
                <a:cs typeface="Courier New"/>
                <a:sym typeface="Courier New"/>
              </a:rPr>
              <a:t>        a[k-1] = tmp;</a:t>
            </a:r>
            <a:endParaRPr/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00090"/>
                </a:solidFill>
                <a:latin typeface="Courier New"/>
                <a:ea typeface="Courier New"/>
                <a:cs typeface="Courier New"/>
                <a:sym typeface="Courier New"/>
              </a:rPr>
              <a:t>      }</a:t>
            </a:r>
            <a:endParaRPr/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cout &lt;&lt; "Sorted: ";</a:t>
            </a:r>
            <a:endParaRPr/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for(j=0; j&lt;n; j++)</a:t>
            </a:r>
            <a:endParaRPr/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cout &lt;&lt; a[j];</a:t>
            </a:r>
            <a:endParaRPr/>
          </a:p>
          <a:p>
            <a:pPr indent="-292100" lvl="0" marL="292100" marR="0" rtl="0" algn="l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/>
          </a:p>
        </p:txBody>
      </p:sp>
      <p:grpSp>
        <p:nvGrpSpPr>
          <p:cNvPr id="1067" name="Google Shape;1067;p35"/>
          <p:cNvGrpSpPr/>
          <p:nvPr/>
        </p:nvGrpSpPr>
        <p:grpSpPr>
          <a:xfrm>
            <a:off x="2286000" y="4800601"/>
            <a:ext cx="6525588" cy="1918330"/>
            <a:chOff x="3168071" y="638175"/>
            <a:chExt cx="5521904" cy="1316038"/>
          </a:xfrm>
        </p:grpSpPr>
        <p:pic>
          <p:nvPicPr>
            <p:cNvPr id="1068" name="Google Shape;1068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944938" y="638175"/>
              <a:ext cx="4745037" cy="13160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9" name="Google Shape;1069;p35"/>
            <p:cNvSpPr txBox="1"/>
            <p:nvPr/>
          </p:nvSpPr>
          <p:spPr>
            <a:xfrm>
              <a:off x="3168071" y="1012825"/>
              <a:ext cx="1016581" cy="4553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a[j]</a:t>
              </a:r>
              <a:endParaRPr/>
            </a:p>
          </p:txBody>
        </p:sp>
      </p:grpSp>
      <p:sp>
        <p:nvSpPr>
          <p:cNvPr id="1070" name="Google Shape;1070;p35"/>
          <p:cNvSpPr txBox="1"/>
          <p:nvPr>
            <p:ph type="title"/>
          </p:nvPr>
        </p:nvSpPr>
        <p:spPr>
          <a:xfrm>
            <a:off x="6248400" y="762000"/>
            <a:ext cx="2272154" cy="74136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</a:pPr>
            <a:r>
              <a:rPr lang="en-US" sz="3200"/>
              <a:t>Bubble Sort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36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Multi-dimensional Array</a:t>
            </a:r>
            <a:endParaRPr/>
          </a:p>
        </p:txBody>
      </p:sp>
      <p:sp>
        <p:nvSpPr>
          <p:cNvPr id="1077" name="Google Shape;1077;p36"/>
          <p:cNvSpPr txBox="1"/>
          <p:nvPr>
            <p:ph idx="1" type="body"/>
          </p:nvPr>
        </p:nvSpPr>
        <p:spPr>
          <a:xfrm>
            <a:off x="457200" y="1600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040"/>
              <a:buChar char="⚫"/>
            </a:pPr>
            <a:r>
              <a:rPr lang="en-US" sz="2400">
                <a:solidFill>
                  <a:srgbClr val="FF0000"/>
                </a:solidFill>
              </a:rPr>
              <a:t>More than one </a:t>
            </a:r>
            <a:r>
              <a:rPr lang="en-US" sz="2400"/>
              <a:t>index  </a:t>
            </a:r>
            <a:endParaRPr/>
          </a:p>
          <a:p>
            <a:pPr indent="-228599" lvl="1" marL="548640" rtl="0" algn="l">
              <a:spcBef>
                <a:spcPts val="370"/>
              </a:spcBef>
              <a:spcAft>
                <a:spcPts val="0"/>
              </a:spcAft>
              <a:buSzPts val="1870"/>
              <a:buChar char="⚫"/>
            </a:pPr>
            <a:r>
              <a:rPr lang="en-US" sz="2200">
                <a:solidFill>
                  <a:srgbClr val="C00000"/>
                </a:solidFill>
              </a:rPr>
              <a:t>Logical</a:t>
            </a:r>
            <a:r>
              <a:rPr lang="en-US" sz="2200"/>
              <a:t> representation  </a:t>
            </a:r>
            <a:endParaRPr/>
          </a:p>
          <a:p>
            <a:pPr indent="-228599" lvl="1" marL="548640" rtl="0" algn="l">
              <a:spcBef>
                <a:spcPts val="370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On physical storage, the multi-dimensional array is same as single dimensional array (</a:t>
            </a:r>
            <a:r>
              <a:rPr i="1" lang="en-US" sz="2200"/>
              <a:t>stored</a:t>
            </a:r>
            <a:r>
              <a:rPr lang="en-US" sz="2200"/>
              <a:t> </a:t>
            </a:r>
            <a:r>
              <a:rPr i="1" lang="en-US" sz="2200"/>
              <a:t>contiguously</a:t>
            </a:r>
            <a:r>
              <a:rPr lang="en-US" sz="2200"/>
              <a:t> in memory space)</a:t>
            </a:r>
            <a:endParaRPr/>
          </a:p>
          <a:p>
            <a:pPr indent="-144780" lvl="0" marL="274320" rtl="0" algn="l">
              <a:spcBef>
                <a:spcPts val="58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sz="2400"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To define a two-dimensional array, we specify the </a:t>
            </a:r>
            <a:r>
              <a:rPr lang="en-US" sz="2400">
                <a:solidFill>
                  <a:srgbClr val="C00000"/>
                </a:solidFill>
              </a:rPr>
              <a:t>size</a:t>
            </a:r>
            <a:r>
              <a:rPr lang="en-US" sz="2400"/>
              <a:t> of </a:t>
            </a:r>
            <a:r>
              <a:rPr lang="en-US" sz="2400">
                <a:solidFill>
                  <a:srgbClr val="7030A0"/>
                </a:solidFill>
              </a:rPr>
              <a:t>each </a:t>
            </a:r>
            <a:r>
              <a:rPr lang="en-US" sz="2400"/>
              <a:t>dimension as follows</a:t>
            </a:r>
            <a:endParaRPr/>
          </a:p>
          <a:p>
            <a:pPr indent="0" lvl="1" marL="320040" rtl="0" algn="l">
              <a:spcBef>
                <a:spcPts val="37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2000"/>
          </a:p>
          <a:p>
            <a:pPr indent="0" lvl="1" marL="320040" rtl="0" algn="l">
              <a:spcBef>
                <a:spcPts val="370"/>
              </a:spcBef>
              <a:spcAft>
                <a:spcPts val="0"/>
              </a:spcAft>
              <a:buSzPts val="1700"/>
              <a:buNone/>
            </a:pPr>
            <a:r>
              <a:rPr lang="en-US" sz="2000"/>
              <a:t>	</a:t>
            </a:r>
            <a:r>
              <a:rPr b="1" lang="en-US" sz="1800">
                <a:latin typeface="Courier New"/>
                <a:ea typeface="Courier New"/>
                <a:cs typeface="Courier New"/>
                <a:sym typeface="Courier New"/>
              </a:rPr>
              <a:t>int page[2][3];	</a:t>
            </a:r>
            <a:r>
              <a:rPr b="1" lang="en-US" sz="180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//[row][column]</a:t>
            </a:r>
            <a:endParaRPr/>
          </a:p>
          <a:p>
            <a:pPr indent="-144780" lvl="0" marL="274320" rtl="0" algn="l">
              <a:spcBef>
                <a:spcPts val="58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 sz="2400"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040"/>
              <a:buChar char="⚫"/>
            </a:pPr>
            <a:r>
              <a:rPr lang="en-US" sz="2400"/>
              <a:t>Stored in the “</a:t>
            </a:r>
            <a:r>
              <a:rPr lang="en-US" sz="2400">
                <a:solidFill>
                  <a:srgbClr val="FF0000"/>
                </a:solidFill>
              </a:rPr>
              <a:t>row-major</a:t>
            </a:r>
            <a:r>
              <a:rPr lang="en-US" sz="2400"/>
              <a:t>” order, i.e. </a:t>
            </a:r>
            <a:endParaRPr/>
          </a:p>
          <a:p>
            <a:pPr indent="-228599" lvl="1" marL="548640" rtl="0" algn="l">
              <a:spcBef>
                <a:spcPts val="370"/>
              </a:spcBef>
              <a:spcAft>
                <a:spcPts val="0"/>
              </a:spcAft>
              <a:buSzPts val="1870"/>
              <a:buChar char="⚫"/>
            </a:pPr>
            <a:r>
              <a:rPr lang="en-US" sz="2200"/>
              <a:t>First block of memory will be used to store page [0][0] to page [0][2], the next block for page [1][0] to page [1][2]</a:t>
            </a:r>
            <a:endParaRPr sz="2200"/>
          </a:p>
        </p:txBody>
      </p:sp>
      <p:sp>
        <p:nvSpPr>
          <p:cNvPr id="1078" name="Google Shape;1078;p36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9" name="Google Shape;1079;p36"/>
          <p:cNvSpPr txBox="1"/>
          <p:nvPr/>
        </p:nvSpPr>
        <p:spPr>
          <a:xfrm>
            <a:off x="7086600" y="4572000"/>
            <a:ext cx="136608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AutoNum type="arabicPlain" startAt="12"/>
            </a:pPr>
            <a:r>
              <a:rPr lang="en-US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34  11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AutoNum type="arabicPlain" startAt="12"/>
            </a:pPr>
            <a:r>
              <a:rPr lang="en-US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56  99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37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1086" name="Google Shape;1086;p37"/>
          <p:cNvGraphicFramePr/>
          <p:nvPr/>
        </p:nvGraphicFramePr>
        <p:xfrm>
          <a:off x="1447800" y="151909"/>
          <a:ext cx="6477000" cy="3389613"/>
        </p:xfrm>
        <a:graphic>
          <a:graphicData uri="http://schemas.openxmlformats.org/presentationml/2006/ole">
            <mc:AlternateContent>
              <mc:Choice Requires="v">
                <p:oleObj r:id="rId4" imgH="3389613" imgW="6477000" progId="Visio.Drawing.11" spid="_x0000_s1">
                  <p:embed/>
                </p:oleObj>
              </mc:Choice>
              <mc:Fallback>
                <p:oleObj r:id="rId5" imgH="3389613" imgW="6477000" progId="Visio.Drawing.11">
                  <p:embed/>
                  <p:pic>
                    <p:nvPicPr>
                      <p:cNvPr id="1086" name="Google Shape;1086;p37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447800" y="151909"/>
                        <a:ext cx="6477000" cy="338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7" name="Google Shape;1087;p37"/>
          <p:cNvGraphicFramePr/>
          <p:nvPr/>
        </p:nvGraphicFramePr>
        <p:xfrm>
          <a:off x="1447800" y="3376292"/>
          <a:ext cx="6507373" cy="3405508"/>
        </p:xfrm>
        <a:graphic>
          <a:graphicData uri="http://schemas.openxmlformats.org/presentationml/2006/ole">
            <mc:AlternateContent>
              <mc:Choice Requires="v">
                <p:oleObj r:id="rId7" imgH="3405508" imgW="6507373" progId="Visio.Drawing.11" spid="_x0000_s2">
                  <p:embed/>
                </p:oleObj>
              </mc:Choice>
              <mc:Fallback>
                <p:oleObj r:id="rId8" imgH="3405508" imgW="6507373" progId="Visio.Drawing.11">
                  <p:embed/>
                  <p:pic>
                    <p:nvPicPr>
                      <p:cNvPr id="1087" name="Google Shape;1087;p37"/>
                      <p:cNvPicPr preferRelativeResize="0"/>
                      <p:nvPr/>
                    </p:nvPicPr>
                    <p:blipFill rotWithShape="1">
                      <a:blip r:embed="rId9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447800" y="3376292"/>
                        <a:ext cx="6507373" cy="34055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38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Two-dimensional Array Initialization</a:t>
            </a:r>
            <a:endParaRPr/>
          </a:p>
        </p:txBody>
      </p:sp>
      <p:sp>
        <p:nvSpPr>
          <p:cNvPr id="1094" name="Google Shape;1094;p38"/>
          <p:cNvSpPr txBox="1"/>
          <p:nvPr>
            <p:ph idx="1" type="body"/>
          </p:nvPr>
        </p:nvSpPr>
        <p:spPr>
          <a:xfrm>
            <a:off x="914400" y="1752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Assign initial values row by row:</a:t>
            </a:r>
            <a:endParaRPr/>
          </a:p>
          <a:p>
            <a:pPr indent="0" lvl="0" marL="0" rtl="0" algn="ctr">
              <a:spcBef>
                <a:spcPts val="580"/>
              </a:spcBef>
              <a:spcAft>
                <a:spcPts val="0"/>
              </a:spcAft>
              <a:buSzPts val="1530"/>
              <a:buNone/>
            </a:pPr>
            <a:r>
              <a:rPr b="1" lang="en-US" sz="180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int page[2][3] = {{1,2,3},{4,5,6}};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Assign initial values to the elements in the order they are arranged:</a:t>
            </a:r>
            <a:endParaRPr/>
          </a:p>
          <a:p>
            <a:pPr indent="0" lvl="0" marL="0" rtl="0" algn="ctr">
              <a:spcBef>
                <a:spcPts val="580"/>
              </a:spcBef>
              <a:spcAft>
                <a:spcPts val="0"/>
              </a:spcAft>
              <a:buSzPts val="1530"/>
              <a:buNone/>
            </a:pPr>
            <a:r>
              <a:rPr b="1" lang="en-US" sz="180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int page[2][3] = {1,2,3,4,5,6};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Only assign initial values to some elements:</a:t>
            </a:r>
            <a:endParaRPr/>
          </a:p>
          <a:p>
            <a:pPr indent="0" lvl="0" marL="0" rtl="0" algn="ctr">
              <a:spcBef>
                <a:spcPts val="580"/>
              </a:spcBef>
              <a:spcAft>
                <a:spcPts val="0"/>
              </a:spcAft>
              <a:buSzPts val="1530"/>
              <a:buNone/>
            </a:pPr>
            <a:r>
              <a:rPr b="1" lang="en-US" sz="180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int page[2][3] = {{1},{4,5}};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If all elements are assigned initial values, the length of the first dimension can be left unspecified:</a:t>
            </a:r>
            <a:endParaRPr/>
          </a:p>
          <a:p>
            <a:pPr indent="0" lvl="0" marL="0" rtl="0" algn="ctr">
              <a:spcBef>
                <a:spcPts val="580"/>
              </a:spcBef>
              <a:spcAft>
                <a:spcPts val="0"/>
              </a:spcAft>
              <a:buSzPts val="1530"/>
              <a:buNone/>
            </a:pPr>
            <a:r>
              <a:rPr b="1" lang="en-US" sz="180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int page[][3] = {1,2,3,4,5,6};</a:t>
            </a:r>
            <a:endParaRPr/>
          </a:p>
          <a:p>
            <a:pPr indent="0" lvl="0" marL="0" rtl="0" algn="ctr">
              <a:spcBef>
                <a:spcPts val="580"/>
              </a:spcBef>
              <a:spcAft>
                <a:spcPts val="0"/>
              </a:spcAft>
              <a:buSzPts val="1530"/>
              <a:buNone/>
            </a:pPr>
            <a:r>
              <a:rPr b="1" lang="en-US" sz="180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int page[2][] = {1,2,3,4,5,6};</a:t>
            </a:r>
            <a:endParaRPr/>
          </a:p>
        </p:txBody>
      </p:sp>
      <p:sp>
        <p:nvSpPr>
          <p:cNvPr id="1095" name="Google Shape;1095;p38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96" name="Google Shape;1096;p38"/>
          <p:cNvSpPr txBox="1"/>
          <p:nvPr/>
        </p:nvSpPr>
        <p:spPr>
          <a:xfrm>
            <a:off x="7239000" y="4038600"/>
            <a:ext cx="128112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1    0    0</a:t>
            </a:r>
            <a:endParaRPr sz="180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4    5    0</a:t>
            </a:r>
            <a:endParaRPr sz="180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97" name="Google Shape;1097;p38"/>
          <p:cNvSpPr txBox="1"/>
          <p:nvPr/>
        </p:nvSpPr>
        <p:spPr>
          <a:xfrm>
            <a:off x="2286000" y="5638800"/>
            <a:ext cx="49404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x</a:t>
            </a:r>
            <a:endParaRPr b="1" sz="360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39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Example: swapping row and column</a:t>
            </a:r>
            <a:endParaRPr/>
          </a:p>
        </p:txBody>
      </p:sp>
      <p:sp>
        <p:nvSpPr>
          <p:cNvPr id="1104" name="Google Shape;1104;p39"/>
          <p:cNvSpPr txBox="1"/>
          <p:nvPr>
            <p:ph idx="1" type="body"/>
          </p:nvPr>
        </p:nvSpPr>
        <p:spPr>
          <a:xfrm>
            <a:off x="914400" y="1752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Swap elements of rows and columns of a two-dimensional array with 2 rows and 3 columns;</a:t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Output the swapped array (please control the precision of each element, so that it contains only </a:t>
            </a:r>
            <a:r>
              <a:rPr b="1" lang="en-US"/>
              <a:t>one</a:t>
            </a:r>
            <a:r>
              <a:rPr lang="en-US"/>
              <a:t> digit in the decimal part).</a:t>
            </a:r>
            <a:endParaRPr/>
          </a:p>
          <a:p>
            <a:pPr indent="-133985" lvl="0" marL="274320" rtl="0" algn="l">
              <a:spcBef>
                <a:spcPts val="580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580"/>
              </a:spcBef>
              <a:spcAft>
                <a:spcPts val="0"/>
              </a:spcAft>
              <a:buSzPts val="1530"/>
              <a:buNone/>
            </a:pPr>
            <a:r>
              <a:t/>
            </a:r>
            <a:endParaRPr b="1" sz="180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ctr">
              <a:spcBef>
                <a:spcPts val="580"/>
              </a:spcBef>
              <a:spcAft>
                <a:spcPts val="0"/>
              </a:spcAft>
              <a:buSzPts val="1530"/>
              <a:buNone/>
            </a:pPr>
            <a:r>
              <a:t/>
            </a:r>
            <a:endParaRPr b="1" sz="180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ctr">
              <a:spcBef>
                <a:spcPts val="580"/>
              </a:spcBef>
              <a:spcAft>
                <a:spcPts val="0"/>
              </a:spcAft>
              <a:buSzPts val="1530"/>
              <a:buNone/>
            </a:pPr>
            <a:r>
              <a:t/>
            </a:r>
            <a:endParaRPr b="1" sz="180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05" name="Google Shape;1105;p39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06" name="Google Shape;110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56423" y="4392266"/>
            <a:ext cx="477577" cy="47757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07" name="Google Shape;1107;p39"/>
          <p:cNvGraphicFramePr/>
          <p:nvPr/>
        </p:nvGraphicFramePr>
        <p:xfrm>
          <a:off x="1695008" y="423608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{CCB49F9C-E4B0-41B5-B04E-A20893A75EE7}</a:tableStyleId>
              </a:tblPr>
              <a:tblGrid>
                <a:gridCol w="867000"/>
                <a:gridCol w="867000"/>
                <a:gridCol w="867000"/>
              </a:tblGrid>
              <a:tr h="394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1.2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</a:rPr>
                        <a:t>1.34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</a:rPr>
                        <a:t>2.564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4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</a:rPr>
                        <a:t>3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</a:rPr>
                        <a:t>4.123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</a:rPr>
                        <a:t>4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108" name="Google Shape;1108;p39"/>
          <p:cNvGraphicFramePr/>
          <p:nvPr/>
        </p:nvGraphicFramePr>
        <p:xfrm>
          <a:off x="6038408" y="40386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{CCB49F9C-E4B0-41B5-B04E-A20893A75EE7}</a:tableStyleId>
              </a:tblPr>
              <a:tblGrid>
                <a:gridCol w="867000"/>
                <a:gridCol w="867000"/>
              </a:tblGrid>
              <a:tr h="394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</a:rPr>
                        <a:t>1.2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</a:rPr>
                        <a:t>3.0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4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</a:rPr>
                        <a:t>1.3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</a:rPr>
                        <a:t>4.1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4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</a:rPr>
                        <a:t>2.6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dk1"/>
                          </a:solidFill>
                        </a:rPr>
                        <a:t>4.0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40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Example: swapping row and column</a:t>
            </a:r>
            <a:endParaRPr/>
          </a:p>
        </p:txBody>
      </p:sp>
      <p:sp>
        <p:nvSpPr>
          <p:cNvPr id="1115" name="Google Shape;1115;p40"/>
          <p:cNvSpPr txBox="1"/>
          <p:nvPr>
            <p:ph idx="1" type="body"/>
          </p:nvPr>
        </p:nvSpPr>
        <p:spPr>
          <a:xfrm>
            <a:off x="914400" y="17526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  <a:p>
            <a:pPr indent="-133985" lvl="0" marL="274320" rtl="0" algn="l">
              <a:spcBef>
                <a:spcPts val="580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580"/>
              </a:spcBef>
              <a:spcAft>
                <a:spcPts val="0"/>
              </a:spcAft>
              <a:buSzPts val="1530"/>
              <a:buNone/>
            </a:pPr>
            <a:r>
              <a:t/>
            </a:r>
            <a:endParaRPr b="1" sz="180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ctr">
              <a:spcBef>
                <a:spcPts val="580"/>
              </a:spcBef>
              <a:spcAft>
                <a:spcPts val="0"/>
              </a:spcAft>
              <a:buSzPts val="1530"/>
              <a:buNone/>
            </a:pPr>
            <a:r>
              <a:t/>
            </a:r>
            <a:endParaRPr b="1" sz="180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ctr">
              <a:spcBef>
                <a:spcPts val="580"/>
              </a:spcBef>
              <a:spcAft>
                <a:spcPts val="0"/>
              </a:spcAft>
              <a:buSzPts val="1530"/>
              <a:buNone/>
            </a:pPr>
            <a:r>
              <a:t/>
            </a:r>
            <a:endParaRPr b="1" sz="180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16" name="Google Shape;1116;p40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17" name="Google Shape;111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9000" y="1417638"/>
            <a:ext cx="7778732" cy="4718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41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Multi-dimensional Array</a:t>
            </a:r>
            <a:endParaRPr/>
          </a:p>
        </p:txBody>
      </p:sp>
      <p:sp>
        <p:nvSpPr>
          <p:cNvPr id="1124" name="Google Shape;1124;p41"/>
          <p:cNvSpPr txBox="1"/>
          <p:nvPr>
            <p:ph idx="1" type="body"/>
          </p:nvPr>
        </p:nvSpPr>
        <p:spPr>
          <a:xfrm>
            <a:off x="914400" y="17526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To access an element of the array, we specify an index for each dimension:</a:t>
            </a:r>
            <a:endParaRPr/>
          </a:p>
          <a:p>
            <a:pPr indent="0" lvl="1" marL="320040" rtl="0" algn="l">
              <a:spcBef>
                <a:spcPts val="370"/>
              </a:spcBef>
              <a:spcAft>
                <a:spcPts val="0"/>
              </a:spcAft>
              <a:buSzPts val="2040"/>
              <a:buNone/>
            </a:pPr>
            <a:r>
              <a:t/>
            </a:r>
            <a:endParaRPr/>
          </a:p>
          <a:p>
            <a:pPr indent="0" lvl="1" marL="320040" rtl="0" algn="l">
              <a:spcBef>
                <a:spcPts val="370"/>
              </a:spcBef>
              <a:spcAft>
                <a:spcPts val="0"/>
              </a:spcAft>
              <a:buSzPts val="2040"/>
              <a:buNone/>
            </a:pPr>
            <a:r>
              <a:rPr lang="en-US"/>
              <a:t>	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cin &gt;&gt; page [i][j];	</a:t>
            </a:r>
            <a:r>
              <a:rPr lang="en-US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//[row][column]</a:t>
            </a:r>
            <a:endParaRPr/>
          </a:p>
          <a:p>
            <a:pPr indent="-133985" lvl="0" marL="274320" rtl="0" algn="l">
              <a:spcBef>
                <a:spcPts val="580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SzPts val="2210"/>
              <a:buChar char="⚫"/>
            </a:pPr>
            <a:r>
              <a:rPr lang="en-US"/>
              <a:t>The above statement will input an integer into row </a:t>
            </a:r>
            <a:r>
              <a:rPr lang="en-US">
                <a:solidFill>
                  <a:srgbClr val="C00000"/>
                </a:solidFill>
              </a:rPr>
              <a:t>i</a:t>
            </a:r>
            <a:r>
              <a:rPr lang="en-US"/>
              <a:t> and column </a:t>
            </a:r>
            <a:r>
              <a:rPr lang="en-US">
                <a:solidFill>
                  <a:srgbClr val="7030A0"/>
                </a:solidFill>
              </a:rPr>
              <a:t>j</a:t>
            </a:r>
            <a:r>
              <a:rPr lang="en-US"/>
              <a:t> of the array </a:t>
            </a:r>
            <a:endParaRPr/>
          </a:p>
          <a:p>
            <a:pPr indent="-133985" lvl="0" marL="274320" rtl="0" algn="l">
              <a:spcBef>
                <a:spcPts val="580"/>
              </a:spcBef>
              <a:spcAft>
                <a:spcPts val="0"/>
              </a:spcAft>
              <a:buSzPts val="2210"/>
              <a:buNone/>
            </a:pPr>
            <a:r>
              <a:t/>
            </a:r>
            <a:endParaRPr/>
          </a:p>
        </p:txBody>
      </p:sp>
      <p:sp>
        <p:nvSpPr>
          <p:cNvPr id="1125" name="Google Shape;1125;p41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42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BMI Program</a:t>
            </a:r>
            <a:endParaRPr/>
          </a:p>
        </p:txBody>
      </p:sp>
      <p:sp>
        <p:nvSpPr>
          <p:cNvPr id="1132" name="Google Shape;1132;p42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33" name="Google Shape;1133;p42"/>
          <p:cNvSpPr txBox="1"/>
          <p:nvPr/>
        </p:nvSpPr>
        <p:spPr>
          <a:xfrm>
            <a:off x="533400" y="1676400"/>
            <a:ext cx="8153400" cy="51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void main()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const int N=10;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double data[N][2];// N records, each holds weight and height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	int i, position;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Noto Sans Symbols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	for (i=0; i&lt;N; i++){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cout &lt;&lt; "Weigth(kg) Height(m):";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cin &gt;&gt; data[i][0];  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cin &gt;&gt; data[i][1];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}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Noto Sans Symbols"/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for (i=0; i&lt;count; i++){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cout &lt;&lt; "BMI for " &lt;&lt; i+1 &lt;&lt; “is :”;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    cout &lt;&lt; data[i][0]/(data[i][1]*data[i][1]) &lt;&lt; endl;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 }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Noto Sans Symbols"/>
              <a:buNone/>
            </a:pPr>
            <a:r>
              <a:rPr b="1" lang="en-US" sz="1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43"/>
          <p:cNvSpPr txBox="1"/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b" bIns="91425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/>
              <a:t>Summary</a:t>
            </a:r>
            <a:endParaRPr/>
          </a:p>
        </p:txBody>
      </p:sp>
      <p:sp>
        <p:nvSpPr>
          <p:cNvPr id="1140" name="Google Shape;1140;p43"/>
          <p:cNvSpPr/>
          <p:nvPr>
            <p:ph idx="12" type="sldNum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41" name="Google Shape;1141;p43"/>
          <p:cNvSpPr txBox="1"/>
          <p:nvPr>
            <p:ph idx="1" type="body"/>
          </p:nvPr>
        </p:nvSpPr>
        <p:spPr>
          <a:xfrm>
            <a:off x="914400" y="17526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700"/>
              <a:buChar char="⚫"/>
            </a:pPr>
            <a:r>
              <a:rPr lang="en-US" sz="2000"/>
              <a:t>Array is a sequence of variables of the </a:t>
            </a:r>
            <a:r>
              <a:rPr i="1" lang="en-US" sz="2000"/>
              <a:t>same</a:t>
            </a:r>
            <a:r>
              <a:rPr lang="en-US" sz="2000"/>
              <a:t> data type</a:t>
            </a:r>
            <a:endParaRPr/>
          </a:p>
          <a:p>
            <a:pPr indent="-166370" lvl="0" marL="274320" rtl="0" algn="l">
              <a:spcBef>
                <a:spcPts val="580"/>
              </a:spcBef>
              <a:spcAft>
                <a:spcPts val="0"/>
              </a:spcAft>
              <a:buClr>
                <a:schemeClr val="hlink"/>
              </a:buClr>
              <a:buSzPts val="1700"/>
              <a:buNone/>
            </a:pPr>
            <a:r>
              <a:t/>
            </a:r>
            <a:endParaRPr sz="2000"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Clr>
                <a:schemeClr val="hlink"/>
              </a:buClr>
              <a:buSzPts val="1700"/>
              <a:buChar char="⚫"/>
            </a:pPr>
            <a:r>
              <a:rPr lang="en-US" sz="2000"/>
              <a:t>Array elements are </a:t>
            </a:r>
            <a:r>
              <a:rPr i="1" lang="en-US" sz="2000"/>
              <a:t>indexed</a:t>
            </a:r>
            <a:r>
              <a:rPr lang="en-US" sz="2000"/>
              <a:t> and can be </a:t>
            </a:r>
            <a:r>
              <a:rPr i="1" lang="en-US" sz="2000"/>
              <a:t>accessed</a:t>
            </a:r>
            <a:r>
              <a:rPr lang="en-US" sz="2000"/>
              <a:t> by the use of subscripts, e.g. array_name[1], array_name[4]</a:t>
            </a:r>
            <a:endParaRPr/>
          </a:p>
          <a:p>
            <a:pPr indent="-166370" lvl="0" marL="274320" rtl="0" algn="l">
              <a:spcBef>
                <a:spcPts val="580"/>
              </a:spcBef>
              <a:spcAft>
                <a:spcPts val="0"/>
              </a:spcAft>
              <a:buClr>
                <a:schemeClr val="hlink"/>
              </a:buClr>
              <a:buSzPts val="1700"/>
              <a:buNone/>
            </a:pPr>
            <a:r>
              <a:t/>
            </a:r>
            <a:endParaRPr sz="2000"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Clr>
                <a:schemeClr val="hlink"/>
              </a:buClr>
              <a:buSzPts val="1700"/>
              <a:buChar char="⚫"/>
            </a:pPr>
            <a:r>
              <a:rPr lang="en-US" sz="2000"/>
              <a:t>Array elements are </a:t>
            </a:r>
            <a:r>
              <a:rPr i="1" lang="en-US" sz="2000"/>
              <a:t>stored</a:t>
            </a:r>
            <a:r>
              <a:rPr lang="en-US" sz="2000"/>
              <a:t> </a:t>
            </a:r>
            <a:r>
              <a:rPr i="1" lang="en-US" sz="2000"/>
              <a:t>contiguously</a:t>
            </a:r>
            <a:r>
              <a:rPr lang="en-US" sz="2000"/>
              <a:t> in memory space</a:t>
            </a:r>
            <a:endParaRPr/>
          </a:p>
          <a:p>
            <a:pPr indent="-166370" lvl="0" marL="274320" rtl="0" algn="l">
              <a:spcBef>
                <a:spcPts val="580"/>
              </a:spcBef>
              <a:spcAft>
                <a:spcPts val="0"/>
              </a:spcAft>
              <a:buClr>
                <a:schemeClr val="hlink"/>
              </a:buClr>
              <a:buSzPts val="1700"/>
              <a:buNone/>
            </a:pPr>
            <a:r>
              <a:t/>
            </a:r>
            <a:endParaRPr sz="2000"/>
          </a:p>
          <a:p>
            <a:pPr indent="-274320" lvl="0" marL="274320" rtl="0" algn="l">
              <a:spcBef>
                <a:spcPts val="580"/>
              </a:spcBef>
              <a:spcAft>
                <a:spcPts val="0"/>
              </a:spcAft>
              <a:buClr>
                <a:schemeClr val="hlink"/>
              </a:buClr>
              <a:buSzPts val="1700"/>
              <a:buChar char="⚫"/>
            </a:pPr>
            <a:r>
              <a:rPr lang="en-US" sz="2000"/>
              <a:t>Array Declaration, Initialization, Searching and Sorting</a:t>
            </a:r>
            <a:endParaRPr/>
          </a:p>
          <a:p>
            <a:pPr indent="-166370" lvl="0" marL="274320" rtl="0" algn="l">
              <a:spcBef>
                <a:spcPts val="580"/>
              </a:spcBef>
              <a:spcAft>
                <a:spcPts val="0"/>
              </a:spcAft>
              <a:buClr>
                <a:schemeClr val="hlink"/>
              </a:buClr>
              <a:buSzPts val="1700"/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580"/>
              </a:spcBef>
              <a:spcAft>
                <a:spcPts val="0"/>
              </a:spcAft>
              <a:buClr>
                <a:schemeClr val="hlink"/>
              </a:buClr>
              <a:buSzPts val="1700"/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580"/>
              </a:spcBef>
              <a:spcAft>
                <a:spcPts val="0"/>
              </a:spcAft>
              <a:buClr>
                <a:schemeClr val="hlink"/>
              </a:buClr>
              <a:buSzPts val="17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quity">
  <a:themeElements>
    <a:clrScheme name="Equity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2009-04-30T13:38:41Z</dcterms:created>
</cp:coreProperties>
</file>