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78" r:id="rId4"/>
    <p:sldId id="257" r:id="rId5"/>
    <p:sldId id="261" r:id="rId6"/>
    <p:sldId id="262" r:id="rId7"/>
    <p:sldId id="263" r:id="rId8"/>
    <p:sldId id="264" r:id="rId9"/>
    <p:sldId id="265" r:id="rId10"/>
    <p:sldId id="266" r:id="rId11"/>
    <p:sldId id="270" r:id="rId12"/>
    <p:sldId id="271" r:id="rId13"/>
    <p:sldId id="272" r:id="rId14"/>
    <p:sldId id="273" r:id="rId15"/>
    <p:sldId id="274" r:id="rId16"/>
    <p:sldId id="277" r:id="rId17"/>
    <p:sldId id="275" r:id="rId18"/>
    <p:sldId id="279" r:id="rId19"/>
    <p:sldId id="280" r:id="rId20"/>
    <p:sldId id="281" r:id="rId21"/>
    <p:sldId id="258" r:id="rId22"/>
    <p:sldId id="283" r:id="rId23"/>
    <p:sldId id="284" r:id="rId24"/>
    <p:sldId id="285" r:id="rId25"/>
    <p:sldId id="286" r:id="rId26"/>
    <p:sldId id="282" r:id="rId27"/>
    <p:sldId id="259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7" r:id="rId38"/>
    <p:sldId id="296" r:id="rId39"/>
    <p:sldId id="298" r:id="rId40"/>
    <p:sldId id="299" r:id="rId41"/>
    <p:sldId id="300" r:id="rId4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39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indam BASU" userId="e44240ce-abb5-476a-bff8-f15d6aa47beb" providerId="ADAL" clId="{B4BFBDA1-1CF2-489E-ADAC-89AD338BFF61}"/>
    <pc:docChg chg="custSel addSld delSld modSld">
      <pc:chgData name="Arindam BASU" userId="e44240ce-abb5-476a-bff8-f15d6aa47beb" providerId="ADAL" clId="{B4BFBDA1-1CF2-489E-ADAC-89AD338BFF61}" dt="2025-08-19T05:35:08.692" v="122" actId="20577"/>
      <pc:docMkLst>
        <pc:docMk/>
      </pc:docMkLst>
      <pc:sldChg chg="modSp">
        <pc:chgData name="Arindam BASU" userId="e44240ce-abb5-476a-bff8-f15d6aa47beb" providerId="ADAL" clId="{B4BFBDA1-1CF2-489E-ADAC-89AD338BFF61}" dt="2025-08-19T05:34:11.165" v="26" actId="20577"/>
        <pc:sldMkLst>
          <pc:docMk/>
          <pc:sldMk cId="2688960853" sldId="256"/>
        </pc:sldMkLst>
        <pc:spChg chg="mod">
          <ac:chgData name="Arindam BASU" userId="e44240ce-abb5-476a-bff8-f15d6aa47beb" providerId="ADAL" clId="{B4BFBDA1-1CF2-489E-ADAC-89AD338BFF61}" dt="2025-08-19T05:34:11.165" v="26" actId="20577"/>
          <ac:spMkLst>
            <pc:docMk/>
            <pc:sldMk cId="2688960853" sldId="256"/>
            <ac:spMk id="4" creationId="{26B05790-4354-227C-67F2-C1EA0A29F2DF}"/>
          </ac:spMkLst>
        </pc:spChg>
      </pc:sldChg>
      <pc:sldChg chg="modSp">
        <pc:chgData name="Arindam BASU" userId="e44240ce-abb5-476a-bff8-f15d6aa47beb" providerId="ADAL" clId="{B4BFBDA1-1CF2-489E-ADAC-89AD338BFF61}" dt="2025-08-19T05:34:22.575" v="45" actId="20577"/>
        <pc:sldMkLst>
          <pc:docMk/>
          <pc:sldMk cId="1577568436" sldId="257"/>
        </pc:sldMkLst>
        <pc:spChg chg="mod">
          <ac:chgData name="Arindam BASU" userId="e44240ce-abb5-476a-bff8-f15d6aa47beb" providerId="ADAL" clId="{B4BFBDA1-1CF2-489E-ADAC-89AD338BFF61}" dt="2025-08-19T05:34:22.575" v="45" actId="20577"/>
          <ac:spMkLst>
            <pc:docMk/>
            <pc:sldMk cId="1577568436" sldId="257"/>
            <ac:spMk id="2" creationId="{0D57BA6D-86F3-42D8-B80B-5C49C03CE99A}"/>
          </ac:spMkLst>
        </pc:spChg>
      </pc:sldChg>
      <pc:sldChg chg="modSp">
        <pc:chgData name="Arindam BASU" userId="e44240ce-abb5-476a-bff8-f15d6aa47beb" providerId="ADAL" clId="{B4BFBDA1-1CF2-489E-ADAC-89AD338BFF61}" dt="2025-08-19T05:34:29.955" v="51" actId="20577"/>
        <pc:sldMkLst>
          <pc:docMk/>
          <pc:sldMk cId="186938668" sldId="258"/>
        </pc:sldMkLst>
        <pc:spChg chg="mod">
          <ac:chgData name="Arindam BASU" userId="e44240ce-abb5-476a-bff8-f15d6aa47beb" providerId="ADAL" clId="{B4BFBDA1-1CF2-489E-ADAC-89AD338BFF61}" dt="2025-08-19T05:34:29.955" v="51" actId="20577"/>
          <ac:spMkLst>
            <pc:docMk/>
            <pc:sldMk cId="186938668" sldId="258"/>
            <ac:spMk id="2" creationId="{0D57BA6D-86F3-42D8-B80B-5C49C03CE99A}"/>
          </ac:spMkLst>
        </pc:spChg>
      </pc:sldChg>
      <pc:sldChg chg="modSp">
        <pc:chgData name="Arindam BASU" userId="e44240ce-abb5-476a-bff8-f15d6aa47beb" providerId="ADAL" clId="{B4BFBDA1-1CF2-489E-ADAC-89AD338BFF61}" dt="2025-08-19T05:34:38.421" v="66" actId="20577"/>
        <pc:sldMkLst>
          <pc:docMk/>
          <pc:sldMk cId="3537854466" sldId="259"/>
        </pc:sldMkLst>
        <pc:spChg chg="mod">
          <ac:chgData name="Arindam BASU" userId="e44240ce-abb5-476a-bff8-f15d6aa47beb" providerId="ADAL" clId="{B4BFBDA1-1CF2-489E-ADAC-89AD338BFF61}" dt="2025-08-19T05:34:38.421" v="66" actId="20577"/>
          <ac:spMkLst>
            <pc:docMk/>
            <pc:sldMk cId="3537854466" sldId="259"/>
            <ac:spMk id="2" creationId="{0D57BA6D-86F3-42D8-B80B-5C49C03CE99A}"/>
          </ac:spMkLst>
        </pc:spChg>
      </pc:sldChg>
      <pc:sldChg chg="addSp modSp add">
        <pc:chgData name="Arindam BASU" userId="e44240ce-abb5-476a-bff8-f15d6aa47beb" providerId="ADAL" clId="{B4BFBDA1-1CF2-489E-ADAC-89AD338BFF61}" dt="2025-08-19T05:35:08.692" v="122" actId="20577"/>
        <pc:sldMkLst>
          <pc:docMk/>
          <pc:sldMk cId="2241725659" sldId="260"/>
        </pc:sldMkLst>
        <pc:spChg chg="mod">
          <ac:chgData name="Arindam BASU" userId="e44240ce-abb5-476a-bff8-f15d6aa47beb" providerId="ADAL" clId="{B4BFBDA1-1CF2-489E-ADAC-89AD338BFF61}" dt="2025-08-19T05:34:51.390" v="76" actId="20577"/>
          <ac:spMkLst>
            <pc:docMk/>
            <pc:sldMk cId="2241725659" sldId="260"/>
            <ac:spMk id="2" creationId="{0D57BA6D-86F3-42D8-B80B-5C49C03CE99A}"/>
          </ac:spMkLst>
        </pc:spChg>
        <pc:spChg chg="add mod">
          <ac:chgData name="Arindam BASU" userId="e44240ce-abb5-476a-bff8-f15d6aa47beb" providerId="ADAL" clId="{B4BFBDA1-1CF2-489E-ADAC-89AD338BFF61}" dt="2025-08-19T05:35:08.692" v="122" actId="20577"/>
          <ac:spMkLst>
            <pc:docMk/>
            <pc:sldMk cId="2241725659" sldId="260"/>
            <ac:spMk id="3" creationId="{E24DF2B4-DEA7-4402-92A1-BE75CAD2DC92}"/>
          </ac:spMkLst>
        </pc:spChg>
      </pc:sldChg>
    </pc:docChg>
  </pc:docChgLst>
  <pc:docChgLst>
    <pc:chgData name="Arindam BASU" userId="e44240ce-abb5-476a-bff8-f15d6aa47beb" providerId="ADAL" clId="{B1D58E00-B860-40D2-8020-801DF6F6C1C7}"/>
  </pc:docChgLst>
  <pc:docChgLst>
    <pc:chgData name="Arindam BASU" userId="e44240ce-abb5-476a-bff8-f15d6aa47beb" providerId="ADAL" clId="{C8DCB697-A1FE-4DFB-AA3C-E575AA581D3A}"/>
  </pc:docChgLst>
  <pc:docChgLst>
    <pc:chgData name="Arindam BASU" userId="e44240ce-abb5-476a-bff8-f15d6aa47beb" providerId="ADAL" clId="{4C9C4BCC-8518-4928-91CB-5509F03C65FF}"/>
    <pc:docChg chg="undo custSel addSld delSld modSld sldOrd modMainMaster">
      <pc:chgData name="Arindam BASU" userId="e44240ce-abb5-476a-bff8-f15d6aa47beb" providerId="ADAL" clId="{4C9C4BCC-8518-4928-91CB-5509F03C65FF}" dt="2025-08-19T04:46:12.298" v="1429" actId="20577"/>
      <pc:docMkLst>
        <pc:docMk/>
      </pc:docMkLst>
      <pc:sldChg chg="addSp modSp">
        <pc:chgData name="Arindam BASU" userId="e44240ce-abb5-476a-bff8-f15d6aa47beb" providerId="ADAL" clId="{4C9C4BCC-8518-4928-91CB-5509F03C65FF}" dt="2025-08-19T03:23:21.823" v="839" actId="1076"/>
        <pc:sldMkLst>
          <pc:docMk/>
          <pc:sldMk cId="2688960853" sldId="256"/>
        </pc:sldMkLst>
        <pc:spChg chg="mod">
          <ac:chgData name="Arindam BASU" userId="e44240ce-abb5-476a-bff8-f15d6aa47beb" providerId="ADAL" clId="{4C9C4BCC-8518-4928-91CB-5509F03C65FF}" dt="2025-08-19T02:35:35.999" v="13" actId="20577"/>
          <ac:spMkLst>
            <pc:docMk/>
            <pc:sldMk cId="2688960853" sldId="256"/>
            <ac:spMk id="2" creationId="{48AA62BA-670A-47CE-9BA3-806C1281C823}"/>
          </ac:spMkLst>
        </pc:spChg>
        <pc:spChg chg="mod">
          <ac:chgData name="Arindam BASU" userId="e44240ce-abb5-476a-bff8-f15d6aa47beb" providerId="ADAL" clId="{4C9C4BCC-8518-4928-91CB-5509F03C65FF}" dt="2025-08-19T02:35:44.676" v="14" actId="2711"/>
          <ac:spMkLst>
            <pc:docMk/>
            <pc:sldMk cId="2688960853" sldId="256"/>
            <ac:spMk id="4" creationId="{26B05790-4354-227C-67F2-C1EA0A29F2DF}"/>
          </ac:spMkLst>
        </pc:spChg>
        <pc:picChg chg="add mod">
          <ac:chgData name="Arindam BASU" userId="e44240ce-abb5-476a-bff8-f15d6aa47beb" providerId="ADAL" clId="{4C9C4BCC-8518-4928-91CB-5509F03C65FF}" dt="2025-08-19T03:23:21.823" v="839" actId="1076"/>
          <ac:picMkLst>
            <pc:docMk/>
            <pc:sldMk cId="2688960853" sldId="256"/>
            <ac:picMk id="6" creationId="{98EBFEFC-71F7-4FBE-93F7-15A90F1DE921}"/>
          </ac:picMkLst>
        </pc:picChg>
      </pc:sldChg>
      <pc:sldChg chg="modSp">
        <pc:chgData name="Arindam BASU" userId="e44240ce-abb5-476a-bff8-f15d6aa47beb" providerId="ADAL" clId="{4C9C4BCC-8518-4928-91CB-5509F03C65FF}" dt="2025-08-19T03:00:30.322" v="327" actId="1076"/>
        <pc:sldMkLst>
          <pc:docMk/>
          <pc:sldMk cId="1577568436" sldId="257"/>
        </pc:sldMkLst>
        <pc:spChg chg="mod">
          <ac:chgData name="Arindam BASU" userId="e44240ce-abb5-476a-bff8-f15d6aa47beb" providerId="ADAL" clId="{4C9C4BCC-8518-4928-91CB-5509F03C65FF}" dt="2025-08-19T03:00:30.322" v="327" actId="1076"/>
          <ac:spMkLst>
            <pc:docMk/>
            <pc:sldMk cId="1577568436" sldId="257"/>
            <ac:spMk id="2" creationId="{0D57BA6D-86F3-42D8-B80B-5C49C03CE99A}"/>
          </ac:spMkLst>
        </pc:spChg>
        <pc:spChg chg="mod">
          <ac:chgData name="Arindam BASU" userId="e44240ce-abb5-476a-bff8-f15d6aa47beb" providerId="ADAL" clId="{4C9C4BCC-8518-4928-91CB-5509F03C65FF}" dt="2025-08-19T02:36:45.033" v="33" actId="2711"/>
          <ac:spMkLst>
            <pc:docMk/>
            <pc:sldMk cId="1577568436" sldId="257"/>
            <ac:spMk id="3" creationId="{849A7BD3-844D-4C37-8F06-8901E8AD9AF4}"/>
          </ac:spMkLst>
        </pc:spChg>
        <pc:graphicFrameChg chg="mod modGraphic">
          <ac:chgData name="Arindam BASU" userId="e44240ce-abb5-476a-bff8-f15d6aa47beb" providerId="ADAL" clId="{4C9C4BCC-8518-4928-91CB-5509F03C65FF}" dt="2025-08-19T02:37:39.041" v="36" actId="13926"/>
          <ac:graphicFrameMkLst>
            <pc:docMk/>
            <pc:sldMk cId="1577568436" sldId="257"/>
            <ac:graphicFrameMk id="6" creationId="{9FDCE9AD-E829-42C7-9192-7BDC7E46C4AF}"/>
          </ac:graphicFrameMkLst>
        </pc:graphicFrameChg>
        <pc:cxnChg chg="mod">
          <ac:chgData name="Arindam BASU" userId="e44240ce-abb5-476a-bff8-f15d6aa47beb" providerId="ADAL" clId="{4C9C4BCC-8518-4928-91CB-5509F03C65FF}" dt="2025-08-19T02:59:48.419" v="323" actId="1076"/>
          <ac:cxnSpMkLst>
            <pc:docMk/>
            <pc:sldMk cId="1577568436" sldId="257"/>
            <ac:cxnSpMk id="5" creationId="{CEAED23B-7C61-2956-4A65-F3DF2659A274}"/>
          </ac:cxnSpMkLst>
        </pc:cxnChg>
      </pc:sldChg>
      <pc:sldMasterChg chg="modSldLayout">
        <pc:chgData name="Arindam BASU" userId="e44240ce-abb5-476a-bff8-f15d6aa47beb" providerId="ADAL" clId="{4C9C4BCC-8518-4928-91CB-5509F03C65FF}" dt="2025-08-19T03:23:36.850" v="841"/>
        <pc:sldMasterMkLst>
          <pc:docMk/>
          <pc:sldMasterMk cId="1441956690" sldId="2147483648"/>
        </pc:sldMasterMkLst>
        <pc:sldLayoutChg chg="addSp delSp">
          <pc:chgData name="Arindam BASU" userId="e44240ce-abb5-476a-bff8-f15d6aa47beb" providerId="ADAL" clId="{4C9C4BCC-8518-4928-91CB-5509F03C65FF}" dt="2025-08-19T03:23:36.850" v="841"/>
          <pc:sldLayoutMkLst>
            <pc:docMk/>
            <pc:sldMasterMk cId="1441956690" sldId="2147483648"/>
            <pc:sldLayoutMk cId="3614438059" sldId="2147483650"/>
          </pc:sldLayoutMkLst>
          <pc:picChg chg="add">
            <ac:chgData name="Arindam BASU" userId="e44240ce-abb5-476a-bff8-f15d6aa47beb" providerId="ADAL" clId="{4C9C4BCC-8518-4928-91CB-5509F03C65FF}" dt="2025-08-19T03:23:36.850" v="841"/>
            <ac:picMkLst>
              <pc:docMk/>
              <pc:sldMasterMk cId="1441956690" sldId="2147483648"/>
              <pc:sldLayoutMk cId="3614438059" sldId="2147483650"/>
              <ac:picMk id="9" creationId="{E11CD817-0D46-4B0F-AE3B-585F4E432923}"/>
            </ac:picMkLst>
          </pc:picChg>
          <pc:picChg chg="del">
            <ac:chgData name="Arindam BASU" userId="e44240ce-abb5-476a-bff8-f15d6aa47beb" providerId="ADAL" clId="{4C9C4BCC-8518-4928-91CB-5509F03C65FF}" dt="2025-08-19T03:23:36.334" v="840" actId="478"/>
            <ac:picMkLst>
              <pc:docMk/>
              <pc:sldMasterMk cId="1441956690" sldId="2147483648"/>
              <pc:sldLayoutMk cId="3614438059" sldId="2147483650"/>
              <ac:picMk id="11" creationId="{3B65D449-B5F8-2EC2-C64C-D1F15C3C4EF2}"/>
            </ac:picMkLst>
          </pc:picChg>
          <pc:cxnChg chg="del">
            <ac:chgData name="Arindam BASU" userId="e44240ce-abb5-476a-bff8-f15d6aa47beb" providerId="ADAL" clId="{4C9C4BCC-8518-4928-91CB-5509F03C65FF}" dt="2025-08-19T03:00:04.773" v="324" actId="478"/>
            <ac:cxnSpMkLst>
              <pc:docMk/>
              <pc:sldMasterMk cId="1441956690" sldId="2147483648"/>
              <pc:sldLayoutMk cId="3614438059" sldId="2147483650"/>
              <ac:cxnSpMk id="7" creationId="{4633EA30-E99A-0725-1E04-A4884728D72A}"/>
            </ac:cxnSpMkLst>
          </pc:cxnChg>
        </pc:sldLayoutChg>
      </pc:sldMasterChg>
    </pc:docChg>
  </pc:docChgLst>
  <pc:docChgLst>
    <pc:chgData name="Arindam BASU" userId="e44240ce-abb5-476a-bff8-f15d6aa47beb" providerId="ADAL" clId="{125C9022-88DE-4CCB-B3D0-13913EBF9CC4}"/>
    <pc:docChg chg="undo custSel addSld delSld modSld">
      <pc:chgData name="Arindam BASU" userId="e44240ce-abb5-476a-bff8-f15d6aa47beb" providerId="ADAL" clId="{125C9022-88DE-4CCB-B3D0-13913EBF9CC4}" dt="2025-08-19T05:22:15.915" v="172" actId="20577"/>
      <pc:docMkLst>
        <pc:docMk/>
      </pc:docMkLst>
      <pc:sldChg chg="addSp delSp modSp">
        <pc:chgData name="Arindam BASU" userId="e44240ce-abb5-476a-bff8-f15d6aa47beb" providerId="ADAL" clId="{125C9022-88DE-4CCB-B3D0-13913EBF9CC4}" dt="2025-08-19T05:09:38.118" v="109" actId="1076"/>
        <pc:sldMkLst>
          <pc:docMk/>
          <pc:sldMk cId="2688960853" sldId="256"/>
        </pc:sldMkLst>
        <pc:spChg chg="del">
          <ac:chgData name="Arindam BASU" userId="e44240ce-abb5-476a-bff8-f15d6aa47beb" providerId="ADAL" clId="{125C9022-88DE-4CCB-B3D0-13913EBF9CC4}" dt="2025-08-19T05:09:05.776" v="76" actId="478"/>
          <ac:spMkLst>
            <pc:docMk/>
            <pc:sldMk cId="2688960853" sldId="256"/>
            <ac:spMk id="2" creationId="{48AA62BA-670A-47CE-9BA3-806C1281C823}"/>
          </ac:spMkLst>
        </pc:spChg>
        <pc:spChg chg="mod">
          <ac:chgData name="Arindam BASU" userId="e44240ce-abb5-476a-bff8-f15d6aa47beb" providerId="ADAL" clId="{125C9022-88DE-4CCB-B3D0-13913EBF9CC4}" dt="2025-08-19T05:09:38.118" v="109" actId="1076"/>
          <ac:spMkLst>
            <pc:docMk/>
            <pc:sldMk cId="2688960853" sldId="256"/>
            <ac:spMk id="3" creationId="{94E3FAA0-25D2-481C-8712-7356599C1413}"/>
          </ac:spMkLst>
        </pc:spChg>
        <pc:spChg chg="mod">
          <ac:chgData name="Arindam BASU" userId="e44240ce-abb5-476a-bff8-f15d6aa47beb" providerId="ADAL" clId="{125C9022-88DE-4CCB-B3D0-13913EBF9CC4}" dt="2025-08-19T05:09:34.474" v="108" actId="27636"/>
          <ac:spMkLst>
            <pc:docMk/>
            <pc:sldMk cId="2688960853" sldId="256"/>
            <ac:spMk id="4" creationId="{26B05790-4354-227C-67F2-C1EA0A29F2DF}"/>
          </ac:spMkLst>
        </pc:spChg>
        <pc:spChg chg="add del mod">
          <ac:chgData name="Arindam BASU" userId="e44240ce-abb5-476a-bff8-f15d6aa47beb" providerId="ADAL" clId="{125C9022-88DE-4CCB-B3D0-13913EBF9CC4}" dt="2025-08-19T05:09:10.133" v="78" actId="478"/>
          <ac:spMkLst>
            <pc:docMk/>
            <pc:sldMk cId="2688960853" sldId="256"/>
            <ac:spMk id="7" creationId="{41A76921-07C2-4083-97E3-BE1BBDD2B40A}"/>
          </ac:spMkLst>
        </pc:spChg>
      </pc:sldChg>
      <pc:sldChg chg="addSp delSp modSp">
        <pc:chgData name="Arindam BASU" userId="e44240ce-abb5-476a-bff8-f15d6aa47beb" providerId="ADAL" clId="{125C9022-88DE-4CCB-B3D0-13913EBF9CC4}" dt="2025-08-19T05:03:36.758" v="48" actId="478"/>
        <pc:sldMkLst>
          <pc:docMk/>
          <pc:sldMk cId="1577568436" sldId="257"/>
        </pc:sldMkLst>
        <pc:spChg chg="mod">
          <ac:chgData name="Arindam BASU" userId="e44240ce-abb5-476a-bff8-f15d6aa47beb" providerId="ADAL" clId="{125C9022-88DE-4CCB-B3D0-13913EBF9CC4}" dt="2025-08-19T05:03:24.748" v="44" actId="20577"/>
          <ac:spMkLst>
            <pc:docMk/>
            <pc:sldMk cId="1577568436" sldId="257"/>
            <ac:spMk id="2" creationId="{0D57BA6D-86F3-42D8-B80B-5C49C03CE99A}"/>
          </ac:spMkLst>
        </pc:spChg>
        <pc:spChg chg="del">
          <ac:chgData name="Arindam BASU" userId="e44240ce-abb5-476a-bff8-f15d6aa47beb" providerId="ADAL" clId="{125C9022-88DE-4CCB-B3D0-13913EBF9CC4}" dt="2025-08-19T05:03:30.166" v="45" actId="478"/>
          <ac:spMkLst>
            <pc:docMk/>
            <pc:sldMk cId="1577568436" sldId="257"/>
            <ac:spMk id="3" creationId="{849A7BD3-844D-4C37-8F06-8901E8AD9AF4}"/>
          </ac:spMkLst>
        </pc:spChg>
        <pc:spChg chg="add del mod">
          <ac:chgData name="Arindam BASU" userId="e44240ce-abb5-476a-bff8-f15d6aa47beb" providerId="ADAL" clId="{125C9022-88DE-4CCB-B3D0-13913EBF9CC4}" dt="2025-08-19T05:03:32.686" v="46" actId="478"/>
          <ac:spMkLst>
            <pc:docMk/>
            <pc:sldMk cId="1577568436" sldId="257"/>
            <ac:spMk id="7" creationId="{360F69FE-C724-4DA8-93A4-A3AF8A424B52}"/>
          </ac:spMkLst>
        </pc:spChg>
        <pc:graphicFrameChg chg="del modGraphic">
          <ac:chgData name="Arindam BASU" userId="e44240ce-abb5-476a-bff8-f15d6aa47beb" providerId="ADAL" clId="{125C9022-88DE-4CCB-B3D0-13913EBF9CC4}" dt="2025-08-19T05:03:36.758" v="48" actId="478"/>
          <ac:graphicFrameMkLst>
            <pc:docMk/>
            <pc:sldMk cId="1577568436" sldId="257"/>
            <ac:graphicFrameMk id="6" creationId="{9FDCE9AD-E829-42C7-9192-7BDC7E46C4AF}"/>
          </ac:graphicFrameMkLst>
        </pc:graphicFrameChg>
      </pc:sldChg>
      <pc:sldChg chg="modSp add">
        <pc:chgData name="Arindam BASU" userId="e44240ce-abb5-476a-bff8-f15d6aa47beb" providerId="ADAL" clId="{125C9022-88DE-4CCB-B3D0-13913EBF9CC4}" dt="2025-08-19T05:21:55.766" v="123" actId="20577"/>
        <pc:sldMkLst>
          <pc:docMk/>
          <pc:sldMk cId="186938668" sldId="258"/>
        </pc:sldMkLst>
        <pc:spChg chg="mod">
          <ac:chgData name="Arindam BASU" userId="e44240ce-abb5-476a-bff8-f15d6aa47beb" providerId="ADAL" clId="{125C9022-88DE-4CCB-B3D0-13913EBF9CC4}" dt="2025-08-19T05:21:55.766" v="123" actId="20577"/>
          <ac:spMkLst>
            <pc:docMk/>
            <pc:sldMk cId="186938668" sldId="258"/>
            <ac:spMk id="2" creationId="{0D57BA6D-86F3-42D8-B80B-5C49C03CE99A}"/>
          </ac:spMkLst>
        </pc:spChg>
      </pc:sldChg>
      <pc:sldChg chg="modSp add">
        <pc:chgData name="Arindam BASU" userId="e44240ce-abb5-476a-bff8-f15d6aa47beb" providerId="ADAL" clId="{125C9022-88DE-4CCB-B3D0-13913EBF9CC4}" dt="2025-08-19T05:22:01.030" v="134" actId="20577"/>
        <pc:sldMkLst>
          <pc:docMk/>
          <pc:sldMk cId="3537854466" sldId="259"/>
        </pc:sldMkLst>
        <pc:spChg chg="mod">
          <ac:chgData name="Arindam BASU" userId="e44240ce-abb5-476a-bff8-f15d6aa47beb" providerId="ADAL" clId="{125C9022-88DE-4CCB-B3D0-13913EBF9CC4}" dt="2025-08-19T05:22:01.030" v="134" actId="20577"/>
          <ac:spMkLst>
            <pc:docMk/>
            <pc:sldMk cId="3537854466" sldId="259"/>
            <ac:spMk id="2" creationId="{0D57BA6D-86F3-42D8-B80B-5C49C03CE99A}"/>
          </ac:spMkLst>
        </pc:spChg>
      </pc:sldChg>
    </pc:docChg>
  </pc:docChgLst>
  <pc:docChgLst>
    <pc:chgData name="Arindam BASU" userId="e44240ce-abb5-476a-bff8-f15d6aa47beb" providerId="ADAL" clId="{ED28018E-9E7B-452D-9979-BFA449851C7C}"/>
  </pc:docChgLst>
  <pc:docChgLst>
    <pc:chgData name="Arindam BASU" userId="e44240ce-abb5-476a-bff8-f15d6aa47beb" providerId="ADAL" clId="{C3605984-7ACC-45F9-9F21-E75A11C8D8F3}"/>
    <pc:docChg chg="undo custSel addSld delSld modSld sldOrd">
      <pc:chgData name="Arindam BASU" userId="e44240ce-abb5-476a-bff8-f15d6aa47beb" providerId="ADAL" clId="{C3605984-7ACC-45F9-9F21-E75A11C8D8F3}" dt="2025-09-15T06:42:55.837" v="1952" actId="1076"/>
      <pc:docMkLst>
        <pc:docMk/>
      </pc:docMkLst>
      <pc:sldChg chg="modSp">
        <pc:chgData name="Arindam BASU" userId="e44240ce-abb5-476a-bff8-f15d6aa47beb" providerId="ADAL" clId="{C3605984-7ACC-45F9-9F21-E75A11C8D8F3}" dt="2025-08-19T05:38:06.048" v="68" actId="20577"/>
        <pc:sldMkLst>
          <pc:docMk/>
          <pc:sldMk cId="2688960853" sldId="256"/>
        </pc:sldMkLst>
        <pc:spChg chg="mod">
          <ac:chgData name="Arindam BASU" userId="e44240ce-abb5-476a-bff8-f15d6aa47beb" providerId="ADAL" clId="{C3605984-7ACC-45F9-9F21-E75A11C8D8F3}" dt="2025-08-19T05:38:06.048" v="68" actId="20577"/>
          <ac:spMkLst>
            <pc:docMk/>
            <pc:sldMk cId="2688960853" sldId="256"/>
            <ac:spMk id="4" creationId="{26B05790-4354-227C-67F2-C1EA0A29F2DF}"/>
          </ac:spMkLst>
        </pc:spChg>
      </pc:sldChg>
      <pc:sldChg chg="addSp modSp">
        <pc:chgData name="Arindam BASU" userId="e44240ce-abb5-476a-bff8-f15d6aa47beb" providerId="ADAL" clId="{C3605984-7ACC-45F9-9F21-E75A11C8D8F3}" dt="2025-08-28T04:04:39.762" v="257" actId="1076"/>
        <pc:sldMkLst>
          <pc:docMk/>
          <pc:sldMk cId="1577568436" sldId="257"/>
        </pc:sldMkLst>
        <pc:spChg chg="mod">
          <ac:chgData name="Arindam BASU" userId="e44240ce-abb5-476a-bff8-f15d6aa47beb" providerId="ADAL" clId="{C3605984-7ACC-45F9-9F21-E75A11C8D8F3}" dt="2025-08-28T04:04:33.394" v="254" actId="20577"/>
          <ac:spMkLst>
            <pc:docMk/>
            <pc:sldMk cId="1577568436" sldId="257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8-28T04:04:39.762" v="257" actId="1076"/>
          <ac:picMkLst>
            <pc:docMk/>
            <pc:sldMk cId="1577568436" sldId="257"/>
            <ac:picMk id="3" creationId="{86D11447-9D89-405F-8D34-D0956ACC0573}"/>
          </ac:picMkLst>
        </pc:picChg>
      </pc:sldChg>
      <pc:sldChg chg="addSp delSp modSp">
        <pc:chgData name="Arindam BASU" userId="e44240ce-abb5-476a-bff8-f15d6aa47beb" providerId="ADAL" clId="{C3605984-7ACC-45F9-9F21-E75A11C8D8F3}" dt="2025-08-28T05:42:17.163" v="1136" actId="20577"/>
        <pc:sldMkLst>
          <pc:docMk/>
          <pc:sldMk cId="186938668" sldId="258"/>
        </pc:sldMkLst>
        <pc:spChg chg="mod">
          <ac:chgData name="Arindam BASU" userId="e44240ce-abb5-476a-bff8-f15d6aa47beb" providerId="ADAL" clId="{C3605984-7ACC-45F9-9F21-E75A11C8D8F3}" dt="2025-08-19T05:39:20.421" v="220" actId="20577"/>
          <ac:spMkLst>
            <pc:docMk/>
            <pc:sldMk cId="186938668" sldId="258"/>
            <ac:spMk id="2" creationId="{0D57BA6D-86F3-42D8-B80B-5C49C03CE99A}"/>
          </ac:spMkLst>
        </pc:spChg>
        <pc:spChg chg="add mod">
          <ac:chgData name="Arindam BASU" userId="e44240ce-abb5-476a-bff8-f15d6aa47beb" providerId="ADAL" clId="{C3605984-7ACC-45F9-9F21-E75A11C8D8F3}" dt="2025-08-28T05:41:08.383" v="1051" actId="208"/>
          <ac:spMkLst>
            <pc:docMk/>
            <pc:sldMk cId="186938668" sldId="258"/>
            <ac:spMk id="7" creationId="{D954B73E-B739-4B19-9219-B82705FA9EDA}"/>
          </ac:spMkLst>
        </pc:spChg>
        <pc:spChg chg="add mod">
          <ac:chgData name="Arindam BASU" userId="e44240ce-abb5-476a-bff8-f15d6aa47beb" providerId="ADAL" clId="{C3605984-7ACC-45F9-9F21-E75A11C8D8F3}" dt="2025-08-28T05:41:27.123" v="1067" actId="207"/>
          <ac:spMkLst>
            <pc:docMk/>
            <pc:sldMk cId="186938668" sldId="258"/>
            <ac:spMk id="10" creationId="{86C3FF9B-2322-4D95-AC29-2DDC84DD7F68}"/>
          </ac:spMkLst>
        </pc:spChg>
        <pc:spChg chg="add mod">
          <ac:chgData name="Arindam BASU" userId="e44240ce-abb5-476a-bff8-f15d6aa47beb" providerId="ADAL" clId="{C3605984-7ACC-45F9-9F21-E75A11C8D8F3}" dt="2025-08-28T05:41:53.626" v="1079" actId="207"/>
          <ac:spMkLst>
            <pc:docMk/>
            <pc:sldMk cId="186938668" sldId="258"/>
            <ac:spMk id="13" creationId="{5F5283F5-C4EE-42AF-BF5F-D8B528217587}"/>
          </ac:spMkLst>
        </pc:spChg>
        <pc:spChg chg="add mod">
          <ac:chgData name="Arindam BASU" userId="e44240ce-abb5-476a-bff8-f15d6aa47beb" providerId="ADAL" clId="{C3605984-7ACC-45F9-9F21-E75A11C8D8F3}" dt="2025-08-28T05:42:17.163" v="1136" actId="20577"/>
          <ac:spMkLst>
            <pc:docMk/>
            <pc:sldMk cId="186938668" sldId="258"/>
            <ac:spMk id="14" creationId="{B3F1CBD1-2847-4600-B1A4-13F5DD4A83AA}"/>
          </ac:spMkLst>
        </pc:spChg>
        <pc:picChg chg="add del">
          <ac:chgData name="Arindam BASU" userId="e44240ce-abb5-476a-bff8-f15d6aa47beb" providerId="ADAL" clId="{C3605984-7ACC-45F9-9F21-E75A11C8D8F3}" dt="2025-08-28T04:07:49.572" v="300"/>
          <ac:picMkLst>
            <pc:docMk/>
            <pc:sldMk cId="186938668" sldId="258"/>
            <ac:picMk id="3" creationId="{438838C2-1BEC-4CB2-9086-46DEA98644BE}"/>
          </ac:picMkLst>
        </pc:picChg>
        <pc:picChg chg="add mod">
          <ac:chgData name="Arindam BASU" userId="e44240ce-abb5-476a-bff8-f15d6aa47beb" providerId="ADAL" clId="{C3605984-7ACC-45F9-9F21-E75A11C8D8F3}" dt="2025-08-28T05:40:31.028" v="1045" actId="1076"/>
          <ac:picMkLst>
            <pc:docMk/>
            <pc:sldMk cId="186938668" sldId="258"/>
            <ac:picMk id="4" creationId="{672BC455-9605-42B6-B7A4-9BD3CF7B62DF}"/>
          </ac:picMkLst>
        </pc:picChg>
        <pc:picChg chg="add mod">
          <ac:chgData name="Arindam BASU" userId="e44240ce-abb5-476a-bff8-f15d6aa47beb" providerId="ADAL" clId="{C3605984-7ACC-45F9-9F21-E75A11C8D8F3}" dt="2025-08-28T05:40:55.691" v="1048" actId="1076"/>
          <ac:picMkLst>
            <pc:docMk/>
            <pc:sldMk cId="186938668" sldId="258"/>
            <ac:picMk id="6" creationId="{CB37F657-655B-4509-9662-E5AB2592F2AD}"/>
          </ac:picMkLst>
        </pc:picChg>
        <pc:cxnChg chg="add mod">
          <ac:chgData name="Arindam BASU" userId="e44240ce-abb5-476a-bff8-f15d6aa47beb" providerId="ADAL" clId="{C3605984-7ACC-45F9-9F21-E75A11C8D8F3}" dt="2025-08-28T05:41:14.716" v="1053" actId="208"/>
          <ac:cxnSpMkLst>
            <pc:docMk/>
            <pc:sldMk cId="186938668" sldId="258"/>
            <ac:cxnSpMk id="9" creationId="{EDD798C0-D568-44E8-95EE-347FC5071FBD}"/>
          </ac:cxnSpMkLst>
        </pc:cxnChg>
        <pc:cxnChg chg="add mod">
          <ac:chgData name="Arindam BASU" userId="e44240ce-abb5-476a-bff8-f15d6aa47beb" providerId="ADAL" clId="{C3605984-7ACC-45F9-9F21-E75A11C8D8F3}" dt="2025-08-28T05:41:33.011" v="1068" actId="11529"/>
          <ac:cxnSpMkLst>
            <pc:docMk/>
            <pc:sldMk cId="186938668" sldId="258"/>
            <ac:cxnSpMk id="12" creationId="{756FBDC6-EC5E-4153-9607-CF5764F16806}"/>
          </ac:cxnSpMkLst>
        </pc:cxnChg>
      </pc:sldChg>
      <pc:sldChg chg="addSp delSp modSp">
        <pc:chgData name="Arindam BASU" userId="e44240ce-abb5-476a-bff8-f15d6aa47beb" providerId="ADAL" clId="{C3605984-7ACC-45F9-9F21-E75A11C8D8F3}" dt="2025-09-15T04:48:06.721" v="1230"/>
        <pc:sldMkLst>
          <pc:docMk/>
          <pc:sldMk cId="3537854466" sldId="259"/>
        </pc:sldMkLst>
        <pc:spChg chg="mod">
          <ac:chgData name="Arindam BASU" userId="e44240ce-abb5-476a-bff8-f15d6aa47beb" providerId="ADAL" clId="{C3605984-7ACC-45F9-9F21-E75A11C8D8F3}" dt="2025-08-19T05:39:28.318" v="235" actId="20577"/>
          <ac:spMkLst>
            <pc:docMk/>
            <pc:sldMk cId="3537854466" sldId="259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9-15T04:47:48.782" v="1228" actId="1076"/>
          <ac:picMkLst>
            <pc:docMk/>
            <pc:sldMk cId="3537854466" sldId="259"/>
            <ac:picMk id="3" creationId="{40DE82D2-6FE2-41CC-AFE1-BD45AA3C03D4}"/>
          </ac:picMkLst>
        </pc:picChg>
        <pc:picChg chg="add del">
          <ac:chgData name="Arindam BASU" userId="e44240ce-abb5-476a-bff8-f15d6aa47beb" providerId="ADAL" clId="{C3605984-7ACC-45F9-9F21-E75A11C8D8F3}" dt="2025-09-15T04:48:06.721" v="1230"/>
          <ac:picMkLst>
            <pc:docMk/>
            <pc:sldMk cId="3537854466" sldId="259"/>
            <ac:picMk id="4" creationId="{A0B3F6B2-07D6-4554-85E2-F2494326B328}"/>
          </ac:picMkLst>
        </pc:picChg>
      </pc:sldChg>
      <pc:sldChg chg="addSp modSp">
        <pc:chgData name="Arindam BASU" userId="e44240ce-abb5-476a-bff8-f15d6aa47beb" providerId="ADAL" clId="{C3605984-7ACC-45F9-9F21-E75A11C8D8F3}" dt="2025-09-15T06:39:56.046" v="1939" actId="113"/>
        <pc:sldMkLst>
          <pc:docMk/>
          <pc:sldMk cId="2241725659" sldId="260"/>
        </pc:sldMkLst>
        <pc:spChg chg="mod">
          <ac:chgData name="Arindam BASU" userId="e44240ce-abb5-476a-bff8-f15d6aa47beb" providerId="ADAL" clId="{C3605984-7ACC-45F9-9F21-E75A11C8D8F3}" dt="2025-09-15T06:39:56.046" v="1939" actId="113"/>
          <ac:spMkLst>
            <pc:docMk/>
            <pc:sldMk cId="2241725659" sldId="260"/>
            <ac:spMk id="3" creationId="{E24DF2B4-DEA7-4402-92A1-BE75CAD2DC92}"/>
          </ac:spMkLst>
        </pc:spChg>
        <pc:spChg chg="add">
          <ac:chgData name="Arindam BASU" userId="e44240ce-abb5-476a-bff8-f15d6aa47beb" providerId="ADAL" clId="{C3605984-7ACC-45F9-9F21-E75A11C8D8F3}" dt="2025-08-28T04:05:05.141" v="258"/>
          <ac:spMkLst>
            <pc:docMk/>
            <pc:sldMk cId="2241725659" sldId="260"/>
            <ac:spMk id="6" creationId="{E7D5C5A5-41A2-4B4A-B2C2-65BB3628E59E}"/>
          </ac:spMkLst>
        </pc:spChg>
      </pc:sldChg>
      <pc:sldChg chg="addSp delSp modSp add">
        <pc:chgData name="Arindam BASU" userId="e44240ce-abb5-476a-bff8-f15d6aa47beb" providerId="ADAL" clId="{C3605984-7ACC-45F9-9F21-E75A11C8D8F3}" dt="2025-08-28T04:07:55.563" v="302" actId="14100"/>
        <pc:sldMkLst>
          <pc:docMk/>
          <pc:sldMk cId="3397569431" sldId="261"/>
        </pc:sldMkLst>
        <pc:spChg chg="mod">
          <ac:chgData name="Arindam BASU" userId="e44240ce-abb5-476a-bff8-f15d6aa47beb" providerId="ADAL" clId="{C3605984-7ACC-45F9-9F21-E75A11C8D8F3}" dt="2025-08-28T04:07:36.838" v="290" actId="20577"/>
          <ac:spMkLst>
            <pc:docMk/>
            <pc:sldMk cId="3397569431" sldId="261"/>
            <ac:spMk id="2" creationId="{0D57BA6D-86F3-42D8-B80B-5C49C03CE99A}"/>
          </ac:spMkLst>
        </pc:spChg>
        <pc:picChg chg="del">
          <ac:chgData name="Arindam BASU" userId="e44240ce-abb5-476a-bff8-f15d6aa47beb" providerId="ADAL" clId="{C3605984-7ACC-45F9-9F21-E75A11C8D8F3}" dt="2025-08-28T04:07:38.772" v="291" actId="478"/>
          <ac:picMkLst>
            <pc:docMk/>
            <pc:sldMk cId="3397569431" sldId="261"/>
            <ac:picMk id="3" creationId="{86D11447-9D89-405F-8D34-D0956ACC0573}"/>
          </ac:picMkLst>
        </pc:picChg>
        <pc:picChg chg="add mod">
          <ac:chgData name="Arindam BASU" userId="e44240ce-abb5-476a-bff8-f15d6aa47beb" providerId="ADAL" clId="{C3605984-7ACC-45F9-9F21-E75A11C8D8F3}" dt="2025-08-28T04:07:55.563" v="302" actId="14100"/>
          <ac:picMkLst>
            <pc:docMk/>
            <pc:sldMk cId="3397569431" sldId="261"/>
            <ac:picMk id="6" creationId="{B85DD612-1549-4DAC-A4A6-04FC00A9C20E}"/>
          </ac:picMkLst>
        </pc:picChg>
      </pc:sldChg>
      <pc:sldChg chg="addSp modSp add">
        <pc:chgData name="Arindam BASU" userId="e44240ce-abb5-476a-bff8-f15d6aa47beb" providerId="ADAL" clId="{C3605984-7ACC-45F9-9F21-E75A11C8D8F3}" dt="2025-08-28T04:08:54.920" v="368" actId="1037"/>
        <pc:sldMkLst>
          <pc:docMk/>
          <pc:sldMk cId="4156954638" sldId="262"/>
        </pc:sldMkLst>
        <pc:spChg chg="mod">
          <ac:chgData name="Arindam BASU" userId="e44240ce-abb5-476a-bff8-f15d6aa47beb" providerId="ADAL" clId="{C3605984-7ACC-45F9-9F21-E75A11C8D8F3}" dt="2025-08-28T04:08:35.081" v="340" actId="20577"/>
          <ac:spMkLst>
            <pc:docMk/>
            <pc:sldMk cId="4156954638" sldId="262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8-28T04:08:54.920" v="368" actId="1037"/>
          <ac:picMkLst>
            <pc:docMk/>
            <pc:sldMk cId="4156954638" sldId="262"/>
            <ac:picMk id="3" creationId="{136DF31A-B0BC-4C35-A0A8-80BD7A839CE2}"/>
          </ac:picMkLst>
        </pc:picChg>
      </pc:sldChg>
      <pc:sldChg chg="addSp modSp add">
        <pc:chgData name="Arindam BASU" userId="e44240ce-abb5-476a-bff8-f15d6aa47beb" providerId="ADAL" clId="{C3605984-7ACC-45F9-9F21-E75A11C8D8F3}" dt="2025-08-28T04:49:45.406" v="462" actId="1037"/>
        <pc:sldMkLst>
          <pc:docMk/>
          <pc:sldMk cId="1952511973" sldId="263"/>
        </pc:sldMkLst>
        <pc:spChg chg="mod">
          <ac:chgData name="Arindam BASU" userId="e44240ce-abb5-476a-bff8-f15d6aa47beb" providerId="ADAL" clId="{C3605984-7ACC-45F9-9F21-E75A11C8D8F3}" dt="2025-08-28T04:48:58.235" v="428" actId="20577"/>
          <ac:spMkLst>
            <pc:docMk/>
            <pc:sldMk cId="1952511973" sldId="263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8-28T04:49:45.406" v="462" actId="1037"/>
          <ac:picMkLst>
            <pc:docMk/>
            <pc:sldMk cId="1952511973" sldId="263"/>
            <ac:picMk id="3" creationId="{490DA569-EE78-4665-9476-97987322963C}"/>
          </ac:picMkLst>
        </pc:picChg>
      </pc:sldChg>
      <pc:sldChg chg="addSp modSp add">
        <pc:chgData name="Arindam BASU" userId="e44240ce-abb5-476a-bff8-f15d6aa47beb" providerId="ADAL" clId="{C3605984-7ACC-45F9-9F21-E75A11C8D8F3}" dt="2025-08-28T04:50:46.417" v="586" actId="1076"/>
        <pc:sldMkLst>
          <pc:docMk/>
          <pc:sldMk cId="63525832" sldId="264"/>
        </pc:sldMkLst>
        <pc:spChg chg="mod">
          <ac:chgData name="Arindam BASU" userId="e44240ce-abb5-476a-bff8-f15d6aa47beb" providerId="ADAL" clId="{C3605984-7ACC-45F9-9F21-E75A11C8D8F3}" dt="2025-08-28T04:49:29.103" v="431"/>
          <ac:spMkLst>
            <pc:docMk/>
            <pc:sldMk cId="63525832" sldId="264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8-28T04:50:30.510" v="584" actId="1038"/>
          <ac:picMkLst>
            <pc:docMk/>
            <pc:sldMk cId="63525832" sldId="264"/>
            <ac:picMk id="3" creationId="{AB7B864F-D4B4-4A9D-8024-11B88894BC15}"/>
          </ac:picMkLst>
        </pc:picChg>
        <pc:picChg chg="add mod">
          <ac:chgData name="Arindam BASU" userId="e44240ce-abb5-476a-bff8-f15d6aa47beb" providerId="ADAL" clId="{C3605984-7ACC-45F9-9F21-E75A11C8D8F3}" dt="2025-08-28T04:50:46.417" v="586" actId="1076"/>
          <ac:picMkLst>
            <pc:docMk/>
            <pc:sldMk cId="63525832" sldId="264"/>
            <ac:picMk id="4" creationId="{FBF505D8-8122-4A33-A2FE-5D8D92E7A902}"/>
          </ac:picMkLst>
        </pc:picChg>
      </pc:sldChg>
      <pc:sldChg chg="addSp modSp add">
        <pc:chgData name="Arindam BASU" userId="e44240ce-abb5-476a-bff8-f15d6aa47beb" providerId="ADAL" clId="{C3605984-7ACC-45F9-9F21-E75A11C8D8F3}" dt="2025-08-28T04:53:14.957" v="605" actId="14100"/>
        <pc:sldMkLst>
          <pc:docMk/>
          <pc:sldMk cId="1983672096" sldId="265"/>
        </pc:sldMkLst>
        <pc:spChg chg="mod">
          <ac:chgData name="Arindam BASU" userId="e44240ce-abb5-476a-bff8-f15d6aa47beb" providerId="ADAL" clId="{C3605984-7ACC-45F9-9F21-E75A11C8D8F3}" dt="2025-08-28T04:52:53.849" v="603" actId="20577"/>
          <ac:spMkLst>
            <pc:docMk/>
            <pc:sldMk cId="1983672096" sldId="265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8-28T04:53:14.957" v="605" actId="14100"/>
          <ac:picMkLst>
            <pc:docMk/>
            <pc:sldMk cId="1983672096" sldId="265"/>
            <ac:picMk id="3" creationId="{9EB12531-BD92-4C15-8B29-BB1C8E2F0E7E}"/>
          </ac:picMkLst>
        </pc:picChg>
      </pc:sldChg>
      <pc:sldChg chg="addSp modSp add">
        <pc:chgData name="Arindam BASU" userId="e44240ce-abb5-476a-bff8-f15d6aa47beb" providerId="ADAL" clId="{C3605984-7ACC-45F9-9F21-E75A11C8D8F3}" dt="2025-08-28T04:54:41.220" v="655" actId="1037"/>
        <pc:sldMkLst>
          <pc:docMk/>
          <pc:sldMk cId="3937542695" sldId="266"/>
        </pc:sldMkLst>
        <pc:spChg chg="mod">
          <ac:chgData name="Arindam BASU" userId="e44240ce-abb5-476a-bff8-f15d6aa47beb" providerId="ADAL" clId="{C3605984-7ACC-45F9-9F21-E75A11C8D8F3}" dt="2025-08-28T04:53:49.477" v="625" actId="14100"/>
          <ac:spMkLst>
            <pc:docMk/>
            <pc:sldMk cId="3937542695" sldId="266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8-28T04:54:41.220" v="655" actId="1037"/>
          <ac:picMkLst>
            <pc:docMk/>
            <pc:sldMk cId="3937542695" sldId="266"/>
            <ac:picMk id="3" creationId="{3A259CD5-35CD-4236-A7E4-416140955903}"/>
          </ac:picMkLst>
        </pc:picChg>
      </pc:sldChg>
      <pc:sldChg chg="addSp delSp modSp add">
        <pc:chgData name="Arindam BASU" userId="e44240ce-abb5-476a-bff8-f15d6aa47beb" providerId="ADAL" clId="{C3605984-7ACC-45F9-9F21-E75A11C8D8F3}" dt="2025-08-28T04:58:57.287" v="708" actId="14100"/>
        <pc:sldMkLst>
          <pc:docMk/>
          <pc:sldMk cId="356484715" sldId="270"/>
        </pc:sldMkLst>
        <pc:spChg chg="mod">
          <ac:chgData name="Arindam BASU" userId="e44240ce-abb5-476a-bff8-f15d6aa47beb" providerId="ADAL" clId="{C3605984-7ACC-45F9-9F21-E75A11C8D8F3}" dt="2025-08-28T04:57:51.913" v="665" actId="20577"/>
          <ac:spMkLst>
            <pc:docMk/>
            <pc:sldMk cId="356484715" sldId="270"/>
            <ac:spMk id="2" creationId="{0D57BA6D-86F3-42D8-B80B-5C49C03CE99A}"/>
          </ac:spMkLst>
        </pc:spChg>
        <pc:picChg chg="del">
          <ac:chgData name="Arindam BASU" userId="e44240ce-abb5-476a-bff8-f15d6aa47beb" providerId="ADAL" clId="{C3605984-7ACC-45F9-9F21-E75A11C8D8F3}" dt="2025-08-28T04:57:54.034" v="666" actId="478"/>
          <ac:picMkLst>
            <pc:docMk/>
            <pc:sldMk cId="356484715" sldId="270"/>
            <ac:picMk id="3" creationId="{3A259CD5-35CD-4236-A7E4-416140955903}"/>
          </ac:picMkLst>
        </pc:picChg>
        <pc:picChg chg="add mod">
          <ac:chgData name="Arindam BASU" userId="e44240ce-abb5-476a-bff8-f15d6aa47beb" providerId="ADAL" clId="{C3605984-7ACC-45F9-9F21-E75A11C8D8F3}" dt="2025-08-28T04:58:54.503" v="707" actId="14100"/>
          <ac:picMkLst>
            <pc:docMk/>
            <pc:sldMk cId="356484715" sldId="270"/>
            <ac:picMk id="4" creationId="{FCBC4174-F85B-41F7-A4DF-DADDB2781270}"/>
          </ac:picMkLst>
        </pc:picChg>
        <pc:picChg chg="add mod">
          <ac:chgData name="Arindam BASU" userId="e44240ce-abb5-476a-bff8-f15d6aa47beb" providerId="ADAL" clId="{C3605984-7ACC-45F9-9F21-E75A11C8D8F3}" dt="2025-08-28T04:58:57.287" v="708" actId="14100"/>
          <ac:picMkLst>
            <pc:docMk/>
            <pc:sldMk cId="356484715" sldId="270"/>
            <ac:picMk id="6" creationId="{C3771277-73CF-4DF6-AA2E-ED15362FE2BD}"/>
          </ac:picMkLst>
        </pc:picChg>
      </pc:sldChg>
      <pc:sldChg chg="addSp delSp modSp add">
        <pc:chgData name="Arindam BASU" userId="e44240ce-abb5-476a-bff8-f15d6aa47beb" providerId="ADAL" clId="{C3605984-7ACC-45F9-9F21-E75A11C8D8F3}" dt="2025-08-28T05:02:49.258" v="755" actId="14100"/>
        <pc:sldMkLst>
          <pc:docMk/>
          <pc:sldMk cId="3454201280" sldId="271"/>
        </pc:sldMkLst>
        <pc:spChg chg="mod">
          <ac:chgData name="Arindam BASU" userId="e44240ce-abb5-476a-bff8-f15d6aa47beb" providerId="ADAL" clId="{C3605984-7ACC-45F9-9F21-E75A11C8D8F3}" dt="2025-08-28T05:02:11.823" v="747" actId="20577"/>
          <ac:spMkLst>
            <pc:docMk/>
            <pc:sldMk cId="3454201280" sldId="271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8-28T05:02:49.258" v="755" actId="14100"/>
          <ac:picMkLst>
            <pc:docMk/>
            <pc:sldMk cId="3454201280" sldId="271"/>
            <ac:picMk id="3" creationId="{6233FA5C-5E80-400D-A869-479B4F09E8BA}"/>
          </ac:picMkLst>
        </pc:picChg>
        <pc:picChg chg="del">
          <ac:chgData name="Arindam BASU" userId="e44240ce-abb5-476a-bff8-f15d6aa47beb" providerId="ADAL" clId="{C3605984-7ACC-45F9-9F21-E75A11C8D8F3}" dt="2025-08-28T05:02:14.210" v="748" actId="478"/>
          <ac:picMkLst>
            <pc:docMk/>
            <pc:sldMk cId="3454201280" sldId="271"/>
            <ac:picMk id="4" creationId="{FCBC4174-F85B-41F7-A4DF-DADDB2781270}"/>
          </ac:picMkLst>
        </pc:picChg>
        <pc:picChg chg="del">
          <ac:chgData name="Arindam BASU" userId="e44240ce-abb5-476a-bff8-f15d6aa47beb" providerId="ADAL" clId="{C3605984-7ACC-45F9-9F21-E75A11C8D8F3}" dt="2025-08-28T05:02:14.973" v="749" actId="478"/>
          <ac:picMkLst>
            <pc:docMk/>
            <pc:sldMk cId="3454201280" sldId="271"/>
            <ac:picMk id="6" creationId="{C3771277-73CF-4DF6-AA2E-ED15362FE2BD}"/>
          </ac:picMkLst>
        </pc:picChg>
      </pc:sldChg>
      <pc:sldChg chg="addSp modSp add">
        <pc:chgData name="Arindam BASU" userId="e44240ce-abb5-476a-bff8-f15d6aa47beb" providerId="ADAL" clId="{C3605984-7ACC-45F9-9F21-E75A11C8D8F3}" dt="2025-08-28T05:04:27.675" v="776" actId="20577"/>
        <pc:sldMkLst>
          <pc:docMk/>
          <pc:sldMk cId="913170114" sldId="272"/>
        </pc:sldMkLst>
        <pc:spChg chg="mod">
          <ac:chgData name="Arindam BASU" userId="e44240ce-abb5-476a-bff8-f15d6aa47beb" providerId="ADAL" clId="{C3605984-7ACC-45F9-9F21-E75A11C8D8F3}" dt="2025-08-28T05:04:27.675" v="776" actId="20577"/>
          <ac:spMkLst>
            <pc:docMk/>
            <pc:sldMk cId="913170114" sldId="272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8-28T05:03:12.002" v="757" actId="14100"/>
          <ac:picMkLst>
            <pc:docMk/>
            <pc:sldMk cId="913170114" sldId="272"/>
            <ac:picMk id="3" creationId="{5DD1EBC4-2BD5-4BBB-BA3D-65B0546A9B2B}"/>
          </ac:picMkLst>
        </pc:picChg>
      </pc:sldChg>
      <pc:sldChg chg="addSp modSp add">
        <pc:chgData name="Arindam BASU" userId="e44240ce-abb5-476a-bff8-f15d6aa47beb" providerId="ADAL" clId="{C3605984-7ACC-45F9-9F21-E75A11C8D8F3}" dt="2025-08-28T05:05:13.464" v="800" actId="14100"/>
        <pc:sldMkLst>
          <pc:docMk/>
          <pc:sldMk cId="4175106450" sldId="273"/>
        </pc:sldMkLst>
        <pc:spChg chg="mod">
          <ac:chgData name="Arindam BASU" userId="e44240ce-abb5-476a-bff8-f15d6aa47beb" providerId="ADAL" clId="{C3605984-7ACC-45F9-9F21-E75A11C8D8F3}" dt="2025-08-28T05:04:48.694" v="798" actId="20577"/>
          <ac:spMkLst>
            <pc:docMk/>
            <pc:sldMk cId="4175106450" sldId="273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8-28T05:05:13.464" v="800" actId="14100"/>
          <ac:picMkLst>
            <pc:docMk/>
            <pc:sldMk cId="4175106450" sldId="273"/>
            <ac:picMk id="3" creationId="{A9B614F4-72D6-4A9B-A82D-C9F4133D23A5}"/>
          </ac:picMkLst>
        </pc:picChg>
      </pc:sldChg>
      <pc:sldChg chg="addSp modSp add">
        <pc:chgData name="Arindam BASU" userId="e44240ce-abb5-476a-bff8-f15d6aa47beb" providerId="ADAL" clId="{C3605984-7ACC-45F9-9F21-E75A11C8D8F3}" dt="2025-08-28T05:08:42.265" v="835" actId="20577"/>
        <pc:sldMkLst>
          <pc:docMk/>
          <pc:sldMk cId="1646335433" sldId="274"/>
        </pc:sldMkLst>
        <pc:spChg chg="mod">
          <ac:chgData name="Arindam BASU" userId="e44240ce-abb5-476a-bff8-f15d6aa47beb" providerId="ADAL" clId="{C3605984-7ACC-45F9-9F21-E75A11C8D8F3}" dt="2025-08-28T05:08:42.265" v="835" actId="20577"/>
          <ac:spMkLst>
            <pc:docMk/>
            <pc:sldMk cId="1646335433" sldId="274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8-28T05:08:31.996" v="803" actId="1076"/>
          <ac:picMkLst>
            <pc:docMk/>
            <pc:sldMk cId="1646335433" sldId="274"/>
            <ac:picMk id="3" creationId="{B9483256-4BFF-4F36-9ED8-E0C7858AF7DB}"/>
          </ac:picMkLst>
        </pc:picChg>
      </pc:sldChg>
      <pc:sldChg chg="addSp modSp add">
        <pc:chgData name="Arindam BASU" userId="e44240ce-abb5-476a-bff8-f15d6aa47beb" providerId="ADAL" clId="{C3605984-7ACC-45F9-9F21-E75A11C8D8F3}" dt="2025-08-28T05:18:21.844" v="977" actId="1036"/>
        <pc:sldMkLst>
          <pc:docMk/>
          <pc:sldMk cId="2718679861" sldId="275"/>
        </pc:sldMkLst>
        <pc:spChg chg="mod">
          <ac:chgData name="Arindam BASU" userId="e44240ce-abb5-476a-bff8-f15d6aa47beb" providerId="ADAL" clId="{C3605984-7ACC-45F9-9F21-E75A11C8D8F3}" dt="2025-08-28T05:17:33.254" v="916" actId="20577"/>
          <ac:spMkLst>
            <pc:docMk/>
            <pc:sldMk cId="2718679861" sldId="275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8-28T05:17:55.385" v="919" actId="1076"/>
          <ac:picMkLst>
            <pc:docMk/>
            <pc:sldMk cId="2718679861" sldId="275"/>
            <ac:picMk id="3" creationId="{232D74CA-D6F8-4B19-BBC5-A23889F7B88F}"/>
          </ac:picMkLst>
        </pc:picChg>
        <pc:picChg chg="add mod">
          <ac:chgData name="Arindam BASU" userId="e44240ce-abb5-476a-bff8-f15d6aa47beb" providerId="ADAL" clId="{C3605984-7ACC-45F9-9F21-E75A11C8D8F3}" dt="2025-08-28T05:18:21.844" v="977" actId="1036"/>
          <ac:picMkLst>
            <pc:docMk/>
            <pc:sldMk cId="2718679861" sldId="275"/>
            <ac:picMk id="4" creationId="{FD7BD8B1-52FF-472B-86EF-6542F9BF3BB7}"/>
          </ac:picMkLst>
        </pc:picChg>
      </pc:sldChg>
      <pc:sldChg chg="addSp delSp modSp add">
        <pc:chgData name="Arindam BASU" userId="e44240ce-abb5-476a-bff8-f15d6aa47beb" providerId="ADAL" clId="{C3605984-7ACC-45F9-9F21-E75A11C8D8F3}" dt="2025-08-28T05:17:07.573" v="902" actId="20577"/>
        <pc:sldMkLst>
          <pc:docMk/>
          <pc:sldMk cId="97214300" sldId="277"/>
        </pc:sldMkLst>
        <pc:spChg chg="del">
          <ac:chgData name="Arindam BASU" userId="e44240ce-abb5-476a-bff8-f15d6aa47beb" providerId="ADAL" clId="{C3605984-7ACC-45F9-9F21-E75A11C8D8F3}" dt="2025-08-28T05:15:35.744" v="884" actId="478"/>
          <ac:spMkLst>
            <pc:docMk/>
            <pc:sldMk cId="97214300" sldId="277"/>
            <ac:spMk id="3" creationId="{E24DF2B4-DEA7-4402-92A1-BE75CAD2DC92}"/>
          </ac:spMkLst>
        </pc:spChg>
        <pc:spChg chg="add mod">
          <ac:chgData name="Arindam BASU" userId="e44240ce-abb5-476a-bff8-f15d6aa47beb" providerId="ADAL" clId="{C3605984-7ACC-45F9-9F21-E75A11C8D8F3}" dt="2025-08-28T05:17:07.573" v="902" actId="20577"/>
          <ac:spMkLst>
            <pc:docMk/>
            <pc:sldMk cId="97214300" sldId="277"/>
            <ac:spMk id="7" creationId="{EC6B7DED-89EE-493A-9F86-9867568A2A66}"/>
          </ac:spMkLst>
        </pc:spChg>
      </pc:sldChg>
      <pc:sldChg chg="modSp add">
        <pc:chgData name="Arindam BASU" userId="e44240ce-abb5-476a-bff8-f15d6aa47beb" providerId="ADAL" clId="{C3605984-7ACC-45F9-9F21-E75A11C8D8F3}" dt="2025-09-15T06:39:46.094" v="1935" actId="113"/>
        <pc:sldMkLst>
          <pc:docMk/>
          <pc:sldMk cId="327626472" sldId="278"/>
        </pc:sldMkLst>
        <pc:spChg chg="mod">
          <ac:chgData name="Arindam BASU" userId="e44240ce-abb5-476a-bff8-f15d6aa47beb" providerId="ADAL" clId="{C3605984-7ACC-45F9-9F21-E75A11C8D8F3}" dt="2025-09-15T06:39:46.094" v="1935" actId="113"/>
          <ac:spMkLst>
            <pc:docMk/>
            <pc:sldMk cId="327626472" sldId="278"/>
            <ac:spMk id="3" creationId="{E24DF2B4-DEA7-4402-92A1-BE75CAD2DC92}"/>
          </ac:spMkLst>
        </pc:spChg>
      </pc:sldChg>
      <pc:sldChg chg="addSp delSp modSp add">
        <pc:chgData name="Arindam BASU" userId="e44240ce-abb5-476a-bff8-f15d6aa47beb" providerId="ADAL" clId="{C3605984-7ACC-45F9-9F21-E75A11C8D8F3}" dt="2025-08-28T05:43:38.331" v="1177" actId="58"/>
        <pc:sldMkLst>
          <pc:docMk/>
          <pc:sldMk cId="3813813358" sldId="279"/>
        </pc:sldMkLst>
        <pc:spChg chg="mod">
          <ac:chgData name="Arindam BASU" userId="e44240ce-abb5-476a-bff8-f15d6aa47beb" providerId="ADAL" clId="{C3605984-7ACC-45F9-9F21-E75A11C8D8F3}" dt="2025-08-28T05:19:00.380" v="1009" actId="20577"/>
          <ac:spMkLst>
            <pc:docMk/>
            <pc:sldMk cId="3813813358" sldId="279"/>
            <ac:spMk id="2" creationId="{0D57BA6D-86F3-42D8-B80B-5C49C03CE99A}"/>
          </ac:spMkLst>
        </pc:spChg>
        <pc:spChg chg="add mod">
          <ac:chgData name="Arindam BASU" userId="e44240ce-abb5-476a-bff8-f15d6aa47beb" providerId="ADAL" clId="{C3605984-7ACC-45F9-9F21-E75A11C8D8F3}" dt="2025-08-28T05:43:38.331" v="1177" actId="58"/>
          <ac:spMkLst>
            <pc:docMk/>
            <pc:sldMk cId="3813813358" sldId="279"/>
            <ac:spMk id="9" creationId="{C017D744-2602-4693-BDFB-801A2DACB6D9}"/>
          </ac:spMkLst>
        </pc:spChg>
        <pc:picChg chg="del">
          <ac:chgData name="Arindam BASU" userId="e44240ce-abb5-476a-bff8-f15d6aa47beb" providerId="ADAL" clId="{C3605984-7ACC-45F9-9F21-E75A11C8D8F3}" dt="2025-08-28T05:18:31.687" v="979" actId="478"/>
          <ac:picMkLst>
            <pc:docMk/>
            <pc:sldMk cId="3813813358" sldId="279"/>
            <ac:picMk id="3" creationId="{232D74CA-D6F8-4B19-BBC5-A23889F7B88F}"/>
          </ac:picMkLst>
        </pc:picChg>
        <pc:picChg chg="del">
          <ac:chgData name="Arindam BASU" userId="e44240ce-abb5-476a-bff8-f15d6aa47beb" providerId="ADAL" clId="{C3605984-7ACC-45F9-9F21-E75A11C8D8F3}" dt="2025-08-28T05:18:32.404" v="980" actId="478"/>
          <ac:picMkLst>
            <pc:docMk/>
            <pc:sldMk cId="3813813358" sldId="279"/>
            <ac:picMk id="4" creationId="{FD7BD8B1-52FF-472B-86EF-6542F9BF3BB7}"/>
          </ac:picMkLst>
        </pc:picChg>
        <pc:picChg chg="add mod">
          <ac:chgData name="Arindam BASU" userId="e44240ce-abb5-476a-bff8-f15d6aa47beb" providerId="ADAL" clId="{C3605984-7ACC-45F9-9F21-E75A11C8D8F3}" dt="2025-08-28T05:19:16.904" v="1011" actId="14100"/>
          <ac:picMkLst>
            <pc:docMk/>
            <pc:sldMk cId="3813813358" sldId="279"/>
            <ac:picMk id="6" creationId="{70CA12B1-D745-4E55-83CF-78E6CB02CE45}"/>
          </ac:picMkLst>
        </pc:picChg>
        <pc:cxnChg chg="add mod">
          <ac:chgData name="Arindam BASU" userId="e44240ce-abb5-476a-bff8-f15d6aa47beb" providerId="ADAL" clId="{C3605984-7ACC-45F9-9F21-E75A11C8D8F3}" dt="2025-08-28T05:42:53.291" v="1137" actId="11529"/>
          <ac:cxnSpMkLst>
            <pc:docMk/>
            <pc:sldMk cId="3813813358" sldId="279"/>
            <ac:cxnSpMk id="8" creationId="{6D800BF0-0F5A-443B-83C8-512C4BD81E98}"/>
          </ac:cxnSpMkLst>
        </pc:cxnChg>
      </pc:sldChg>
      <pc:sldChg chg="addSp modSp add">
        <pc:chgData name="Arindam BASU" userId="e44240ce-abb5-476a-bff8-f15d6aa47beb" providerId="ADAL" clId="{C3605984-7ACC-45F9-9F21-E75A11C8D8F3}" dt="2025-08-28T05:21:05.873" v="1028" actId="14100"/>
        <pc:sldMkLst>
          <pc:docMk/>
          <pc:sldMk cId="3773002745" sldId="280"/>
        </pc:sldMkLst>
        <pc:spChg chg="mod">
          <ac:chgData name="Arindam BASU" userId="e44240ce-abb5-476a-bff8-f15d6aa47beb" providerId="ADAL" clId="{C3605984-7ACC-45F9-9F21-E75A11C8D8F3}" dt="2025-08-28T05:20:46.533" v="1026" actId="58"/>
          <ac:spMkLst>
            <pc:docMk/>
            <pc:sldMk cId="3773002745" sldId="280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8-28T05:21:05.873" v="1028" actId="14100"/>
          <ac:picMkLst>
            <pc:docMk/>
            <pc:sldMk cId="3773002745" sldId="280"/>
            <ac:picMk id="3" creationId="{B4CC3C9D-1072-43AC-BFF8-D36C8BC2B044}"/>
          </ac:picMkLst>
        </pc:picChg>
      </pc:sldChg>
      <pc:sldChg chg="modSp add">
        <pc:chgData name="Arindam BASU" userId="e44240ce-abb5-476a-bff8-f15d6aa47beb" providerId="ADAL" clId="{C3605984-7ACC-45F9-9F21-E75A11C8D8F3}" dt="2025-09-15T06:39:32.702" v="1933" actId="113"/>
        <pc:sldMkLst>
          <pc:docMk/>
          <pc:sldMk cId="3602868273" sldId="281"/>
        </pc:sldMkLst>
        <pc:spChg chg="mod">
          <ac:chgData name="Arindam BASU" userId="e44240ce-abb5-476a-bff8-f15d6aa47beb" providerId="ADAL" clId="{C3605984-7ACC-45F9-9F21-E75A11C8D8F3}" dt="2025-09-15T06:39:32.702" v="1933" actId="113"/>
          <ac:spMkLst>
            <pc:docMk/>
            <pc:sldMk cId="3602868273" sldId="281"/>
            <ac:spMk id="7" creationId="{EC6B7DED-89EE-493A-9F86-9867568A2A66}"/>
          </ac:spMkLst>
        </pc:spChg>
      </pc:sldChg>
      <pc:sldChg chg="modSp add">
        <pc:chgData name="Arindam BASU" userId="e44240ce-abb5-476a-bff8-f15d6aa47beb" providerId="ADAL" clId="{C3605984-7ACC-45F9-9F21-E75A11C8D8F3}" dt="2025-09-15T06:39:16.382" v="1929" actId="20577"/>
        <pc:sldMkLst>
          <pc:docMk/>
          <pc:sldMk cId="1713168574" sldId="282"/>
        </pc:sldMkLst>
        <pc:spChg chg="mod">
          <ac:chgData name="Arindam BASU" userId="e44240ce-abb5-476a-bff8-f15d6aa47beb" providerId="ADAL" clId="{C3605984-7ACC-45F9-9F21-E75A11C8D8F3}" dt="2025-09-15T06:39:16.382" v="1929" actId="20577"/>
          <ac:spMkLst>
            <pc:docMk/>
            <pc:sldMk cId="1713168574" sldId="282"/>
            <ac:spMk id="7" creationId="{EC6B7DED-89EE-493A-9F86-9867568A2A66}"/>
          </ac:spMkLst>
        </pc:spChg>
      </pc:sldChg>
      <pc:sldChg chg="addSp delSp modSp add">
        <pc:chgData name="Arindam BASU" userId="e44240ce-abb5-476a-bff8-f15d6aa47beb" providerId="ADAL" clId="{C3605984-7ACC-45F9-9F21-E75A11C8D8F3}" dt="2025-08-28T05:44:35.920" v="1184" actId="14100"/>
        <pc:sldMkLst>
          <pc:docMk/>
          <pc:sldMk cId="558496919" sldId="283"/>
        </pc:sldMkLst>
        <pc:spChg chg="del">
          <ac:chgData name="Arindam BASU" userId="e44240ce-abb5-476a-bff8-f15d6aa47beb" providerId="ADAL" clId="{C3605984-7ACC-45F9-9F21-E75A11C8D8F3}" dt="2025-08-28T05:44:30.330" v="1181" actId="478"/>
          <ac:spMkLst>
            <pc:docMk/>
            <pc:sldMk cId="558496919" sldId="283"/>
            <ac:spMk id="7" creationId="{D954B73E-B739-4B19-9219-B82705FA9EDA}"/>
          </ac:spMkLst>
        </pc:spChg>
        <pc:spChg chg="del">
          <ac:chgData name="Arindam BASU" userId="e44240ce-abb5-476a-bff8-f15d6aa47beb" providerId="ADAL" clId="{C3605984-7ACC-45F9-9F21-E75A11C8D8F3}" dt="2025-08-28T05:44:30.330" v="1181" actId="478"/>
          <ac:spMkLst>
            <pc:docMk/>
            <pc:sldMk cId="558496919" sldId="283"/>
            <ac:spMk id="10" creationId="{86C3FF9B-2322-4D95-AC29-2DDC84DD7F68}"/>
          </ac:spMkLst>
        </pc:spChg>
        <pc:spChg chg="del">
          <ac:chgData name="Arindam BASU" userId="e44240ce-abb5-476a-bff8-f15d6aa47beb" providerId="ADAL" clId="{C3605984-7ACC-45F9-9F21-E75A11C8D8F3}" dt="2025-08-28T05:44:30.330" v="1181" actId="478"/>
          <ac:spMkLst>
            <pc:docMk/>
            <pc:sldMk cId="558496919" sldId="283"/>
            <ac:spMk id="13" creationId="{5F5283F5-C4EE-42AF-BF5F-D8B528217587}"/>
          </ac:spMkLst>
        </pc:spChg>
        <pc:spChg chg="del">
          <ac:chgData name="Arindam BASU" userId="e44240ce-abb5-476a-bff8-f15d6aa47beb" providerId="ADAL" clId="{C3605984-7ACC-45F9-9F21-E75A11C8D8F3}" dt="2025-08-28T05:43:56.610" v="1180" actId="478"/>
          <ac:spMkLst>
            <pc:docMk/>
            <pc:sldMk cId="558496919" sldId="283"/>
            <ac:spMk id="14" creationId="{B3F1CBD1-2847-4600-B1A4-13F5DD4A83AA}"/>
          </ac:spMkLst>
        </pc:spChg>
        <pc:picChg chg="add mod">
          <ac:chgData name="Arindam BASU" userId="e44240ce-abb5-476a-bff8-f15d6aa47beb" providerId="ADAL" clId="{C3605984-7ACC-45F9-9F21-E75A11C8D8F3}" dt="2025-08-28T05:44:35.920" v="1184" actId="14100"/>
          <ac:picMkLst>
            <pc:docMk/>
            <pc:sldMk cId="558496919" sldId="283"/>
            <ac:picMk id="3" creationId="{EF877720-A44B-4C5E-AE2C-C63DCE2F2BC8}"/>
          </ac:picMkLst>
        </pc:picChg>
        <pc:picChg chg="del">
          <ac:chgData name="Arindam BASU" userId="e44240ce-abb5-476a-bff8-f15d6aa47beb" providerId="ADAL" clId="{C3605984-7ACC-45F9-9F21-E75A11C8D8F3}" dt="2025-08-28T05:44:30.330" v="1181" actId="478"/>
          <ac:picMkLst>
            <pc:docMk/>
            <pc:sldMk cId="558496919" sldId="283"/>
            <ac:picMk id="4" creationId="{672BC455-9605-42B6-B7A4-9BD3CF7B62DF}"/>
          </ac:picMkLst>
        </pc:picChg>
        <pc:picChg chg="del">
          <ac:chgData name="Arindam BASU" userId="e44240ce-abb5-476a-bff8-f15d6aa47beb" providerId="ADAL" clId="{C3605984-7ACC-45F9-9F21-E75A11C8D8F3}" dt="2025-08-28T05:43:53.105" v="1179" actId="478"/>
          <ac:picMkLst>
            <pc:docMk/>
            <pc:sldMk cId="558496919" sldId="283"/>
            <ac:picMk id="6" creationId="{CB37F657-655B-4509-9662-E5AB2592F2AD}"/>
          </ac:picMkLst>
        </pc:picChg>
        <pc:cxnChg chg="del">
          <ac:chgData name="Arindam BASU" userId="e44240ce-abb5-476a-bff8-f15d6aa47beb" providerId="ADAL" clId="{C3605984-7ACC-45F9-9F21-E75A11C8D8F3}" dt="2025-08-28T05:44:30.330" v="1181" actId="478"/>
          <ac:cxnSpMkLst>
            <pc:docMk/>
            <pc:sldMk cId="558496919" sldId="283"/>
            <ac:cxnSpMk id="9" creationId="{EDD798C0-D568-44E8-95EE-347FC5071FBD}"/>
          </ac:cxnSpMkLst>
        </pc:cxnChg>
        <pc:cxnChg chg="del">
          <ac:chgData name="Arindam BASU" userId="e44240ce-abb5-476a-bff8-f15d6aa47beb" providerId="ADAL" clId="{C3605984-7ACC-45F9-9F21-E75A11C8D8F3}" dt="2025-08-28T05:44:30.330" v="1181" actId="478"/>
          <ac:cxnSpMkLst>
            <pc:docMk/>
            <pc:sldMk cId="558496919" sldId="283"/>
            <ac:cxnSpMk id="12" creationId="{756FBDC6-EC5E-4153-9607-CF5764F16806}"/>
          </ac:cxnSpMkLst>
        </pc:cxnChg>
      </pc:sldChg>
      <pc:sldChg chg="addSp delSp modSp add">
        <pc:chgData name="Arindam BASU" userId="e44240ce-abb5-476a-bff8-f15d6aa47beb" providerId="ADAL" clId="{C3605984-7ACC-45F9-9F21-E75A11C8D8F3}" dt="2025-08-28T05:45:08.024" v="1188" actId="14100"/>
        <pc:sldMkLst>
          <pc:docMk/>
          <pc:sldMk cId="2893915325" sldId="284"/>
        </pc:sldMkLst>
        <pc:picChg chg="del">
          <ac:chgData name="Arindam BASU" userId="e44240ce-abb5-476a-bff8-f15d6aa47beb" providerId="ADAL" clId="{C3605984-7ACC-45F9-9F21-E75A11C8D8F3}" dt="2025-08-28T05:44:40.619" v="1186" actId="478"/>
          <ac:picMkLst>
            <pc:docMk/>
            <pc:sldMk cId="2893915325" sldId="284"/>
            <ac:picMk id="3" creationId="{EF877720-A44B-4C5E-AE2C-C63DCE2F2BC8}"/>
          </ac:picMkLst>
        </pc:picChg>
        <pc:picChg chg="add mod">
          <ac:chgData name="Arindam BASU" userId="e44240ce-abb5-476a-bff8-f15d6aa47beb" providerId="ADAL" clId="{C3605984-7ACC-45F9-9F21-E75A11C8D8F3}" dt="2025-08-28T05:45:08.024" v="1188" actId="14100"/>
          <ac:picMkLst>
            <pc:docMk/>
            <pc:sldMk cId="2893915325" sldId="284"/>
            <ac:picMk id="4" creationId="{BACA017B-6286-4AF9-8500-A14675407234}"/>
          </ac:picMkLst>
        </pc:picChg>
      </pc:sldChg>
      <pc:sldChg chg="addSp delSp modSp add">
        <pc:chgData name="Arindam BASU" userId="e44240ce-abb5-476a-bff8-f15d6aa47beb" providerId="ADAL" clId="{C3605984-7ACC-45F9-9F21-E75A11C8D8F3}" dt="2025-08-28T05:46:11.129" v="1206" actId="14100"/>
        <pc:sldMkLst>
          <pc:docMk/>
          <pc:sldMk cId="1541033218" sldId="285"/>
        </pc:sldMkLst>
        <pc:spChg chg="mod">
          <ac:chgData name="Arindam BASU" userId="e44240ce-abb5-476a-bff8-f15d6aa47beb" providerId="ADAL" clId="{C3605984-7ACC-45F9-9F21-E75A11C8D8F3}" dt="2025-08-28T05:45:30.787" v="1204" actId="20577"/>
          <ac:spMkLst>
            <pc:docMk/>
            <pc:sldMk cId="1541033218" sldId="285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8-28T05:46:11.129" v="1206" actId="14100"/>
          <ac:picMkLst>
            <pc:docMk/>
            <pc:sldMk cId="1541033218" sldId="285"/>
            <ac:picMk id="3" creationId="{F418854F-09C9-4FB1-8E9A-9154622E401A}"/>
          </ac:picMkLst>
        </pc:picChg>
        <pc:picChg chg="del">
          <ac:chgData name="Arindam BASU" userId="e44240ce-abb5-476a-bff8-f15d6aa47beb" providerId="ADAL" clId="{C3605984-7ACC-45F9-9F21-E75A11C8D8F3}" dt="2025-08-28T05:45:17.477" v="1190" actId="478"/>
          <ac:picMkLst>
            <pc:docMk/>
            <pc:sldMk cId="1541033218" sldId="285"/>
            <ac:picMk id="4" creationId="{BACA017B-6286-4AF9-8500-A14675407234}"/>
          </ac:picMkLst>
        </pc:picChg>
      </pc:sldChg>
      <pc:sldChg chg="addSp delSp modSp add">
        <pc:chgData name="Arindam BASU" userId="e44240ce-abb5-476a-bff8-f15d6aa47beb" providerId="ADAL" clId="{C3605984-7ACC-45F9-9F21-E75A11C8D8F3}" dt="2025-08-28T05:48:24.045" v="1221" actId="14100"/>
        <pc:sldMkLst>
          <pc:docMk/>
          <pc:sldMk cId="2814053977" sldId="286"/>
        </pc:sldMkLst>
        <pc:spChg chg="mod">
          <ac:chgData name="Arindam BASU" userId="e44240ce-abb5-476a-bff8-f15d6aa47beb" providerId="ADAL" clId="{C3605984-7ACC-45F9-9F21-E75A11C8D8F3}" dt="2025-08-28T05:48:02.233" v="1218" actId="20577"/>
          <ac:spMkLst>
            <pc:docMk/>
            <pc:sldMk cId="2814053977" sldId="286"/>
            <ac:spMk id="2" creationId="{0D57BA6D-86F3-42D8-B80B-5C49C03CE99A}"/>
          </ac:spMkLst>
        </pc:spChg>
        <pc:picChg chg="del">
          <ac:chgData name="Arindam BASU" userId="e44240ce-abb5-476a-bff8-f15d6aa47beb" providerId="ADAL" clId="{C3605984-7ACC-45F9-9F21-E75A11C8D8F3}" dt="2025-08-28T05:48:03.920" v="1219" actId="478"/>
          <ac:picMkLst>
            <pc:docMk/>
            <pc:sldMk cId="2814053977" sldId="286"/>
            <ac:picMk id="3" creationId="{F418854F-09C9-4FB1-8E9A-9154622E401A}"/>
          </ac:picMkLst>
        </pc:picChg>
        <pc:picChg chg="add mod">
          <ac:chgData name="Arindam BASU" userId="e44240ce-abb5-476a-bff8-f15d6aa47beb" providerId="ADAL" clId="{C3605984-7ACC-45F9-9F21-E75A11C8D8F3}" dt="2025-08-28T05:48:24.045" v="1221" actId="14100"/>
          <ac:picMkLst>
            <pc:docMk/>
            <pc:sldMk cId="2814053977" sldId="286"/>
            <ac:picMk id="4" creationId="{3F88D36B-2B5B-47BA-936C-43EB06820EC4}"/>
          </ac:picMkLst>
        </pc:picChg>
      </pc:sldChg>
      <pc:sldChg chg="addSp delSp modSp add">
        <pc:chgData name="Arindam BASU" userId="e44240ce-abb5-476a-bff8-f15d6aa47beb" providerId="ADAL" clId="{C3605984-7ACC-45F9-9F21-E75A11C8D8F3}" dt="2025-09-15T04:50:20.256" v="1294" actId="1037"/>
        <pc:sldMkLst>
          <pc:docMk/>
          <pc:sldMk cId="1513466460" sldId="287"/>
        </pc:sldMkLst>
        <pc:spChg chg="mod">
          <ac:chgData name="Arindam BASU" userId="e44240ce-abb5-476a-bff8-f15d6aa47beb" providerId="ADAL" clId="{C3605984-7ACC-45F9-9F21-E75A11C8D8F3}" dt="2025-09-15T04:49:43.830" v="1250" actId="20577"/>
          <ac:spMkLst>
            <pc:docMk/>
            <pc:sldMk cId="1513466460" sldId="287"/>
            <ac:spMk id="2" creationId="{0D57BA6D-86F3-42D8-B80B-5C49C03CE99A}"/>
          </ac:spMkLst>
        </pc:spChg>
        <pc:picChg chg="del">
          <ac:chgData name="Arindam BASU" userId="e44240ce-abb5-476a-bff8-f15d6aa47beb" providerId="ADAL" clId="{C3605984-7ACC-45F9-9F21-E75A11C8D8F3}" dt="2025-09-15T04:49:29.650" v="1232" actId="478"/>
          <ac:picMkLst>
            <pc:docMk/>
            <pc:sldMk cId="1513466460" sldId="287"/>
            <ac:picMk id="3" creationId="{40DE82D2-6FE2-41CC-AFE1-BD45AA3C03D4}"/>
          </ac:picMkLst>
        </pc:picChg>
        <pc:picChg chg="add mod">
          <ac:chgData name="Arindam BASU" userId="e44240ce-abb5-476a-bff8-f15d6aa47beb" providerId="ADAL" clId="{C3605984-7ACC-45F9-9F21-E75A11C8D8F3}" dt="2025-09-15T04:50:20.256" v="1294" actId="1037"/>
          <ac:picMkLst>
            <pc:docMk/>
            <pc:sldMk cId="1513466460" sldId="287"/>
            <ac:picMk id="4" creationId="{F067EDAA-6CF4-4FC5-A825-681BDB2337B4}"/>
          </ac:picMkLst>
        </pc:picChg>
      </pc:sldChg>
      <pc:sldChg chg="addSp delSp modSp add">
        <pc:chgData name="Arindam BASU" userId="e44240ce-abb5-476a-bff8-f15d6aa47beb" providerId="ADAL" clId="{C3605984-7ACC-45F9-9F21-E75A11C8D8F3}" dt="2025-09-15T04:53:29.261" v="1328" actId="1037"/>
        <pc:sldMkLst>
          <pc:docMk/>
          <pc:sldMk cId="1788193942" sldId="288"/>
        </pc:sldMkLst>
        <pc:spChg chg="mod">
          <ac:chgData name="Arindam BASU" userId="e44240ce-abb5-476a-bff8-f15d6aa47beb" providerId="ADAL" clId="{C3605984-7ACC-45F9-9F21-E75A11C8D8F3}" dt="2025-09-15T04:53:04.423" v="1302" actId="20577"/>
          <ac:spMkLst>
            <pc:docMk/>
            <pc:sldMk cId="1788193942" sldId="288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9-15T04:53:29.261" v="1328" actId="1037"/>
          <ac:picMkLst>
            <pc:docMk/>
            <pc:sldMk cId="1788193942" sldId="288"/>
            <ac:picMk id="3" creationId="{AFBC52B0-E4B7-4222-992E-FD6A056246A8}"/>
          </ac:picMkLst>
        </pc:picChg>
        <pc:picChg chg="del">
          <ac:chgData name="Arindam BASU" userId="e44240ce-abb5-476a-bff8-f15d6aa47beb" providerId="ADAL" clId="{C3605984-7ACC-45F9-9F21-E75A11C8D8F3}" dt="2025-09-15T04:50:34.699" v="1296" actId="478"/>
          <ac:picMkLst>
            <pc:docMk/>
            <pc:sldMk cId="1788193942" sldId="288"/>
            <ac:picMk id="4" creationId="{F067EDAA-6CF4-4FC5-A825-681BDB2337B4}"/>
          </ac:picMkLst>
        </pc:picChg>
      </pc:sldChg>
      <pc:sldChg chg="addSp delSp modSp add">
        <pc:chgData name="Arindam BASU" userId="e44240ce-abb5-476a-bff8-f15d6aa47beb" providerId="ADAL" clId="{C3605984-7ACC-45F9-9F21-E75A11C8D8F3}" dt="2025-09-15T04:59:19.635" v="1366" actId="20577"/>
        <pc:sldMkLst>
          <pc:docMk/>
          <pc:sldMk cId="78321083" sldId="289"/>
        </pc:sldMkLst>
        <pc:spChg chg="mod">
          <ac:chgData name="Arindam BASU" userId="e44240ce-abb5-476a-bff8-f15d6aa47beb" providerId="ADAL" clId="{C3605984-7ACC-45F9-9F21-E75A11C8D8F3}" dt="2025-09-15T04:59:19.635" v="1366" actId="20577"/>
          <ac:spMkLst>
            <pc:docMk/>
            <pc:sldMk cId="78321083" sldId="289"/>
            <ac:spMk id="2" creationId="{0D57BA6D-86F3-42D8-B80B-5C49C03CE99A}"/>
          </ac:spMkLst>
        </pc:spChg>
        <pc:picChg chg="del">
          <ac:chgData name="Arindam BASU" userId="e44240ce-abb5-476a-bff8-f15d6aa47beb" providerId="ADAL" clId="{C3605984-7ACC-45F9-9F21-E75A11C8D8F3}" dt="2025-09-15T04:53:34.520" v="1330" actId="478"/>
          <ac:picMkLst>
            <pc:docMk/>
            <pc:sldMk cId="78321083" sldId="289"/>
            <ac:picMk id="3" creationId="{AFBC52B0-E4B7-4222-992E-FD6A056246A8}"/>
          </ac:picMkLst>
        </pc:picChg>
        <pc:picChg chg="add mod">
          <ac:chgData name="Arindam BASU" userId="e44240ce-abb5-476a-bff8-f15d6aa47beb" providerId="ADAL" clId="{C3605984-7ACC-45F9-9F21-E75A11C8D8F3}" dt="2025-09-15T04:57:30.466" v="1360" actId="1037"/>
          <ac:picMkLst>
            <pc:docMk/>
            <pc:sldMk cId="78321083" sldId="289"/>
            <ac:picMk id="4" creationId="{F47B8D49-5A04-45F3-B548-4B72D11352E1}"/>
          </ac:picMkLst>
        </pc:picChg>
      </pc:sldChg>
      <pc:sldChg chg="addSp delSp modSp add">
        <pc:chgData name="Arindam BASU" userId="e44240ce-abb5-476a-bff8-f15d6aa47beb" providerId="ADAL" clId="{C3605984-7ACC-45F9-9F21-E75A11C8D8F3}" dt="2025-09-15T04:59:50.749" v="1394" actId="1037"/>
        <pc:sldMkLst>
          <pc:docMk/>
          <pc:sldMk cId="1021748551" sldId="290"/>
        </pc:sldMkLst>
        <pc:picChg chg="add mod">
          <ac:chgData name="Arindam BASU" userId="e44240ce-abb5-476a-bff8-f15d6aa47beb" providerId="ADAL" clId="{C3605984-7ACC-45F9-9F21-E75A11C8D8F3}" dt="2025-09-15T04:59:50.749" v="1394" actId="1037"/>
          <ac:picMkLst>
            <pc:docMk/>
            <pc:sldMk cId="1021748551" sldId="290"/>
            <ac:picMk id="3" creationId="{D0847102-F9B2-439E-95F5-7EAF784184A0}"/>
          </ac:picMkLst>
        </pc:picChg>
        <pc:picChg chg="del">
          <ac:chgData name="Arindam BASU" userId="e44240ce-abb5-476a-bff8-f15d6aa47beb" providerId="ADAL" clId="{C3605984-7ACC-45F9-9F21-E75A11C8D8F3}" dt="2025-09-15T04:59:26.612" v="1368" actId="478"/>
          <ac:picMkLst>
            <pc:docMk/>
            <pc:sldMk cId="1021748551" sldId="290"/>
            <ac:picMk id="4" creationId="{F47B8D49-5A04-45F3-B548-4B72D11352E1}"/>
          </ac:picMkLst>
        </pc:picChg>
      </pc:sldChg>
      <pc:sldChg chg="addSp delSp modSp add">
        <pc:chgData name="Arindam BASU" userId="e44240ce-abb5-476a-bff8-f15d6aa47beb" providerId="ADAL" clId="{C3605984-7ACC-45F9-9F21-E75A11C8D8F3}" dt="2025-09-15T05:09:55.363" v="1447" actId="1076"/>
        <pc:sldMkLst>
          <pc:docMk/>
          <pc:sldMk cId="2511720186" sldId="291"/>
        </pc:sldMkLst>
        <pc:spChg chg="add mod">
          <ac:chgData name="Arindam BASU" userId="e44240ce-abb5-476a-bff8-f15d6aa47beb" providerId="ADAL" clId="{C3605984-7ACC-45F9-9F21-E75A11C8D8F3}" dt="2025-09-15T05:08:39.528" v="1431" actId="208"/>
          <ac:spMkLst>
            <pc:docMk/>
            <pc:sldMk cId="2511720186" sldId="291"/>
            <ac:spMk id="6" creationId="{2A13CB8C-1087-4A35-AC3C-BBEE54BFA41C}"/>
          </ac:spMkLst>
        </pc:spChg>
        <pc:spChg chg="add mod">
          <ac:chgData name="Arindam BASU" userId="e44240ce-abb5-476a-bff8-f15d6aa47beb" providerId="ADAL" clId="{C3605984-7ACC-45F9-9F21-E75A11C8D8F3}" dt="2025-09-15T05:08:56.516" v="1436" actId="1076"/>
          <ac:spMkLst>
            <pc:docMk/>
            <pc:sldMk cId="2511720186" sldId="291"/>
            <ac:spMk id="7" creationId="{D8CBDD43-F999-4149-A6F9-CDE6F5597485}"/>
          </ac:spMkLst>
        </pc:spChg>
        <pc:spChg chg="add mod">
          <ac:chgData name="Arindam BASU" userId="e44240ce-abb5-476a-bff8-f15d6aa47beb" providerId="ADAL" clId="{C3605984-7ACC-45F9-9F21-E75A11C8D8F3}" dt="2025-09-15T05:09:34.546" v="1438" actId="1076"/>
          <ac:spMkLst>
            <pc:docMk/>
            <pc:sldMk cId="2511720186" sldId="291"/>
            <ac:spMk id="8" creationId="{F1B66A36-C04E-442E-AF9D-89EF0445E426}"/>
          </ac:spMkLst>
        </pc:spChg>
        <pc:spChg chg="add mod">
          <ac:chgData name="Arindam BASU" userId="e44240ce-abb5-476a-bff8-f15d6aa47beb" providerId="ADAL" clId="{C3605984-7ACC-45F9-9F21-E75A11C8D8F3}" dt="2025-09-15T05:09:55.363" v="1447" actId="1076"/>
          <ac:spMkLst>
            <pc:docMk/>
            <pc:sldMk cId="2511720186" sldId="291"/>
            <ac:spMk id="9" creationId="{4A2DA21E-6916-423B-B0A3-5EB73B2085F1}"/>
          </ac:spMkLst>
        </pc:spChg>
        <pc:picChg chg="del">
          <ac:chgData name="Arindam BASU" userId="e44240ce-abb5-476a-bff8-f15d6aa47beb" providerId="ADAL" clId="{C3605984-7ACC-45F9-9F21-E75A11C8D8F3}" dt="2025-09-15T05:08:01.442" v="1396" actId="478"/>
          <ac:picMkLst>
            <pc:docMk/>
            <pc:sldMk cId="2511720186" sldId="291"/>
            <ac:picMk id="3" creationId="{D0847102-F9B2-439E-95F5-7EAF784184A0}"/>
          </ac:picMkLst>
        </pc:picChg>
        <pc:picChg chg="add mod">
          <ac:chgData name="Arindam BASU" userId="e44240ce-abb5-476a-bff8-f15d6aa47beb" providerId="ADAL" clId="{C3605984-7ACC-45F9-9F21-E75A11C8D8F3}" dt="2025-09-15T05:08:22.104" v="1427" actId="1037"/>
          <ac:picMkLst>
            <pc:docMk/>
            <pc:sldMk cId="2511720186" sldId="291"/>
            <ac:picMk id="4" creationId="{30A5A88C-F17B-4E10-9962-8508A3D06994}"/>
          </ac:picMkLst>
        </pc:picChg>
      </pc:sldChg>
      <pc:sldChg chg="addSp delSp modSp add">
        <pc:chgData name="Arindam BASU" userId="e44240ce-abb5-476a-bff8-f15d6aa47beb" providerId="ADAL" clId="{C3605984-7ACC-45F9-9F21-E75A11C8D8F3}" dt="2025-09-15T05:10:33.246" v="1479" actId="1037"/>
        <pc:sldMkLst>
          <pc:docMk/>
          <pc:sldMk cId="1575180081" sldId="292"/>
        </pc:sldMkLst>
        <pc:spChg chg="mod">
          <ac:chgData name="Arindam BASU" userId="e44240ce-abb5-476a-bff8-f15d6aa47beb" providerId="ADAL" clId="{C3605984-7ACC-45F9-9F21-E75A11C8D8F3}" dt="2025-09-15T05:10:07.072" v="1450" actId="1076"/>
          <ac:spMkLst>
            <pc:docMk/>
            <pc:sldMk cId="1575180081" sldId="292"/>
            <ac:spMk id="2" creationId="{0D57BA6D-86F3-42D8-B80B-5C49C03CE99A}"/>
          </ac:spMkLst>
        </pc:spChg>
        <pc:spChg chg="del">
          <ac:chgData name="Arindam BASU" userId="e44240ce-abb5-476a-bff8-f15d6aa47beb" providerId="ADAL" clId="{C3605984-7ACC-45F9-9F21-E75A11C8D8F3}" dt="2025-09-15T05:10:10.341" v="1451" actId="478"/>
          <ac:spMkLst>
            <pc:docMk/>
            <pc:sldMk cId="1575180081" sldId="292"/>
            <ac:spMk id="6" creationId="{2A13CB8C-1087-4A35-AC3C-BBEE54BFA41C}"/>
          </ac:spMkLst>
        </pc:spChg>
        <pc:spChg chg="del">
          <ac:chgData name="Arindam BASU" userId="e44240ce-abb5-476a-bff8-f15d6aa47beb" providerId="ADAL" clId="{C3605984-7ACC-45F9-9F21-E75A11C8D8F3}" dt="2025-09-15T05:10:10.341" v="1451" actId="478"/>
          <ac:spMkLst>
            <pc:docMk/>
            <pc:sldMk cId="1575180081" sldId="292"/>
            <ac:spMk id="7" creationId="{D8CBDD43-F999-4149-A6F9-CDE6F5597485}"/>
          </ac:spMkLst>
        </pc:spChg>
        <pc:spChg chg="del">
          <ac:chgData name="Arindam BASU" userId="e44240ce-abb5-476a-bff8-f15d6aa47beb" providerId="ADAL" clId="{C3605984-7ACC-45F9-9F21-E75A11C8D8F3}" dt="2025-09-15T05:10:10.341" v="1451" actId="478"/>
          <ac:spMkLst>
            <pc:docMk/>
            <pc:sldMk cId="1575180081" sldId="292"/>
            <ac:spMk id="8" creationId="{F1B66A36-C04E-442E-AF9D-89EF0445E426}"/>
          </ac:spMkLst>
        </pc:spChg>
        <pc:spChg chg="del">
          <ac:chgData name="Arindam BASU" userId="e44240ce-abb5-476a-bff8-f15d6aa47beb" providerId="ADAL" clId="{C3605984-7ACC-45F9-9F21-E75A11C8D8F3}" dt="2025-09-15T05:10:10.341" v="1451" actId="478"/>
          <ac:spMkLst>
            <pc:docMk/>
            <pc:sldMk cId="1575180081" sldId="292"/>
            <ac:spMk id="9" creationId="{4A2DA21E-6916-423B-B0A3-5EB73B2085F1}"/>
          </ac:spMkLst>
        </pc:spChg>
        <pc:picChg chg="add mod">
          <ac:chgData name="Arindam BASU" userId="e44240ce-abb5-476a-bff8-f15d6aa47beb" providerId="ADAL" clId="{C3605984-7ACC-45F9-9F21-E75A11C8D8F3}" dt="2025-09-15T05:10:33.246" v="1479" actId="1037"/>
          <ac:picMkLst>
            <pc:docMk/>
            <pc:sldMk cId="1575180081" sldId="292"/>
            <ac:picMk id="3" creationId="{E954F6DB-A3A0-4826-BC55-FD3203360522}"/>
          </ac:picMkLst>
        </pc:picChg>
        <pc:picChg chg="del">
          <ac:chgData name="Arindam BASU" userId="e44240ce-abb5-476a-bff8-f15d6aa47beb" providerId="ADAL" clId="{C3605984-7ACC-45F9-9F21-E75A11C8D8F3}" dt="2025-09-15T05:10:05.906" v="1449" actId="478"/>
          <ac:picMkLst>
            <pc:docMk/>
            <pc:sldMk cId="1575180081" sldId="292"/>
            <ac:picMk id="4" creationId="{30A5A88C-F17B-4E10-9962-8508A3D06994}"/>
          </ac:picMkLst>
        </pc:picChg>
      </pc:sldChg>
      <pc:sldChg chg="addSp delSp modSp add">
        <pc:chgData name="Arindam BASU" userId="e44240ce-abb5-476a-bff8-f15d6aa47beb" providerId="ADAL" clId="{C3605984-7ACC-45F9-9F21-E75A11C8D8F3}" dt="2025-09-15T05:17:24.496" v="1497" actId="1076"/>
        <pc:sldMkLst>
          <pc:docMk/>
          <pc:sldMk cId="1031950477" sldId="293"/>
        </pc:sldMkLst>
        <pc:spChg chg="mod">
          <ac:chgData name="Arindam BASU" userId="e44240ce-abb5-476a-bff8-f15d6aa47beb" providerId="ADAL" clId="{C3605984-7ACC-45F9-9F21-E75A11C8D8F3}" dt="2025-09-15T05:16:23.912" v="1488" actId="20577"/>
          <ac:spMkLst>
            <pc:docMk/>
            <pc:sldMk cId="1031950477" sldId="293"/>
            <ac:spMk id="2" creationId="{0D57BA6D-86F3-42D8-B80B-5C49C03CE99A}"/>
          </ac:spMkLst>
        </pc:spChg>
        <pc:picChg chg="del">
          <ac:chgData name="Arindam BASU" userId="e44240ce-abb5-476a-bff8-f15d6aa47beb" providerId="ADAL" clId="{C3605984-7ACC-45F9-9F21-E75A11C8D8F3}" dt="2025-09-15T05:16:16.994" v="1481" actId="478"/>
          <ac:picMkLst>
            <pc:docMk/>
            <pc:sldMk cId="1031950477" sldId="293"/>
            <ac:picMk id="3" creationId="{E954F6DB-A3A0-4826-BC55-FD3203360522}"/>
          </ac:picMkLst>
        </pc:picChg>
        <pc:picChg chg="add mod">
          <ac:chgData name="Arindam BASU" userId="e44240ce-abb5-476a-bff8-f15d6aa47beb" providerId="ADAL" clId="{C3605984-7ACC-45F9-9F21-E75A11C8D8F3}" dt="2025-09-15T05:16:54.904" v="1493" actId="1076"/>
          <ac:picMkLst>
            <pc:docMk/>
            <pc:sldMk cId="1031950477" sldId="293"/>
            <ac:picMk id="4" creationId="{5C345BC6-65FF-4312-8AC3-A71110E810D1}"/>
          </ac:picMkLst>
        </pc:picChg>
        <pc:picChg chg="add mod">
          <ac:chgData name="Arindam BASU" userId="e44240ce-abb5-476a-bff8-f15d6aa47beb" providerId="ADAL" clId="{C3605984-7ACC-45F9-9F21-E75A11C8D8F3}" dt="2025-09-15T05:17:24.496" v="1497" actId="1076"/>
          <ac:picMkLst>
            <pc:docMk/>
            <pc:sldMk cId="1031950477" sldId="293"/>
            <ac:picMk id="6" creationId="{B55D3760-AF48-4C5B-89FB-A1DDCF133FD0}"/>
          </ac:picMkLst>
        </pc:picChg>
      </pc:sldChg>
      <pc:sldChg chg="addSp delSp modSp add">
        <pc:chgData name="Arindam BASU" userId="e44240ce-abb5-476a-bff8-f15d6aa47beb" providerId="ADAL" clId="{C3605984-7ACC-45F9-9F21-E75A11C8D8F3}" dt="2025-09-15T06:01:20.750" v="1530" actId="1076"/>
        <pc:sldMkLst>
          <pc:docMk/>
          <pc:sldMk cId="1767840024" sldId="294"/>
        </pc:sldMkLst>
        <pc:spChg chg="mod">
          <ac:chgData name="Arindam BASU" userId="e44240ce-abb5-476a-bff8-f15d6aa47beb" providerId="ADAL" clId="{C3605984-7ACC-45F9-9F21-E75A11C8D8F3}" dt="2025-09-15T06:00:35.163" v="1524" actId="5793"/>
          <ac:spMkLst>
            <pc:docMk/>
            <pc:sldMk cId="1767840024" sldId="294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9-15T06:00:58.574" v="1527" actId="1076"/>
          <ac:picMkLst>
            <pc:docMk/>
            <pc:sldMk cId="1767840024" sldId="294"/>
            <ac:picMk id="3" creationId="{61902065-03CA-43E9-914B-E2145DD2315B}"/>
          </ac:picMkLst>
        </pc:picChg>
        <pc:picChg chg="del">
          <ac:chgData name="Arindam BASU" userId="e44240ce-abb5-476a-bff8-f15d6aa47beb" providerId="ADAL" clId="{C3605984-7ACC-45F9-9F21-E75A11C8D8F3}" dt="2025-09-15T05:17:29.967" v="1499" actId="478"/>
          <ac:picMkLst>
            <pc:docMk/>
            <pc:sldMk cId="1767840024" sldId="294"/>
            <ac:picMk id="4" creationId="{5C345BC6-65FF-4312-8AC3-A71110E810D1}"/>
          </ac:picMkLst>
        </pc:picChg>
        <pc:picChg chg="del">
          <ac:chgData name="Arindam BASU" userId="e44240ce-abb5-476a-bff8-f15d6aa47beb" providerId="ADAL" clId="{C3605984-7ACC-45F9-9F21-E75A11C8D8F3}" dt="2025-09-15T05:17:30.627" v="1500" actId="478"/>
          <ac:picMkLst>
            <pc:docMk/>
            <pc:sldMk cId="1767840024" sldId="294"/>
            <ac:picMk id="6" creationId="{B55D3760-AF48-4C5B-89FB-A1DDCF133FD0}"/>
          </ac:picMkLst>
        </pc:picChg>
        <pc:picChg chg="add mod">
          <ac:chgData name="Arindam BASU" userId="e44240ce-abb5-476a-bff8-f15d6aa47beb" providerId="ADAL" clId="{C3605984-7ACC-45F9-9F21-E75A11C8D8F3}" dt="2025-09-15T06:01:20.750" v="1530" actId="1076"/>
          <ac:picMkLst>
            <pc:docMk/>
            <pc:sldMk cId="1767840024" sldId="294"/>
            <ac:picMk id="7" creationId="{F194008E-436A-4F51-9F8C-CED85EB73E0E}"/>
          </ac:picMkLst>
        </pc:picChg>
      </pc:sldChg>
      <pc:sldChg chg="addSp delSp modSp add">
        <pc:chgData name="Arindam BASU" userId="e44240ce-abb5-476a-bff8-f15d6aa47beb" providerId="ADAL" clId="{C3605984-7ACC-45F9-9F21-E75A11C8D8F3}" dt="2025-09-15T06:02:19.462" v="1543" actId="14100"/>
        <pc:sldMkLst>
          <pc:docMk/>
          <pc:sldMk cId="2793002264" sldId="295"/>
        </pc:sldMkLst>
        <pc:picChg chg="add del">
          <ac:chgData name="Arindam BASU" userId="e44240ce-abb5-476a-bff8-f15d6aa47beb" providerId="ADAL" clId="{C3605984-7ACC-45F9-9F21-E75A11C8D8F3}" dt="2025-09-15T06:01:30.741" v="1535" actId="478"/>
          <ac:picMkLst>
            <pc:docMk/>
            <pc:sldMk cId="2793002264" sldId="295"/>
            <ac:picMk id="3" creationId="{61902065-03CA-43E9-914B-E2145DD2315B}"/>
          </ac:picMkLst>
        </pc:picChg>
        <pc:picChg chg="add mod">
          <ac:chgData name="Arindam BASU" userId="e44240ce-abb5-476a-bff8-f15d6aa47beb" providerId="ADAL" clId="{C3605984-7ACC-45F9-9F21-E75A11C8D8F3}" dt="2025-09-15T06:01:57.973" v="1539" actId="1076"/>
          <ac:picMkLst>
            <pc:docMk/>
            <pc:sldMk cId="2793002264" sldId="295"/>
            <ac:picMk id="4" creationId="{5FABABEB-BD54-49E8-8530-CA205FCE8972}"/>
          </ac:picMkLst>
        </pc:picChg>
        <pc:picChg chg="add mod">
          <ac:chgData name="Arindam BASU" userId="e44240ce-abb5-476a-bff8-f15d6aa47beb" providerId="ADAL" clId="{C3605984-7ACC-45F9-9F21-E75A11C8D8F3}" dt="2025-09-15T06:02:19.462" v="1543" actId="14100"/>
          <ac:picMkLst>
            <pc:docMk/>
            <pc:sldMk cId="2793002264" sldId="295"/>
            <ac:picMk id="6" creationId="{1B55E11C-D247-4CF9-8C42-76EBD3194580}"/>
          </ac:picMkLst>
        </pc:picChg>
        <pc:picChg chg="add del">
          <ac:chgData name="Arindam BASU" userId="e44240ce-abb5-476a-bff8-f15d6aa47beb" providerId="ADAL" clId="{C3605984-7ACC-45F9-9F21-E75A11C8D8F3}" dt="2025-09-15T06:01:32.054" v="1536" actId="478"/>
          <ac:picMkLst>
            <pc:docMk/>
            <pc:sldMk cId="2793002264" sldId="295"/>
            <ac:picMk id="7" creationId="{F194008E-436A-4F51-9F8C-CED85EB73E0E}"/>
          </ac:picMkLst>
        </pc:picChg>
      </pc:sldChg>
      <pc:sldChg chg="addSp delSp modSp add">
        <pc:chgData name="Arindam BASU" userId="e44240ce-abb5-476a-bff8-f15d6aa47beb" providerId="ADAL" clId="{C3605984-7ACC-45F9-9F21-E75A11C8D8F3}" dt="2025-09-15T06:34:03.507" v="1819" actId="20577"/>
        <pc:sldMkLst>
          <pc:docMk/>
          <pc:sldMk cId="1772886888" sldId="296"/>
        </pc:sldMkLst>
        <pc:spChg chg="mod">
          <ac:chgData name="Arindam BASU" userId="e44240ce-abb5-476a-bff8-f15d6aa47beb" providerId="ADAL" clId="{C3605984-7ACC-45F9-9F21-E75A11C8D8F3}" dt="2025-09-15T06:34:03.507" v="1819" actId="20577"/>
          <ac:spMkLst>
            <pc:docMk/>
            <pc:sldMk cId="1772886888" sldId="296"/>
            <ac:spMk id="2" creationId="{0D57BA6D-86F3-42D8-B80B-5C49C03CE99A}"/>
          </ac:spMkLst>
        </pc:spChg>
        <pc:spChg chg="add mod">
          <ac:chgData name="Arindam BASU" userId="e44240ce-abb5-476a-bff8-f15d6aa47beb" providerId="ADAL" clId="{C3605984-7ACC-45F9-9F21-E75A11C8D8F3}" dt="2025-09-15T06:23:11.122" v="1714" actId="1036"/>
          <ac:spMkLst>
            <pc:docMk/>
            <pc:sldMk cId="1772886888" sldId="296"/>
            <ac:spMk id="12" creationId="{F6975BB2-AADD-4D33-B847-A268EE37E87C}"/>
          </ac:spMkLst>
        </pc:spChg>
        <pc:spChg chg="add mod">
          <ac:chgData name="Arindam BASU" userId="e44240ce-abb5-476a-bff8-f15d6aa47beb" providerId="ADAL" clId="{C3605984-7ACC-45F9-9F21-E75A11C8D8F3}" dt="2025-09-15T06:23:11.122" v="1714" actId="1036"/>
          <ac:spMkLst>
            <pc:docMk/>
            <pc:sldMk cId="1772886888" sldId="296"/>
            <ac:spMk id="15" creationId="{BD1EFF38-CA44-4B57-80AC-5C6ABC46B4A1}"/>
          </ac:spMkLst>
        </pc:spChg>
        <pc:spChg chg="add mod">
          <ac:chgData name="Arindam BASU" userId="e44240ce-abb5-476a-bff8-f15d6aa47beb" providerId="ADAL" clId="{C3605984-7ACC-45F9-9F21-E75A11C8D8F3}" dt="2025-09-15T06:23:11.122" v="1714" actId="1036"/>
          <ac:spMkLst>
            <pc:docMk/>
            <pc:sldMk cId="1772886888" sldId="296"/>
            <ac:spMk id="18" creationId="{AC1F0CD1-F58B-4D58-AE09-A28584CBE889}"/>
          </ac:spMkLst>
        </pc:spChg>
        <pc:spChg chg="add mod">
          <ac:chgData name="Arindam BASU" userId="e44240ce-abb5-476a-bff8-f15d6aa47beb" providerId="ADAL" clId="{C3605984-7ACC-45F9-9F21-E75A11C8D8F3}" dt="2025-09-15T06:23:06.577" v="1695" actId="1035"/>
          <ac:spMkLst>
            <pc:docMk/>
            <pc:sldMk cId="1772886888" sldId="296"/>
            <ac:spMk id="19" creationId="{3B0CE754-1A24-4C19-A15F-DF36234150E0}"/>
          </ac:spMkLst>
        </pc:spChg>
        <pc:spChg chg="add mod">
          <ac:chgData name="Arindam BASU" userId="e44240ce-abb5-476a-bff8-f15d6aa47beb" providerId="ADAL" clId="{C3605984-7ACC-45F9-9F21-E75A11C8D8F3}" dt="2025-09-15T06:27:08.501" v="1789" actId="20577"/>
          <ac:spMkLst>
            <pc:docMk/>
            <pc:sldMk cId="1772886888" sldId="296"/>
            <ac:spMk id="20" creationId="{D0F6C460-0AE7-4777-AD14-8AB6A85A2C97}"/>
          </ac:spMkLst>
        </pc:spChg>
        <pc:spChg chg="add mod">
          <ac:chgData name="Arindam BASU" userId="e44240ce-abb5-476a-bff8-f15d6aa47beb" providerId="ADAL" clId="{C3605984-7ACC-45F9-9F21-E75A11C8D8F3}" dt="2025-09-15T06:24:50.553" v="1775" actId="1076"/>
          <ac:spMkLst>
            <pc:docMk/>
            <pc:sldMk cId="1772886888" sldId="296"/>
            <ac:spMk id="23" creationId="{66F61747-82FB-4562-9402-162D90B15840}"/>
          </ac:spMkLst>
        </pc:spChg>
        <pc:spChg chg="add mod">
          <ac:chgData name="Arindam BASU" userId="e44240ce-abb5-476a-bff8-f15d6aa47beb" providerId="ADAL" clId="{C3605984-7ACC-45F9-9F21-E75A11C8D8F3}" dt="2025-09-15T06:28:03.351" v="1802" actId="20577"/>
          <ac:spMkLst>
            <pc:docMk/>
            <pc:sldMk cId="1772886888" sldId="296"/>
            <ac:spMk id="27" creationId="{04F96863-6033-41AB-9C0B-6865A76A4D72}"/>
          </ac:spMkLst>
        </pc:spChg>
        <pc:picChg chg="del">
          <ac:chgData name="Arindam BASU" userId="e44240ce-abb5-476a-bff8-f15d6aa47beb" providerId="ADAL" clId="{C3605984-7ACC-45F9-9F21-E75A11C8D8F3}" dt="2025-09-15T06:15:16.066" v="1545" actId="478"/>
          <ac:picMkLst>
            <pc:docMk/>
            <pc:sldMk cId="1772886888" sldId="296"/>
            <ac:picMk id="3" creationId="{61902065-03CA-43E9-914B-E2145DD2315B}"/>
          </ac:picMkLst>
        </pc:picChg>
        <pc:picChg chg="del">
          <ac:chgData name="Arindam BASU" userId="e44240ce-abb5-476a-bff8-f15d6aa47beb" providerId="ADAL" clId="{C3605984-7ACC-45F9-9F21-E75A11C8D8F3}" dt="2025-09-15T06:15:16.618" v="1546" actId="478"/>
          <ac:picMkLst>
            <pc:docMk/>
            <pc:sldMk cId="1772886888" sldId="296"/>
            <ac:picMk id="4" creationId="{5FABABEB-BD54-49E8-8530-CA205FCE8972}"/>
          </ac:picMkLst>
        </pc:picChg>
        <pc:picChg chg="del">
          <ac:chgData name="Arindam BASU" userId="e44240ce-abb5-476a-bff8-f15d6aa47beb" providerId="ADAL" clId="{C3605984-7ACC-45F9-9F21-E75A11C8D8F3}" dt="2025-09-15T06:15:17.412" v="1547" actId="478"/>
          <ac:picMkLst>
            <pc:docMk/>
            <pc:sldMk cId="1772886888" sldId="296"/>
            <ac:picMk id="6" creationId="{1B55E11C-D247-4CF9-8C42-76EBD3194580}"/>
          </ac:picMkLst>
        </pc:picChg>
        <pc:picChg chg="add del mod">
          <ac:chgData name="Arindam BASU" userId="e44240ce-abb5-476a-bff8-f15d6aa47beb" providerId="ADAL" clId="{C3605984-7ACC-45F9-9F21-E75A11C8D8F3}" dt="2025-09-15T06:20:08.049" v="1588" actId="478"/>
          <ac:picMkLst>
            <pc:docMk/>
            <pc:sldMk cId="1772886888" sldId="296"/>
            <ac:picMk id="7" creationId="{F7380511-2E23-4862-8F90-6D0FCAE3D5B9}"/>
          </ac:picMkLst>
        </pc:picChg>
        <pc:picChg chg="add del mod">
          <ac:chgData name="Arindam BASU" userId="e44240ce-abb5-476a-bff8-f15d6aa47beb" providerId="ADAL" clId="{C3605984-7ACC-45F9-9F21-E75A11C8D8F3}" dt="2025-09-15T06:20:08.865" v="1589" actId="478"/>
          <ac:picMkLst>
            <pc:docMk/>
            <pc:sldMk cId="1772886888" sldId="296"/>
            <ac:picMk id="8" creationId="{95CD60BD-8D6B-4DAD-9AD4-2FB88D55E03C}"/>
          </ac:picMkLst>
        </pc:picChg>
        <pc:picChg chg="add del mod">
          <ac:chgData name="Arindam BASU" userId="e44240ce-abb5-476a-bff8-f15d6aa47beb" providerId="ADAL" clId="{C3605984-7ACC-45F9-9F21-E75A11C8D8F3}" dt="2025-09-15T06:20:09.553" v="1590" actId="478"/>
          <ac:picMkLst>
            <pc:docMk/>
            <pc:sldMk cId="1772886888" sldId="296"/>
            <ac:picMk id="9" creationId="{17BEB769-615F-49CA-9C82-131C2D61E83C}"/>
          </ac:picMkLst>
        </pc:picChg>
        <pc:picChg chg="add del mod">
          <ac:chgData name="Arindam BASU" userId="e44240ce-abb5-476a-bff8-f15d6aa47beb" providerId="ADAL" clId="{C3605984-7ACC-45F9-9F21-E75A11C8D8F3}" dt="2025-09-15T06:20:10.374" v="1591" actId="478"/>
          <ac:picMkLst>
            <pc:docMk/>
            <pc:sldMk cId="1772886888" sldId="296"/>
            <ac:picMk id="10" creationId="{87C2F018-D154-4C3C-973D-C032D22416EB}"/>
          </ac:picMkLst>
        </pc:picChg>
        <pc:picChg chg="add mod">
          <ac:chgData name="Arindam BASU" userId="e44240ce-abb5-476a-bff8-f15d6aa47beb" providerId="ADAL" clId="{C3605984-7ACC-45F9-9F21-E75A11C8D8F3}" dt="2025-09-15T06:23:11.122" v="1714" actId="1036"/>
          <ac:picMkLst>
            <pc:docMk/>
            <pc:sldMk cId="1772886888" sldId="296"/>
            <ac:picMk id="11" creationId="{60557ECA-4A88-473E-86D0-E0C86C34B275}"/>
          </ac:picMkLst>
        </pc:picChg>
        <pc:cxnChg chg="add mod">
          <ac:chgData name="Arindam BASU" userId="e44240ce-abb5-476a-bff8-f15d6aa47beb" providerId="ADAL" clId="{C3605984-7ACC-45F9-9F21-E75A11C8D8F3}" dt="2025-09-15T06:23:11.122" v="1714" actId="1036"/>
          <ac:cxnSpMkLst>
            <pc:docMk/>
            <pc:sldMk cId="1772886888" sldId="296"/>
            <ac:cxnSpMk id="14" creationId="{2CE16A7D-E6BD-4FE5-ADCB-7B16738C9FCA}"/>
          </ac:cxnSpMkLst>
        </pc:cxnChg>
        <pc:cxnChg chg="add mod">
          <ac:chgData name="Arindam BASU" userId="e44240ce-abb5-476a-bff8-f15d6aa47beb" providerId="ADAL" clId="{C3605984-7ACC-45F9-9F21-E75A11C8D8F3}" dt="2025-09-15T06:23:11.122" v="1714" actId="1036"/>
          <ac:cxnSpMkLst>
            <pc:docMk/>
            <pc:sldMk cId="1772886888" sldId="296"/>
            <ac:cxnSpMk id="17" creationId="{99000619-02A9-4E03-B191-06A76D2D309F}"/>
          </ac:cxnSpMkLst>
        </pc:cxnChg>
        <pc:cxnChg chg="add mod">
          <ac:chgData name="Arindam BASU" userId="e44240ce-abb5-476a-bff8-f15d6aa47beb" providerId="ADAL" clId="{C3605984-7ACC-45F9-9F21-E75A11C8D8F3}" dt="2025-09-15T06:24:42.688" v="1773" actId="11529"/>
          <ac:cxnSpMkLst>
            <pc:docMk/>
            <pc:sldMk cId="1772886888" sldId="296"/>
            <ac:cxnSpMk id="22" creationId="{F48A30EA-8CD1-41BB-B2A9-9123E12153AC}"/>
          </ac:cxnSpMkLst>
        </pc:cxnChg>
        <pc:cxnChg chg="add mod">
          <ac:chgData name="Arindam BASU" userId="e44240ce-abb5-476a-bff8-f15d6aa47beb" providerId="ADAL" clId="{C3605984-7ACC-45F9-9F21-E75A11C8D8F3}" dt="2025-09-15T06:25:20" v="1778" actId="1076"/>
          <ac:cxnSpMkLst>
            <pc:docMk/>
            <pc:sldMk cId="1772886888" sldId="296"/>
            <ac:cxnSpMk id="25" creationId="{6E2353FE-C36F-4180-84C6-B7DAB3EA8377}"/>
          </ac:cxnSpMkLst>
        </pc:cxnChg>
        <pc:cxnChg chg="add mod">
          <ac:chgData name="Arindam BASU" userId="e44240ce-abb5-476a-bff8-f15d6aa47beb" providerId="ADAL" clId="{C3605984-7ACC-45F9-9F21-E75A11C8D8F3}" dt="2025-09-15T06:25:24.666" v="1780" actId="1076"/>
          <ac:cxnSpMkLst>
            <pc:docMk/>
            <pc:sldMk cId="1772886888" sldId="296"/>
            <ac:cxnSpMk id="26" creationId="{920FB855-A0D8-4422-A778-E9853E309310}"/>
          </ac:cxnSpMkLst>
        </pc:cxnChg>
      </pc:sldChg>
      <pc:sldChg chg="addSp modSp add ord">
        <pc:chgData name="Arindam BASU" userId="e44240ce-abb5-476a-bff8-f15d6aa47beb" providerId="ADAL" clId="{C3605984-7ACC-45F9-9F21-E75A11C8D8F3}" dt="2025-09-15T06:20:05.389" v="1587"/>
        <pc:sldMkLst>
          <pc:docMk/>
          <pc:sldMk cId="3495915315" sldId="297"/>
        </pc:sldMkLst>
        <pc:spChg chg="add mod">
          <ac:chgData name="Arindam BASU" userId="e44240ce-abb5-476a-bff8-f15d6aa47beb" providerId="ADAL" clId="{C3605984-7ACC-45F9-9F21-E75A11C8D8F3}" dt="2025-09-15T06:19:58.035" v="1586" actId="1035"/>
          <ac:spMkLst>
            <pc:docMk/>
            <pc:sldMk cId="3495915315" sldId="297"/>
            <ac:spMk id="6" creationId="{350926E4-0C0E-4CEC-A9AA-8F062AF1408B}"/>
          </ac:spMkLst>
        </pc:spChg>
        <pc:cxnChg chg="add mod">
          <ac:chgData name="Arindam BASU" userId="e44240ce-abb5-476a-bff8-f15d6aa47beb" providerId="ADAL" clId="{C3605984-7ACC-45F9-9F21-E75A11C8D8F3}" dt="2025-09-15T06:19:40.523" v="1566" actId="11529"/>
          <ac:cxnSpMkLst>
            <pc:docMk/>
            <pc:sldMk cId="3495915315" sldId="297"/>
            <ac:cxnSpMk id="4" creationId="{BFEBDB12-2FB3-456C-9E4A-C54135E41B6C}"/>
          </ac:cxnSpMkLst>
        </pc:cxnChg>
      </pc:sldChg>
      <pc:sldChg chg="addSp delSp modSp add">
        <pc:chgData name="Arindam BASU" userId="e44240ce-abb5-476a-bff8-f15d6aa47beb" providerId="ADAL" clId="{C3605984-7ACC-45F9-9F21-E75A11C8D8F3}" dt="2025-09-15T06:36:28.958" v="1876" actId="1076"/>
        <pc:sldMkLst>
          <pc:docMk/>
          <pc:sldMk cId="2397263064" sldId="298"/>
        </pc:sldMkLst>
        <pc:spChg chg="mod">
          <ac:chgData name="Arindam BASU" userId="e44240ce-abb5-476a-bff8-f15d6aa47beb" providerId="ADAL" clId="{C3605984-7ACC-45F9-9F21-E75A11C8D8F3}" dt="2025-09-15T06:34:33.119" v="1835" actId="20577"/>
          <ac:spMkLst>
            <pc:docMk/>
            <pc:sldMk cId="2397263064" sldId="298"/>
            <ac:spMk id="2" creationId="{0D57BA6D-86F3-42D8-B80B-5C49C03CE99A}"/>
          </ac:spMkLst>
        </pc:spChg>
        <pc:spChg chg="add mod">
          <ac:chgData name="Arindam BASU" userId="e44240ce-abb5-476a-bff8-f15d6aa47beb" providerId="ADAL" clId="{C3605984-7ACC-45F9-9F21-E75A11C8D8F3}" dt="2025-09-15T06:36:02.255" v="1869" actId="113"/>
          <ac:spMkLst>
            <pc:docMk/>
            <pc:sldMk cId="2397263064" sldId="298"/>
            <ac:spMk id="7" creationId="{F086142B-D5DF-4A42-B996-0393B12557D7}"/>
          </ac:spMkLst>
        </pc:spChg>
        <pc:spChg chg="del">
          <ac:chgData name="Arindam BASU" userId="e44240ce-abb5-476a-bff8-f15d6aa47beb" providerId="ADAL" clId="{C3605984-7ACC-45F9-9F21-E75A11C8D8F3}" dt="2025-09-15T06:34:25.618" v="1827" actId="478"/>
          <ac:spMkLst>
            <pc:docMk/>
            <pc:sldMk cId="2397263064" sldId="298"/>
            <ac:spMk id="15" creationId="{BD1EFF38-CA44-4B57-80AC-5C6ABC46B4A1}"/>
          </ac:spMkLst>
        </pc:spChg>
        <pc:spChg chg="del">
          <ac:chgData name="Arindam BASU" userId="e44240ce-abb5-476a-bff8-f15d6aa47beb" providerId="ADAL" clId="{C3605984-7ACC-45F9-9F21-E75A11C8D8F3}" dt="2025-09-15T06:34:24.030" v="1826" actId="478"/>
          <ac:spMkLst>
            <pc:docMk/>
            <pc:sldMk cId="2397263064" sldId="298"/>
            <ac:spMk id="18" creationId="{AC1F0CD1-F58B-4D58-AE09-A28584CBE889}"/>
          </ac:spMkLst>
        </pc:spChg>
        <pc:spChg chg="del">
          <ac:chgData name="Arindam BASU" userId="e44240ce-abb5-476a-bff8-f15d6aa47beb" providerId="ADAL" clId="{C3605984-7ACC-45F9-9F21-E75A11C8D8F3}" dt="2025-09-15T06:34:18.214" v="1822" actId="478"/>
          <ac:spMkLst>
            <pc:docMk/>
            <pc:sldMk cId="2397263064" sldId="298"/>
            <ac:spMk id="20" creationId="{D0F6C460-0AE7-4777-AD14-8AB6A85A2C97}"/>
          </ac:spMkLst>
        </pc:spChg>
        <pc:spChg chg="del">
          <ac:chgData name="Arindam BASU" userId="e44240ce-abb5-476a-bff8-f15d6aa47beb" providerId="ADAL" clId="{C3605984-7ACC-45F9-9F21-E75A11C8D8F3}" dt="2025-09-15T06:34:22.765" v="1825" actId="478"/>
          <ac:spMkLst>
            <pc:docMk/>
            <pc:sldMk cId="2397263064" sldId="298"/>
            <ac:spMk id="23" creationId="{66F61747-82FB-4562-9402-162D90B15840}"/>
          </ac:spMkLst>
        </pc:spChg>
        <pc:spChg chg="del">
          <ac:chgData name="Arindam BASU" userId="e44240ce-abb5-476a-bff8-f15d6aa47beb" providerId="ADAL" clId="{C3605984-7ACC-45F9-9F21-E75A11C8D8F3}" dt="2025-09-15T06:34:19.758" v="1823" actId="478"/>
          <ac:spMkLst>
            <pc:docMk/>
            <pc:sldMk cId="2397263064" sldId="298"/>
            <ac:spMk id="27" creationId="{04F96863-6033-41AB-9C0B-6865A76A4D72}"/>
          </ac:spMkLst>
        </pc:spChg>
        <pc:picChg chg="add mod">
          <ac:chgData name="Arindam BASU" userId="e44240ce-abb5-476a-bff8-f15d6aa47beb" providerId="ADAL" clId="{C3605984-7ACC-45F9-9F21-E75A11C8D8F3}" dt="2025-09-15T06:34:49.271" v="1838" actId="14100"/>
          <ac:picMkLst>
            <pc:docMk/>
            <pc:sldMk cId="2397263064" sldId="298"/>
            <ac:picMk id="3" creationId="{3051854A-5527-42BF-997D-367C43E6D604}"/>
          </ac:picMkLst>
        </pc:picChg>
        <pc:picChg chg="add mod">
          <ac:chgData name="Arindam BASU" userId="e44240ce-abb5-476a-bff8-f15d6aa47beb" providerId="ADAL" clId="{C3605984-7ACC-45F9-9F21-E75A11C8D8F3}" dt="2025-09-15T06:35:10.125" v="1841" actId="14100"/>
          <ac:picMkLst>
            <pc:docMk/>
            <pc:sldMk cId="2397263064" sldId="298"/>
            <ac:picMk id="4" creationId="{9937B283-35D9-46B5-A593-3A388EEE2317}"/>
          </ac:picMkLst>
        </pc:picChg>
        <pc:picChg chg="add mod">
          <ac:chgData name="Arindam BASU" userId="e44240ce-abb5-476a-bff8-f15d6aa47beb" providerId="ADAL" clId="{C3605984-7ACC-45F9-9F21-E75A11C8D8F3}" dt="2025-09-15T06:35:28.686" v="1845" actId="1076"/>
          <ac:picMkLst>
            <pc:docMk/>
            <pc:sldMk cId="2397263064" sldId="298"/>
            <ac:picMk id="6" creationId="{EDB23561-C966-438E-9BE4-8343BB95EEFF}"/>
          </ac:picMkLst>
        </pc:picChg>
        <pc:picChg chg="add mod">
          <ac:chgData name="Arindam BASU" userId="e44240ce-abb5-476a-bff8-f15d6aa47beb" providerId="ADAL" clId="{C3605984-7ACC-45F9-9F21-E75A11C8D8F3}" dt="2025-09-15T06:36:09.685" v="1872" actId="1076"/>
          <ac:picMkLst>
            <pc:docMk/>
            <pc:sldMk cId="2397263064" sldId="298"/>
            <ac:picMk id="8" creationId="{5BA10FCD-A218-47FE-A4A0-7205DF804D7A}"/>
          </ac:picMkLst>
        </pc:picChg>
        <pc:picChg chg="add mod">
          <ac:chgData name="Arindam BASU" userId="e44240ce-abb5-476a-bff8-f15d6aa47beb" providerId="ADAL" clId="{C3605984-7ACC-45F9-9F21-E75A11C8D8F3}" dt="2025-09-15T06:36:28.958" v="1876" actId="1076"/>
          <ac:picMkLst>
            <pc:docMk/>
            <pc:sldMk cId="2397263064" sldId="298"/>
            <ac:picMk id="9" creationId="{A012F7F1-DA60-495A-92E9-6C05DE3B12E5}"/>
          </ac:picMkLst>
        </pc:picChg>
        <pc:cxnChg chg="del">
          <ac:chgData name="Arindam BASU" userId="e44240ce-abb5-476a-bff8-f15d6aa47beb" providerId="ADAL" clId="{C3605984-7ACC-45F9-9F21-E75A11C8D8F3}" dt="2025-09-15T06:34:26.722" v="1828" actId="478"/>
          <ac:cxnSpMkLst>
            <pc:docMk/>
            <pc:sldMk cId="2397263064" sldId="298"/>
            <ac:cxnSpMk id="14" creationId="{2CE16A7D-E6BD-4FE5-ADCB-7B16738C9FCA}"/>
          </ac:cxnSpMkLst>
        </pc:cxnChg>
        <pc:cxnChg chg="del">
          <ac:chgData name="Arindam BASU" userId="e44240ce-abb5-476a-bff8-f15d6aa47beb" providerId="ADAL" clId="{C3605984-7ACC-45F9-9F21-E75A11C8D8F3}" dt="2025-09-15T06:34:27.775" v="1829" actId="478"/>
          <ac:cxnSpMkLst>
            <pc:docMk/>
            <pc:sldMk cId="2397263064" sldId="298"/>
            <ac:cxnSpMk id="17" creationId="{99000619-02A9-4E03-B191-06A76D2D309F}"/>
          </ac:cxnSpMkLst>
        </pc:cxnChg>
        <pc:cxnChg chg="del">
          <ac:chgData name="Arindam BASU" userId="e44240ce-abb5-476a-bff8-f15d6aa47beb" providerId="ADAL" clId="{C3605984-7ACC-45F9-9F21-E75A11C8D8F3}" dt="2025-09-15T06:34:21.105" v="1824" actId="478"/>
          <ac:cxnSpMkLst>
            <pc:docMk/>
            <pc:sldMk cId="2397263064" sldId="298"/>
            <ac:cxnSpMk id="22" creationId="{F48A30EA-8CD1-41BB-B2A9-9123E12153AC}"/>
          </ac:cxnSpMkLst>
        </pc:cxnChg>
        <pc:cxnChg chg="del">
          <ac:chgData name="Arindam BASU" userId="e44240ce-abb5-476a-bff8-f15d6aa47beb" providerId="ADAL" clId="{C3605984-7ACC-45F9-9F21-E75A11C8D8F3}" dt="2025-09-15T06:34:28.717" v="1830" actId="478"/>
          <ac:cxnSpMkLst>
            <pc:docMk/>
            <pc:sldMk cId="2397263064" sldId="298"/>
            <ac:cxnSpMk id="25" creationId="{6E2353FE-C36F-4180-84C6-B7DAB3EA8377}"/>
          </ac:cxnSpMkLst>
        </pc:cxnChg>
        <pc:cxnChg chg="del">
          <ac:chgData name="Arindam BASU" userId="e44240ce-abb5-476a-bff8-f15d6aa47beb" providerId="ADAL" clId="{C3605984-7ACC-45F9-9F21-E75A11C8D8F3}" dt="2025-09-15T06:34:30.383" v="1831" actId="478"/>
          <ac:cxnSpMkLst>
            <pc:docMk/>
            <pc:sldMk cId="2397263064" sldId="298"/>
            <ac:cxnSpMk id="26" creationId="{920FB855-A0D8-4422-A778-E9853E309310}"/>
          </ac:cxnSpMkLst>
        </pc:cxnChg>
      </pc:sldChg>
      <pc:sldChg chg="addSp delSp modSp add">
        <pc:chgData name="Arindam BASU" userId="e44240ce-abb5-476a-bff8-f15d6aa47beb" providerId="ADAL" clId="{C3605984-7ACC-45F9-9F21-E75A11C8D8F3}" dt="2025-09-15T06:38:08.320" v="1908" actId="208"/>
        <pc:sldMkLst>
          <pc:docMk/>
          <pc:sldMk cId="2096382974" sldId="299"/>
        </pc:sldMkLst>
        <pc:spChg chg="mod">
          <ac:chgData name="Arindam BASU" userId="e44240ce-abb5-476a-bff8-f15d6aa47beb" providerId="ADAL" clId="{C3605984-7ACC-45F9-9F21-E75A11C8D8F3}" dt="2025-09-15T06:37:00.853" v="1888" actId="20577"/>
          <ac:spMkLst>
            <pc:docMk/>
            <pc:sldMk cId="2096382974" sldId="299"/>
            <ac:spMk id="2" creationId="{0D57BA6D-86F3-42D8-B80B-5C49C03CE99A}"/>
          </ac:spMkLst>
        </pc:spChg>
        <pc:spChg chg="del">
          <ac:chgData name="Arindam BASU" userId="e44240ce-abb5-476a-bff8-f15d6aa47beb" providerId="ADAL" clId="{C3605984-7ACC-45F9-9F21-E75A11C8D8F3}" dt="2025-09-15T06:37:06.434" v="1894" actId="478"/>
          <ac:spMkLst>
            <pc:docMk/>
            <pc:sldMk cId="2096382974" sldId="299"/>
            <ac:spMk id="7" creationId="{F086142B-D5DF-4A42-B996-0393B12557D7}"/>
          </ac:spMkLst>
        </pc:spChg>
        <pc:spChg chg="add mod">
          <ac:chgData name="Arindam BASU" userId="e44240ce-abb5-476a-bff8-f15d6aa47beb" providerId="ADAL" clId="{C3605984-7ACC-45F9-9F21-E75A11C8D8F3}" dt="2025-09-15T06:38:08.320" v="1908" actId="208"/>
          <ac:spMkLst>
            <pc:docMk/>
            <pc:sldMk cId="2096382974" sldId="299"/>
            <ac:spMk id="14" creationId="{8DB7129E-4E62-4B0C-93B1-8FA226BA8951}"/>
          </ac:spMkLst>
        </pc:spChg>
        <pc:spChg chg="del">
          <ac:chgData name="Arindam BASU" userId="e44240ce-abb5-476a-bff8-f15d6aa47beb" providerId="ADAL" clId="{C3605984-7ACC-45F9-9F21-E75A11C8D8F3}" dt="2025-09-15T06:37:09.856" v="1896" actId="478"/>
          <ac:spMkLst>
            <pc:docMk/>
            <pc:sldMk cId="2096382974" sldId="299"/>
            <ac:spMk id="19" creationId="{3B0CE754-1A24-4C19-A15F-DF36234150E0}"/>
          </ac:spMkLst>
        </pc:spChg>
        <pc:picChg chg="del">
          <ac:chgData name="Arindam BASU" userId="e44240ce-abb5-476a-bff8-f15d6aa47beb" providerId="ADAL" clId="{C3605984-7ACC-45F9-9F21-E75A11C8D8F3}" dt="2025-09-15T06:37:05.582" v="1893" actId="478"/>
          <ac:picMkLst>
            <pc:docMk/>
            <pc:sldMk cId="2096382974" sldId="299"/>
            <ac:picMk id="3" creationId="{3051854A-5527-42BF-997D-367C43E6D604}"/>
          </ac:picMkLst>
        </pc:picChg>
        <pc:picChg chg="del">
          <ac:chgData name="Arindam BASU" userId="e44240ce-abb5-476a-bff8-f15d6aa47beb" providerId="ADAL" clId="{C3605984-7ACC-45F9-9F21-E75A11C8D8F3}" dt="2025-09-15T06:37:04.963" v="1892" actId="478"/>
          <ac:picMkLst>
            <pc:docMk/>
            <pc:sldMk cId="2096382974" sldId="299"/>
            <ac:picMk id="4" creationId="{9937B283-35D9-46B5-A593-3A388EEE2317}"/>
          </ac:picMkLst>
        </pc:picChg>
        <pc:picChg chg="del">
          <ac:chgData name="Arindam BASU" userId="e44240ce-abb5-476a-bff8-f15d6aa47beb" providerId="ADAL" clId="{C3605984-7ACC-45F9-9F21-E75A11C8D8F3}" dt="2025-09-15T06:37:04.194" v="1891" actId="478"/>
          <ac:picMkLst>
            <pc:docMk/>
            <pc:sldMk cId="2096382974" sldId="299"/>
            <ac:picMk id="6" creationId="{EDB23561-C966-438E-9BE4-8343BB95EEFF}"/>
          </ac:picMkLst>
        </pc:picChg>
        <pc:picChg chg="del">
          <ac:chgData name="Arindam BASU" userId="e44240ce-abb5-476a-bff8-f15d6aa47beb" providerId="ADAL" clId="{C3605984-7ACC-45F9-9F21-E75A11C8D8F3}" dt="2025-09-15T06:37:07.054" v="1895" actId="478"/>
          <ac:picMkLst>
            <pc:docMk/>
            <pc:sldMk cId="2096382974" sldId="299"/>
            <ac:picMk id="8" creationId="{5BA10FCD-A218-47FE-A4A0-7205DF804D7A}"/>
          </ac:picMkLst>
        </pc:picChg>
        <pc:picChg chg="del">
          <ac:chgData name="Arindam BASU" userId="e44240ce-abb5-476a-bff8-f15d6aa47beb" providerId="ADAL" clId="{C3605984-7ACC-45F9-9F21-E75A11C8D8F3}" dt="2025-09-15T06:37:03.486" v="1890" actId="478"/>
          <ac:picMkLst>
            <pc:docMk/>
            <pc:sldMk cId="2096382974" sldId="299"/>
            <ac:picMk id="9" creationId="{A012F7F1-DA60-495A-92E9-6C05DE3B12E5}"/>
          </ac:picMkLst>
        </pc:picChg>
        <pc:picChg chg="add mod">
          <ac:chgData name="Arindam BASU" userId="e44240ce-abb5-476a-bff8-f15d6aa47beb" providerId="ADAL" clId="{C3605984-7ACC-45F9-9F21-E75A11C8D8F3}" dt="2025-09-15T06:37:28.335" v="1900" actId="1076"/>
          <ac:picMkLst>
            <pc:docMk/>
            <pc:sldMk cId="2096382974" sldId="299"/>
            <ac:picMk id="10" creationId="{E9DAD564-07F1-4ABB-9DEF-ACB02B32E6F6}"/>
          </ac:picMkLst>
        </pc:picChg>
        <pc:picChg chg="del">
          <ac:chgData name="Arindam BASU" userId="e44240ce-abb5-476a-bff8-f15d6aa47beb" providerId="ADAL" clId="{C3605984-7ACC-45F9-9F21-E75A11C8D8F3}" dt="2025-09-15T06:37:02.352" v="1889" actId="478"/>
          <ac:picMkLst>
            <pc:docMk/>
            <pc:sldMk cId="2096382974" sldId="299"/>
            <ac:picMk id="11" creationId="{60557ECA-4A88-473E-86D0-E0C86C34B275}"/>
          </ac:picMkLst>
        </pc:picChg>
        <pc:picChg chg="add mod">
          <ac:chgData name="Arindam BASU" userId="e44240ce-abb5-476a-bff8-f15d6aa47beb" providerId="ADAL" clId="{C3605984-7ACC-45F9-9F21-E75A11C8D8F3}" dt="2025-09-15T06:38:00.325" v="1905" actId="14100"/>
          <ac:picMkLst>
            <pc:docMk/>
            <pc:sldMk cId="2096382974" sldId="299"/>
            <ac:picMk id="13" creationId="{35468851-1CA4-41E2-92F6-1AAC2AD0B41A}"/>
          </ac:picMkLst>
        </pc:picChg>
      </pc:sldChg>
      <pc:sldChg chg="addSp delSp modSp add">
        <pc:chgData name="Arindam BASU" userId="e44240ce-abb5-476a-bff8-f15d6aa47beb" providerId="ADAL" clId="{C3605984-7ACC-45F9-9F21-E75A11C8D8F3}" dt="2025-09-15T06:42:55.837" v="1952" actId="1076"/>
        <pc:sldMkLst>
          <pc:docMk/>
          <pc:sldMk cId="4115677869" sldId="300"/>
        </pc:sldMkLst>
        <pc:spChg chg="mod">
          <ac:chgData name="Arindam BASU" userId="e44240ce-abb5-476a-bff8-f15d6aa47beb" providerId="ADAL" clId="{C3605984-7ACC-45F9-9F21-E75A11C8D8F3}" dt="2025-09-15T06:42:30.339" v="1947" actId="20577"/>
          <ac:spMkLst>
            <pc:docMk/>
            <pc:sldMk cId="4115677869" sldId="300"/>
            <ac:spMk id="2" creationId="{0D57BA6D-86F3-42D8-B80B-5C49C03CE99A}"/>
          </ac:spMkLst>
        </pc:spChg>
        <pc:picChg chg="add mod">
          <ac:chgData name="Arindam BASU" userId="e44240ce-abb5-476a-bff8-f15d6aa47beb" providerId="ADAL" clId="{C3605984-7ACC-45F9-9F21-E75A11C8D8F3}" dt="2025-09-15T06:42:55.837" v="1952" actId="1076"/>
          <ac:picMkLst>
            <pc:docMk/>
            <pc:sldMk cId="4115677869" sldId="300"/>
            <ac:picMk id="3" creationId="{85E77AE6-D88C-4501-8251-35AEAE4EA73C}"/>
          </ac:picMkLst>
        </pc:picChg>
        <pc:picChg chg="del">
          <ac:chgData name="Arindam BASU" userId="e44240ce-abb5-476a-bff8-f15d6aa47beb" providerId="ADAL" clId="{C3605984-7ACC-45F9-9F21-E75A11C8D8F3}" dt="2025-09-15T06:42:32.460" v="1948" actId="478"/>
          <ac:picMkLst>
            <pc:docMk/>
            <pc:sldMk cId="4115677869" sldId="300"/>
            <ac:picMk id="10" creationId="{E9DAD564-07F1-4ABB-9DEF-ACB02B32E6F6}"/>
          </ac:picMkLst>
        </pc:picChg>
        <pc:picChg chg="del">
          <ac:chgData name="Arindam BASU" userId="e44240ce-abb5-476a-bff8-f15d6aa47beb" providerId="ADAL" clId="{C3605984-7ACC-45F9-9F21-E75A11C8D8F3}" dt="2025-09-15T06:42:33.059" v="1949" actId="478"/>
          <ac:picMkLst>
            <pc:docMk/>
            <pc:sldMk cId="4115677869" sldId="300"/>
            <ac:picMk id="13" creationId="{35468851-1CA4-41E2-92F6-1AAC2AD0B41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864CE1-6FD5-49B6-87E9-225A6EAD4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0ECD5B8-72DA-41BA-954F-C19F122F7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19B0CA-5909-427C-8DAD-2F1CB8DFD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F70E14-AF14-4BFB-976E-DD644842B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630712-AA6B-498D-B5AA-58948BC35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369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204653-0718-4010-83E8-12A4B9E08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9FFEF7-700E-4091-AC48-BE9C2D54C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7A34EB-5631-4D4F-9367-E6815740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7A19E8-C02C-4226-843A-02DBDB0C9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172810-192E-494F-8D16-470293245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1CD817-0D46-4B0F-AE3B-585F4E4329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0114"/>
            <a:ext cx="1059231" cy="5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3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9139EB-D343-4FE7-887C-D998674FC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C0D1CBC-CE5C-4047-8C8C-C0C39878E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959606-D8CE-44DA-A0C8-6B555AD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94E0DB-AD5C-4A71-B50D-8AB4C4A1B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A47487-E378-4E57-B106-076025C24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851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FD6AC1-1028-47C0-A1EA-3B9932D41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45E9E6-582D-42EF-A990-225E9F0E3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98F0FBB-B5DE-422D-9E97-051C22E28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F28376D-7537-46A9-B5EE-7ED96CC46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98754DB-23F4-4DEC-854D-D0E879C90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13A67CA-11FC-4432-9ABD-824C1B49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07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B230F7-48A6-4AEA-83D7-338BFD15E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D73537-C648-4A57-A6B1-ABE7BD7DF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FFD18BB-021C-4BE3-A30D-3189977E1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A38302E-65CA-4A1D-AB5F-F4227054CE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DEBE305-CC50-443D-BCCC-3D1DB2A93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9F2DC0E-2FC7-4D8D-AEA4-8394D61E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19FD6FE-044D-4022-8F50-A1D52524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250D6FE-0427-47C1-9056-EF1664669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867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648872-0C5E-4C2E-A660-80F50CE79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D92E7C-612F-410D-866E-119843DC2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0F2FF2D-33CD-4E8B-823B-3DC117CC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152635C-2AA7-4B91-99CA-9DB9C615A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069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702204C-2CE7-4DA0-A88A-AA96A368F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56B7026-2F21-430E-8185-E9BD1A1E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07E8E0-7F2B-40FB-831D-29A6B3BB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463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038A8F-5B49-46DC-A1D0-A8F97FE72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9619E-F96C-445A-9F55-305365D78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00171A-3561-4BEB-8947-B95DA750AC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2A21B38-4DDE-43C8-B640-C927958BC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5F7D3A-2FEA-4598-9D8D-1A1A7E0D2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089BF5-11F6-4F75-BBC9-AB79F57FE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135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7E2656-F136-41B1-9717-7CF7FBD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040B3FD-D4CD-4195-8227-E7C630CC82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F75D337-C2F7-4EC7-B97E-D9151C7B4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5E1726-3FF3-43D5-844F-A23981AFC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C41062-DE8D-407A-9312-D4539734B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DD8043-71F5-4159-ABF6-DF306544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28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2C67D1-0845-4D6F-A65A-AFB80AC46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D9B0B05-1DB6-4DD9-8D80-9C8EDBAD82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ECE635-DF80-4742-8879-7241DF97A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0C0939-6AAE-4A7B-A8D7-7B11AEA72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E85EB7-AC92-4540-8C75-DA3D6B73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14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131EBD3-A0DD-42D9-AED0-AF02B8F4B8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8869AD3-4879-4525-8FC3-6CCAC601B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92E231-EF0F-487E-B974-D55E657EA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0562C38-1498-422D-8167-63BAF364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1E823E-7BAB-4222-80B1-2C8BEB8B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37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634FE45-CAA3-475E-A66A-EA691E279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42B9B8-986D-48B1-A88F-4DF99A2F5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3978DE-81CB-4838-8AC3-FB75D0444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22953-52C6-4477-85FA-3BAB057B0869}" type="datetimeFigureOut">
              <a:rPr lang="zh-CN" altLang="en-US" smtClean="0"/>
              <a:t>2025/9/15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966062-76A7-4288-8164-618240A71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DC1F1D-ABC2-494F-BABC-BD0E2E7DF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95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50071"/>
            <a:ext cx="9144000" cy="1655762"/>
          </a:xfrm>
        </p:spPr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26B05790-4354-227C-67F2-C1EA0A29F2DF}"/>
              </a:ext>
            </a:extLst>
          </p:cNvPr>
          <p:cNvSpPr txBox="1">
            <a:spLocks/>
          </p:cNvSpPr>
          <p:nvPr/>
        </p:nvSpPr>
        <p:spPr>
          <a:xfrm>
            <a:off x="1524000" y="81962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EE4803: Analog IC Design</a:t>
            </a: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Building Blocks: Amplifiers &amp; Current Mirrors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EBFEFC-71F7-4FBE-93F7-15A90F1DE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0114"/>
            <a:ext cx="1059231" cy="5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24DF2B4-DEA7-4402-92A1-BE75CAD2DC92}"/>
              </a:ext>
            </a:extLst>
          </p:cNvPr>
          <p:cNvSpPr txBox="1"/>
          <p:nvPr/>
        </p:nvSpPr>
        <p:spPr>
          <a:xfrm>
            <a:off x="1044146" y="1624914"/>
            <a:ext cx="92737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Single stage amplifiers: CS, CG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Cascode</a:t>
            </a:r>
            <a:r>
              <a:rPr lang="en-US" dirty="0"/>
              <a:t> Amplifiers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 Mirrors: Simple, </a:t>
            </a:r>
            <a:r>
              <a:rPr lang="en-US" dirty="0" err="1"/>
              <a:t>Cascode</a:t>
            </a:r>
            <a:r>
              <a:rPr lang="en-US" dirty="0"/>
              <a:t>, Regulated </a:t>
            </a:r>
            <a:r>
              <a:rPr lang="en-US" dirty="0" err="1"/>
              <a:t>Cascode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5C5A5-41A2-4B4A-B2C2-65BB3628E59E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2241725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24DF2B4-DEA7-4402-92A1-BE75CAD2DC92}"/>
              </a:ext>
            </a:extLst>
          </p:cNvPr>
          <p:cNvSpPr txBox="1"/>
          <p:nvPr/>
        </p:nvSpPr>
        <p:spPr>
          <a:xfrm>
            <a:off x="1044146" y="1624914"/>
            <a:ext cx="92737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Single stage amplifiers: CS, CG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b="1" dirty="0"/>
              <a:t>Common Source (CS)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Cascode</a:t>
            </a:r>
            <a:r>
              <a:rPr lang="en-US" dirty="0"/>
              <a:t> Amplifiers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 Mirrors: Simple, </a:t>
            </a:r>
            <a:r>
              <a:rPr lang="en-US" dirty="0" err="1"/>
              <a:t>Cascode</a:t>
            </a:r>
            <a:r>
              <a:rPr lang="en-US" dirty="0"/>
              <a:t>, Regulated </a:t>
            </a:r>
            <a:r>
              <a:rPr lang="en-US" dirty="0" err="1"/>
              <a:t>Cascode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5C5A5-41A2-4B4A-B2C2-65BB3628E59E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327626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Types of Amplifiers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6D11447-9D89-405F-8D34-D0956ACC0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123" y="1414411"/>
            <a:ext cx="9720649" cy="507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568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Characterization of Amplifiers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B85DD612-1549-4DAC-A4A6-04FC00A9C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668" y="1326164"/>
            <a:ext cx="5345234" cy="553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69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Inverting and Non-inverting amplifiers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36DF31A-B0BC-4C35-A0A8-80BD7A839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155" y="1327220"/>
            <a:ext cx="9278039" cy="553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954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Common Source with Diode Load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90DA569-EE78-4665-9476-979873229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179" y="1427534"/>
            <a:ext cx="7873234" cy="543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11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Common Source with Diode Load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B7B864F-D4B4-4A9D-8024-11B88894B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829" y="1248506"/>
            <a:ext cx="7735262" cy="56094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F505D8-8122-4A33-A2FE-5D8D92E7A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652" y="1370828"/>
            <a:ext cx="247650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25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CS with Diode Load: Small Signal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EB12531-BD92-4C15-8B29-BB1C8E2F0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989" y="1332656"/>
            <a:ext cx="9130112" cy="552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72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0900719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CS with Diode Load: Frequency Response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A259CD5-35CD-4236-A7E4-416140955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163" y="1300696"/>
            <a:ext cx="9367677" cy="555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42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0900719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CS with Diode Load: Bandwidth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CBC4174-F85B-41F7-A4DF-DADDB2781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6" y="1149180"/>
            <a:ext cx="6056421" cy="35863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771277-73CF-4DF6-AA2E-ED15362FE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8646" y="4090114"/>
            <a:ext cx="5883354" cy="273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84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0900719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Common Source with Current Source Load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233FA5C-5E80-400D-A869-479B4F09E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622" y="1184925"/>
            <a:ext cx="10369378" cy="544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201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0900719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CS with Current Source Load: Small Signal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DD1EBC4-2BD5-4BBB-BA3D-65B0546A9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465" y="1195060"/>
            <a:ext cx="9705171" cy="5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70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0900719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CS with I-Load: Frequency Response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9B614F4-72D6-4A9B-A82D-C9F4133D2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08" y="1176070"/>
            <a:ext cx="9110266" cy="568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106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0900719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Summary of Common-Source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9483256-4BFF-4F36-9ED8-E0C7858AF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475" y="1661652"/>
            <a:ext cx="8541994" cy="456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35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7D5C5A5-41A2-4B4A-B2C2-65BB3628E59E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6B7DED-89EE-493A-9F86-9867568A2A66}"/>
              </a:ext>
            </a:extLst>
          </p:cNvPr>
          <p:cNvSpPr txBox="1"/>
          <p:nvPr/>
        </p:nvSpPr>
        <p:spPr>
          <a:xfrm>
            <a:off x="1044146" y="1624914"/>
            <a:ext cx="92737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Single stage amplifiers: CS, CG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b="1" dirty="0"/>
              <a:t>Common Gate (CG)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Cascode</a:t>
            </a:r>
            <a:r>
              <a:rPr lang="en-US" dirty="0"/>
              <a:t> Amplifiers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 Mirrors: Simple, </a:t>
            </a:r>
            <a:r>
              <a:rPr lang="en-US" dirty="0" err="1"/>
              <a:t>Cascode</a:t>
            </a:r>
            <a:r>
              <a:rPr lang="en-US" dirty="0"/>
              <a:t>, Wilson</a:t>
            </a:r>
          </a:p>
        </p:txBody>
      </p:sp>
    </p:spTree>
    <p:extLst>
      <p:ext uri="{BB962C8B-B14F-4D97-AF65-F5344CB8AC3E}">
        <p14:creationId xmlns:p14="http://schemas.microsoft.com/office/powerpoint/2010/main" val="97214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0900719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Common Gate Amplifier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32D74CA-D6F8-4B19-BBC5-A23889F7B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6" y="1244428"/>
            <a:ext cx="5132688" cy="28576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7BD8B1-52FF-472B-86EF-6542F9BF3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886" y="4030551"/>
            <a:ext cx="8559114" cy="282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679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0900719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Common Gate: Small-Signal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0CA12B1-D745-4E55-83CF-78E6CB02C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680" y="1334599"/>
            <a:ext cx="9986319" cy="5376258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D800BF0-0F5A-443B-83C8-512C4BD81E98}"/>
              </a:ext>
            </a:extLst>
          </p:cNvPr>
          <p:cNvCxnSpPr/>
          <p:nvPr/>
        </p:nvCxnSpPr>
        <p:spPr>
          <a:xfrm>
            <a:off x="7821827" y="6085703"/>
            <a:ext cx="302741" cy="2903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017D744-2602-4693-BDFB-801A2DACB6D9}"/>
              </a:ext>
            </a:extLst>
          </p:cNvPr>
          <p:cNvSpPr txBox="1"/>
          <p:nvPr/>
        </p:nvSpPr>
        <p:spPr>
          <a:xfrm>
            <a:off x="8328454" y="6425514"/>
            <a:ext cx="3598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  <a:r>
              <a:rPr lang="en-US" baseline="-25000" dirty="0"/>
              <a:t>ds1</a:t>
            </a:r>
            <a:r>
              <a:rPr lang="en-US" dirty="0"/>
              <a:t> || (1/g</a:t>
            </a:r>
            <a:r>
              <a:rPr lang="en-US" baseline="-25000" dirty="0"/>
              <a:t>m2</a:t>
            </a:r>
            <a:r>
              <a:rPr lang="en-US" dirty="0"/>
              <a:t> + r</a:t>
            </a:r>
            <a:r>
              <a:rPr lang="en-US" baseline="-25000" dirty="0"/>
              <a:t>ds3</a:t>
            </a:r>
            <a:r>
              <a:rPr lang="en-US" dirty="0"/>
              <a:t>/g</a:t>
            </a:r>
            <a:r>
              <a:rPr lang="en-US" baseline="-25000" dirty="0"/>
              <a:t>m2</a:t>
            </a:r>
            <a:r>
              <a:rPr lang="en-US" dirty="0"/>
              <a:t>r</a:t>
            </a:r>
            <a:r>
              <a:rPr lang="en-US" baseline="-25000" dirty="0"/>
              <a:t>ds2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13813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2"/>
            <a:ext cx="10900719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Common Gate: R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details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4CC3C9D-1072-43AC-BFF8-D36C8BC2B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216" y="1171080"/>
            <a:ext cx="9751688" cy="568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002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7D5C5A5-41A2-4B4A-B2C2-65BB3628E59E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6B7DED-89EE-493A-9F86-9867568A2A66}"/>
              </a:ext>
            </a:extLst>
          </p:cNvPr>
          <p:cNvSpPr txBox="1"/>
          <p:nvPr/>
        </p:nvSpPr>
        <p:spPr>
          <a:xfrm>
            <a:off x="1044146" y="1624914"/>
            <a:ext cx="92737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Single stage amplifiers: CS, CG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Cascode</a:t>
            </a:r>
            <a:r>
              <a:rPr lang="en-US" b="1" dirty="0"/>
              <a:t> Amplifiers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 Mirrors: Simple, </a:t>
            </a:r>
            <a:r>
              <a:rPr lang="en-US" dirty="0" err="1"/>
              <a:t>Cascode</a:t>
            </a:r>
            <a:r>
              <a:rPr lang="en-US" dirty="0"/>
              <a:t>, Regulated </a:t>
            </a:r>
            <a:r>
              <a:rPr lang="en-US" dirty="0" err="1"/>
              <a:t>Cascode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868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Cascode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amplifiers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72BC455-9605-42B6-B7A4-9BD3CF7B6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95" y="1278924"/>
            <a:ext cx="2810284" cy="27253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37F657-655B-4509-9662-E5AB2592F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242" y="5579076"/>
            <a:ext cx="7673031" cy="121553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954B73E-B739-4B19-9219-B82705FA9EDA}"/>
              </a:ext>
            </a:extLst>
          </p:cNvPr>
          <p:cNvSpPr/>
          <p:nvPr/>
        </p:nvSpPr>
        <p:spPr>
          <a:xfrm>
            <a:off x="1581665" y="2428103"/>
            <a:ext cx="932935" cy="5313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DD798C0-D568-44E8-95EE-347FC5071FBD}"/>
              </a:ext>
            </a:extLst>
          </p:cNvPr>
          <p:cNvCxnSpPr/>
          <p:nvPr/>
        </p:nvCxnSpPr>
        <p:spPr>
          <a:xfrm>
            <a:off x="2564027" y="2662881"/>
            <a:ext cx="87115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6C3FF9B-2322-4D95-AC29-2DDC84DD7F68}"/>
              </a:ext>
            </a:extLst>
          </p:cNvPr>
          <p:cNvSpPr txBox="1"/>
          <p:nvPr/>
        </p:nvSpPr>
        <p:spPr>
          <a:xfrm>
            <a:off x="3435178" y="2456912"/>
            <a:ext cx="1611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Common gate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56FBDC6-EC5E-4153-9607-CF5764F16806}"/>
              </a:ext>
            </a:extLst>
          </p:cNvPr>
          <p:cNvCxnSpPr/>
          <p:nvPr/>
        </p:nvCxnSpPr>
        <p:spPr>
          <a:xfrm>
            <a:off x="2514600" y="3157151"/>
            <a:ext cx="0" cy="4448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F5283F5-C4EE-42AF-BF5F-D8B528217587}"/>
              </a:ext>
            </a:extLst>
          </p:cNvPr>
          <p:cNvSpPr txBox="1"/>
          <p:nvPr/>
        </p:nvSpPr>
        <p:spPr>
          <a:xfrm>
            <a:off x="2514600" y="3303349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g</a:t>
            </a:r>
            <a:r>
              <a:rPr lang="en-US" baseline="-25000" dirty="0" err="1">
                <a:solidFill>
                  <a:srgbClr val="0070C0"/>
                </a:solidFill>
              </a:rPr>
              <a:t>m</a:t>
            </a:r>
            <a:r>
              <a:rPr lang="en-US" dirty="0" err="1">
                <a:solidFill>
                  <a:srgbClr val="0070C0"/>
                </a:solidFill>
              </a:rPr>
              <a:t>V</a:t>
            </a:r>
            <a:r>
              <a:rPr lang="en-US" baseline="-25000" dirty="0" err="1">
                <a:solidFill>
                  <a:srgbClr val="0070C0"/>
                </a:solidFill>
              </a:rPr>
              <a:t>in</a:t>
            </a:r>
            <a:endParaRPr lang="en-US" baseline="-25000" dirty="0">
              <a:solidFill>
                <a:srgbClr val="0070C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F1CBD1-2847-4600-B1A4-13F5DD4A83AA}"/>
              </a:ext>
            </a:extLst>
          </p:cNvPr>
          <p:cNvSpPr txBox="1"/>
          <p:nvPr/>
        </p:nvSpPr>
        <p:spPr>
          <a:xfrm>
            <a:off x="5628503" y="1326165"/>
            <a:ext cx="5542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Cascode</a:t>
            </a:r>
            <a:r>
              <a:rPr lang="en-US" dirty="0"/>
              <a:t> amplifier like Common-gate with Current input!</a:t>
            </a:r>
          </a:p>
        </p:txBody>
      </p:sp>
    </p:spTree>
    <p:extLst>
      <p:ext uri="{BB962C8B-B14F-4D97-AF65-F5344CB8AC3E}">
        <p14:creationId xmlns:p14="http://schemas.microsoft.com/office/powerpoint/2010/main" val="186938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Cascode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amplifiers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F877720-A44B-4C5E-AE2C-C63DCE2F2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422" y="1189396"/>
            <a:ext cx="9080427" cy="566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496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Cascode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amplifiers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ACA017B-6286-4AF9-8500-A14675407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160" y="1229496"/>
            <a:ext cx="9119824" cy="562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15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Cascode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amplifiers: Small Signal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418854F-09C9-4FB1-8E9A-9154622E4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503" y="1192426"/>
            <a:ext cx="8963540" cy="566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33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Cascode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amplifiers: Intuitive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F88D36B-2B5B-47BA-936C-43EB06820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849" y="1229162"/>
            <a:ext cx="9053248" cy="562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53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7D5C5A5-41A2-4B4A-B2C2-65BB3628E59E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6B7DED-89EE-493A-9F86-9867568A2A66}"/>
              </a:ext>
            </a:extLst>
          </p:cNvPr>
          <p:cNvSpPr txBox="1"/>
          <p:nvPr/>
        </p:nvSpPr>
        <p:spPr>
          <a:xfrm>
            <a:off x="1044146" y="1624914"/>
            <a:ext cx="92737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Single stage amplifiers: CS, CG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Cascode</a:t>
            </a:r>
            <a:r>
              <a:rPr lang="en-US" dirty="0"/>
              <a:t> Amplifiers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Current Mirrors: Simple, </a:t>
            </a:r>
            <a:r>
              <a:rPr lang="en-US" b="1" dirty="0" err="1"/>
              <a:t>Cascode</a:t>
            </a:r>
            <a:r>
              <a:rPr lang="en-US" b="1" dirty="0"/>
              <a:t>, Regulated </a:t>
            </a:r>
            <a:r>
              <a:rPr lang="en-US" b="1" dirty="0" err="1"/>
              <a:t>Cascode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131685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Current Mirrors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0DE82D2-6FE2-41CC-AFE1-BD45AA3C0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78" y="1276082"/>
            <a:ext cx="9893643" cy="462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54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Current Mirrors: Characterization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067EDAA-6CF4-4FC5-A825-681BDB233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523" y="1197180"/>
            <a:ext cx="9068244" cy="566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4664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Current Mirrors: Simple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FBC52B0-E4B7-4222-992E-FD6A05624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042" y="1205856"/>
            <a:ext cx="8712692" cy="565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1939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Current Mirrors: Errors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47B8D49-5A04-45F3-B548-4B72D1135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525" y="1198604"/>
            <a:ext cx="8356191" cy="565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210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Current Mirrors: Errors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0847102-F9B2-439E-95F5-7EAF78418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334" y="1157904"/>
            <a:ext cx="9097304" cy="570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485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Current Mirrors: Errors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0A5A88C-F17B-4E10-9962-8508A3D06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525" y="1181004"/>
            <a:ext cx="9309562" cy="567699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13CB8C-1087-4A35-AC3C-BBEE54BFA41C}"/>
              </a:ext>
            </a:extLst>
          </p:cNvPr>
          <p:cNvSpPr/>
          <p:nvPr/>
        </p:nvSpPr>
        <p:spPr>
          <a:xfrm>
            <a:off x="9873049" y="5585254"/>
            <a:ext cx="401594" cy="2244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CBDD43-F999-4149-A6F9-CDE6F5597485}"/>
              </a:ext>
            </a:extLst>
          </p:cNvPr>
          <p:cNvSpPr txBox="1"/>
          <p:nvPr/>
        </p:nvSpPr>
        <p:spPr>
          <a:xfrm>
            <a:off x="9795025" y="551282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.06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B66A36-C04E-442E-AF9D-89EF0445E426}"/>
              </a:ext>
            </a:extLst>
          </p:cNvPr>
          <p:cNvSpPr/>
          <p:nvPr/>
        </p:nvSpPr>
        <p:spPr>
          <a:xfrm>
            <a:off x="4613189" y="6423454"/>
            <a:ext cx="401594" cy="2244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2DA21E-6916-423B-B0A3-5EB73B2085F1}"/>
              </a:ext>
            </a:extLst>
          </p:cNvPr>
          <p:cNvSpPr txBox="1"/>
          <p:nvPr/>
        </p:nvSpPr>
        <p:spPr>
          <a:xfrm>
            <a:off x="4574177" y="635102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1.5</a:t>
            </a:r>
          </a:p>
        </p:txBody>
      </p:sp>
    </p:spTree>
    <p:extLst>
      <p:ext uri="{BB962C8B-B14F-4D97-AF65-F5344CB8AC3E}">
        <p14:creationId xmlns:p14="http://schemas.microsoft.com/office/powerpoint/2010/main" val="25117201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Current Mirrors: Errors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954F6DB-A3A0-4826-BC55-FD3203360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215" y="1186248"/>
            <a:ext cx="8951730" cy="567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1800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Current Mirrors: Summary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5C345BC6-65FF-4312-8AC3-A71110E81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077" y="1183160"/>
            <a:ext cx="6680242" cy="7374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5D3760-AF48-4C5B-89FB-A1DDCF133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861" y="2055523"/>
            <a:ext cx="5265393" cy="196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504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Improved Current Mirrors—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Cascode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1902065-03CA-43E9-914B-E2145DD23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93" y="1488141"/>
            <a:ext cx="4078631" cy="32601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94008E-436A-4F51-9F8C-CED85EB73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924" y="1421027"/>
            <a:ext cx="6524372" cy="388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400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Improved Current Mirrors—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Cascode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1902065-03CA-43E9-914B-E2145DD23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93" y="1488141"/>
            <a:ext cx="4078631" cy="32601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ABABEB-BD54-49E8-8530-CA205FCE8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234" y="1763626"/>
            <a:ext cx="4974893" cy="20685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55E11C-D247-4CF9-8C42-76EBD3194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260" y="4533900"/>
            <a:ext cx="3490399" cy="69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0022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Improved Current Mirrors—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Cascode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7380511-2E23-4862-8F90-6D0FCAE3D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43" y="1325563"/>
            <a:ext cx="4080922" cy="26013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CD60BD-8D6B-4DAD-9AD4-2FB88D55E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687" y="1325563"/>
            <a:ext cx="3338512" cy="15954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BEB769-615F-49CA-9C82-131C2D61E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3675" y="3255157"/>
            <a:ext cx="4078631" cy="32601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C2F018-D154-4C3C-973D-C032D22416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1006" y="3563137"/>
            <a:ext cx="4320994" cy="32602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FEBDB12-2FB3-456C-9E4A-C54135E41B6C}"/>
              </a:ext>
            </a:extLst>
          </p:cNvPr>
          <p:cNvCxnSpPr/>
          <p:nvPr/>
        </p:nvCxnSpPr>
        <p:spPr>
          <a:xfrm flipH="1">
            <a:off x="3552568" y="6617043"/>
            <a:ext cx="43804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50926E4-0C0E-4CEC-A9AA-8F062AF1408B}"/>
              </a:ext>
            </a:extLst>
          </p:cNvPr>
          <p:cNvSpPr txBox="1"/>
          <p:nvPr/>
        </p:nvSpPr>
        <p:spPr>
          <a:xfrm>
            <a:off x="1692876" y="6490644"/>
            <a:ext cx="1148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T</a:t>
            </a:r>
            <a:r>
              <a:rPr lang="en-US" dirty="0"/>
              <a:t> + 2V</a:t>
            </a:r>
            <a:r>
              <a:rPr lang="en-US" baseline="-25000" dirty="0"/>
              <a:t>ov</a:t>
            </a:r>
          </a:p>
        </p:txBody>
      </p:sp>
    </p:spTree>
    <p:extLst>
      <p:ext uri="{BB962C8B-B14F-4D97-AF65-F5344CB8AC3E}">
        <p14:creationId xmlns:p14="http://schemas.microsoft.com/office/powerpoint/2010/main" val="34959153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Reducing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Cascode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Wide swing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60557ECA-4A88-473E-86D0-E0C86C34B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59" y="1788255"/>
            <a:ext cx="3686432" cy="323484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6975BB2-AADD-4D33-B847-A268EE37E87C}"/>
              </a:ext>
            </a:extLst>
          </p:cNvPr>
          <p:cNvSpPr/>
          <p:nvPr/>
        </p:nvSpPr>
        <p:spPr>
          <a:xfrm>
            <a:off x="358346" y="4862390"/>
            <a:ext cx="1112108" cy="2224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E16A7D-E6BD-4FE5-ADCB-7B16738C9FCA}"/>
              </a:ext>
            </a:extLst>
          </p:cNvPr>
          <p:cNvCxnSpPr/>
          <p:nvPr/>
        </p:nvCxnSpPr>
        <p:spPr>
          <a:xfrm>
            <a:off x="970005" y="3583459"/>
            <a:ext cx="957649" cy="25763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D1EFF38-CA44-4B57-80AC-5C6ABC46B4A1}"/>
              </a:ext>
            </a:extLst>
          </p:cNvPr>
          <p:cNvSpPr txBox="1"/>
          <p:nvPr/>
        </p:nvSpPr>
        <p:spPr>
          <a:xfrm>
            <a:off x="1860378" y="6131870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GS</a:t>
            </a:r>
            <a:r>
              <a:rPr lang="en-US" dirty="0"/>
              <a:t> = V</a:t>
            </a:r>
            <a:r>
              <a:rPr lang="en-US" baseline="-25000" dirty="0"/>
              <a:t>T</a:t>
            </a:r>
            <a:r>
              <a:rPr lang="en-US" dirty="0"/>
              <a:t> + 2V</a:t>
            </a:r>
            <a:r>
              <a:rPr lang="en-US" baseline="-25000" dirty="0"/>
              <a:t>ov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9000619-02A9-4E03-B191-06A76D2D309F}"/>
              </a:ext>
            </a:extLst>
          </p:cNvPr>
          <p:cNvCxnSpPr/>
          <p:nvPr/>
        </p:nvCxnSpPr>
        <p:spPr>
          <a:xfrm>
            <a:off x="2248930" y="4269259"/>
            <a:ext cx="1322173" cy="1098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C1F0CD1-F58B-4D58-AE09-A28584CBE889}"/>
              </a:ext>
            </a:extLst>
          </p:cNvPr>
          <p:cNvSpPr txBox="1"/>
          <p:nvPr/>
        </p:nvSpPr>
        <p:spPr>
          <a:xfrm>
            <a:off x="3358978" y="5311725"/>
            <a:ext cx="15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GS</a:t>
            </a:r>
            <a:r>
              <a:rPr lang="en-US" dirty="0"/>
              <a:t> = V</a:t>
            </a:r>
            <a:r>
              <a:rPr lang="en-US" baseline="-25000" dirty="0"/>
              <a:t>T</a:t>
            </a:r>
            <a:r>
              <a:rPr lang="en-US" dirty="0"/>
              <a:t> + </a:t>
            </a:r>
            <a:r>
              <a:rPr lang="en-US" dirty="0" err="1"/>
              <a:t>V</a:t>
            </a:r>
            <a:r>
              <a:rPr lang="en-US" baseline="-25000" dirty="0" err="1"/>
              <a:t>ov</a:t>
            </a:r>
            <a:endParaRPr lang="en-US" baseline="-25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0CE754-1A24-4C19-A15F-DF36234150E0}"/>
              </a:ext>
            </a:extLst>
          </p:cNvPr>
          <p:cNvSpPr txBox="1"/>
          <p:nvPr/>
        </p:nvSpPr>
        <p:spPr>
          <a:xfrm>
            <a:off x="407773" y="1193054"/>
            <a:ext cx="4171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Assume same current in M4 and M3/M5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F6C460-0AE7-4777-AD14-8AB6A85A2C97}"/>
              </a:ext>
            </a:extLst>
          </p:cNvPr>
          <p:cNvSpPr txBox="1"/>
          <p:nvPr/>
        </p:nvSpPr>
        <p:spPr>
          <a:xfrm>
            <a:off x="5035377" y="2267465"/>
            <a:ext cx="6184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M2, V</a:t>
            </a:r>
            <a:r>
              <a:rPr lang="en-US" baseline="-25000" dirty="0"/>
              <a:t>D2</a:t>
            </a:r>
            <a:r>
              <a:rPr lang="en-US" dirty="0"/>
              <a:t> &gt; V</a:t>
            </a:r>
            <a:r>
              <a:rPr lang="en-US" baseline="-25000" dirty="0"/>
              <a:t>G2</a:t>
            </a:r>
            <a:r>
              <a:rPr lang="en-US" dirty="0"/>
              <a:t> – V</a:t>
            </a:r>
            <a:r>
              <a:rPr lang="en-US" baseline="-25000" dirty="0"/>
              <a:t>T2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V</a:t>
            </a:r>
            <a:r>
              <a:rPr lang="en-US" baseline="-25000" dirty="0" err="1">
                <a:sym typeface="Wingdings" panose="05000000000000000000" pitchFamily="2" charset="2"/>
              </a:rPr>
              <a:t>min,out</a:t>
            </a:r>
            <a:r>
              <a:rPr lang="en-US" dirty="0">
                <a:sym typeface="Wingdings" panose="05000000000000000000" pitchFamily="2" charset="2"/>
              </a:rPr>
              <a:t> = </a:t>
            </a:r>
            <a:r>
              <a:rPr lang="en-US" dirty="0"/>
              <a:t>V</a:t>
            </a:r>
            <a:r>
              <a:rPr lang="en-US" baseline="-25000" dirty="0"/>
              <a:t>T</a:t>
            </a:r>
            <a:r>
              <a:rPr lang="en-US" dirty="0"/>
              <a:t> + 2V</a:t>
            </a:r>
            <a:r>
              <a:rPr lang="en-US" baseline="-25000" dirty="0"/>
              <a:t>ov </a:t>
            </a:r>
            <a:r>
              <a:rPr lang="en-US" dirty="0"/>
              <a:t>–V</a:t>
            </a:r>
            <a:r>
              <a:rPr lang="en-US" baseline="-25000" dirty="0"/>
              <a:t>T</a:t>
            </a:r>
            <a:r>
              <a:rPr lang="en-US" dirty="0"/>
              <a:t> = 2V</a:t>
            </a:r>
            <a:r>
              <a:rPr lang="en-US" baseline="-25000" dirty="0"/>
              <a:t>ov</a:t>
            </a:r>
            <a:r>
              <a:rPr lang="en-US" dirty="0">
                <a:sym typeface="Wingdings" panose="05000000000000000000" pitchFamily="2" charset="2"/>
              </a:rPr>
              <a:t> </a:t>
            </a:r>
            <a:endParaRPr lang="en-US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48A30EA-8CD1-41BB-B2A9-9123E12153AC}"/>
              </a:ext>
            </a:extLst>
          </p:cNvPr>
          <p:cNvCxnSpPr/>
          <p:nvPr/>
        </p:nvCxnSpPr>
        <p:spPr>
          <a:xfrm>
            <a:off x="3358978" y="3700849"/>
            <a:ext cx="1738184" cy="5684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6F61747-82FB-4562-9402-162D90B15840}"/>
              </a:ext>
            </a:extLst>
          </p:cNvPr>
          <p:cNvSpPr/>
          <p:nvPr/>
        </p:nvSpPr>
        <p:spPr>
          <a:xfrm>
            <a:off x="5035377" y="4180059"/>
            <a:ext cx="486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V</a:t>
            </a:r>
            <a:r>
              <a:rPr lang="en-US" baseline="-25000" dirty="0" err="1"/>
              <a:t>ov</a:t>
            </a:r>
            <a:endParaRPr lang="en-US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E2353FE-C36F-4180-84C6-B7DAB3EA8377}"/>
              </a:ext>
            </a:extLst>
          </p:cNvPr>
          <p:cNvCxnSpPr/>
          <p:nvPr/>
        </p:nvCxnSpPr>
        <p:spPr>
          <a:xfrm flipH="1">
            <a:off x="2028567" y="4111411"/>
            <a:ext cx="339811" cy="506627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20FB855-A0D8-4422-A778-E9853E309310}"/>
              </a:ext>
            </a:extLst>
          </p:cNvPr>
          <p:cNvCxnSpPr/>
          <p:nvPr/>
        </p:nvCxnSpPr>
        <p:spPr>
          <a:xfrm flipH="1">
            <a:off x="800099" y="3330145"/>
            <a:ext cx="339811" cy="506627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4F96863-6033-41AB-9C0B-6865A76A4D72}"/>
              </a:ext>
            </a:extLst>
          </p:cNvPr>
          <p:cNvSpPr txBox="1"/>
          <p:nvPr/>
        </p:nvSpPr>
        <p:spPr>
          <a:xfrm>
            <a:off x="5097162" y="2984157"/>
            <a:ext cx="6184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M3, V</a:t>
            </a:r>
            <a:r>
              <a:rPr lang="en-US" baseline="-25000" dirty="0"/>
              <a:t>G3</a:t>
            </a:r>
            <a:r>
              <a:rPr lang="en-US" dirty="0"/>
              <a:t> = V</a:t>
            </a:r>
            <a:r>
              <a:rPr lang="en-US" baseline="-25000" dirty="0"/>
              <a:t>T</a:t>
            </a:r>
            <a:r>
              <a:rPr lang="en-US" dirty="0"/>
              <a:t> + </a:t>
            </a:r>
            <a:r>
              <a:rPr lang="en-US" dirty="0" err="1"/>
              <a:t>V</a:t>
            </a:r>
            <a:r>
              <a:rPr lang="en-US" baseline="-25000" dirty="0" err="1"/>
              <a:t>ov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V</a:t>
            </a:r>
            <a:r>
              <a:rPr lang="en-US" baseline="-25000" dirty="0" err="1">
                <a:sym typeface="Wingdings" panose="05000000000000000000" pitchFamily="2" charset="2"/>
              </a:rPr>
              <a:t>min,in</a:t>
            </a:r>
            <a:r>
              <a:rPr lang="en-US" dirty="0">
                <a:sym typeface="Wingdings" panose="05000000000000000000" pitchFamily="2" charset="2"/>
              </a:rPr>
              <a:t> = </a:t>
            </a:r>
            <a:r>
              <a:rPr lang="en-US" dirty="0"/>
              <a:t>V</a:t>
            </a:r>
            <a:r>
              <a:rPr lang="en-US" baseline="-25000" dirty="0"/>
              <a:t>T</a:t>
            </a:r>
            <a:r>
              <a:rPr lang="en-US" dirty="0"/>
              <a:t> + </a:t>
            </a:r>
            <a:r>
              <a:rPr lang="en-US" dirty="0" err="1"/>
              <a:t>V</a:t>
            </a:r>
            <a:r>
              <a:rPr lang="en-US" baseline="-25000" dirty="0" err="1"/>
              <a:t>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8868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Wide swing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Cascode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AC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60557ECA-4A88-473E-86D0-E0C86C34B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59" y="1788255"/>
            <a:ext cx="3686432" cy="323484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6975BB2-AADD-4D33-B847-A268EE37E87C}"/>
              </a:ext>
            </a:extLst>
          </p:cNvPr>
          <p:cNvSpPr/>
          <p:nvPr/>
        </p:nvSpPr>
        <p:spPr>
          <a:xfrm>
            <a:off x="358346" y="4862390"/>
            <a:ext cx="1112108" cy="2224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0CE754-1A24-4C19-A15F-DF36234150E0}"/>
              </a:ext>
            </a:extLst>
          </p:cNvPr>
          <p:cNvSpPr txBox="1"/>
          <p:nvPr/>
        </p:nvSpPr>
        <p:spPr>
          <a:xfrm>
            <a:off x="407773" y="1193054"/>
            <a:ext cx="4171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Assume same current in M4 and M3/M5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51854A-5527-42BF-997D-367C43E6D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644" y="1325563"/>
            <a:ext cx="2489270" cy="5344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37B283-35D9-46B5-A593-3A388EEE2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0149" y="2096531"/>
            <a:ext cx="4026562" cy="6095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B23561-C966-438E-9BE4-8343BB95EE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3575" y="1562386"/>
            <a:ext cx="2425621" cy="19021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86142B-D5DF-4A42-B996-0393B12557D7}"/>
              </a:ext>
            </a:extLst>
          </p:cNvPr>
          <p:cNvSpPr txBox="1"/>
          <p:nvPr/>
        </p:nvSpPr>
        <p:spPr>
          <a:xfrm>
            <a:off x="4579108" y="3405677"/>
            <a:ext cx="1962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Intuitive Analysis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A10FCD-A218-47FE-A4A0-7205DF804D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2826" y="4151871"/>
            <a:ext cx="4510088" cy="167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12F7F1-DA60-495A-92E9-6C05DE3B12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4817" y="3836772"/>
            <a:ext cx="2451539" cy="278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2630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Regulated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Cascode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6975BB2-AADD-4D33-B847-A268EE37E87C}"/>
              </a:ext>
            </a:extLst>
          </p:cNvPr>
          <p:cNvSpPr/>
          <p:nvPr/>
        </p:nvSpPr>
        <p:spPr>
          <a:xfrm>
            <a:off x="358346" y="4862390"/>
            <a:ext cx="1112108" cy="2224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DAD564-07F1-4ABB-9DEF-ACB02B32E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6" y="1259066"/>
            <a:ext cx="3521676" cy="33260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5468851-1CA4-41E2-92F6-1AAC2AD0B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141" y="3977264"/>
            <a:ext cx="5814111" cy="242559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DB7129E-4E62-4B0C-93B1-8FA226BA8951}"/>
              </a:ext>
            </a:extLst>
          </p:cNvPr>
          <p:cNvSpPr/>
          <p:nvPr/>
        </p:nvSpPr>
        <p:spPr>
          <a:xfrm>
            <a:off x="9329351" y="3917092"/>
            <a:ext cx="1192427" cy="203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82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6975BB2-AADD-4D33-B847-A268EE37E87C}"/>
              </a:ext>
            </a:extLst>
          </p:cNvPr>
          <p:cNvSpPr/>
          <p:nvPr/>
        </p:nvSpPr>
        <p:spPr>
          <a:xfrm>
            <a:off x="358346" y="4862390"/>
            <a:ext cx="1112108" cy="2224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B7129E-4E62-4B0C-93B1-8FA226BA8951}"/>
              </a:ext>
            </a:extLst>
          </p:cNvPr>
          <p:cNvSpPr/>
          <p:nvPr/>
        </p:nvSpPr>
        <p:spPr>
          <a:xfrm>
            <a:off x="9329351" y="3917092"/>
            <a:ext cx="1192427" cy="203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E77AE6-D88C-4501-8251-35AEAE4EA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476" y="1553997"/>
            <a:ext cx="7484076" cy="375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77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23718</TotalTime>
  <Words>444</Words>
  <Application>Microsoft Office PowerPoint</Application>
  <PresentationFormat>Widescreen</PresentationFormat>
  <Paragraphs>93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等线</vt:lpstr>
      <vt:lpstr>等线 Light</vt:lpstr>
      <vt:lpstr>Arial</vt:lpstr>
      <vt:lpstr>Wingdings</vt:lpstr>
      <vt:lpstr>Office 主题​​</vt:lpstr>
      <vt:lpstr>PowerPoint Presentation</vt:lpstr>
      <vt:lpstr>Outline</vt:lpstr>
      <vt:lpstr>Outline</vt:lpstr>
      <vt:lpstr>Types of Amplifiers</vt:lpstr>
      <vt:lpstr>Characterization of Amplifiers</vt:lpstr>
      <vt:lpstr>Inverting and Non-inverting amplifiers</vt:lpstr>
      <vt:lpstr>Common Source with Diode Load</vt:lpstr>
      <vt:lpstr>Common Source with Diode Load</vt:lpstr>
      <vt:lpstr>CS with Diode Load: Small Signal</vt:lpstr>
      <vt:lpstr>CS with Diode Load: Frequency Response</vt:lpstr>
      <vt:lpstr>CS with Diode Load: Bandwidth</vt:lpstr>
      <vt:lpstr>Common Source with Current Source Load</vt:lpstr>
      <vt:lpstr>CS with Current Source Load: Small Signal</vt:lpstr>
      <vt:lpstr>CS with I-Load: Frequency Response</vt:lpstr>
      <vt:lpstr>Summary of Common-Source</vt:lpstr>
      <vt:lpstr>Outline</vt:lpstr>
      <vt:lpstr>Common Gate Amplifier</vt:lpstr>
      <vt:lpstr>Common Gate: Small-Signal</vt:lpstr>
      <vt:lpstr>Common Gate: Rin details</vt:lpstr>
      <vt:lpstr>Outline</vt:lpstr>
      <vt:lpstr>Cascode amplifiers</vt:lpstr>
      <vt:lpstr>Cascode amplifiers</vt:lpstr>
      <vt:lpstr>Cascode amplifiers</vt:lpstr>
      <vt:lpstr>Cascode amplifiers: Small Signal</vt:lpstr>
      <vt:lpstr>Cascode amplifiers: Intuitive</vt:lpstr>
      <vt:lpstr>Outline</vt:lpstr>
      <vt:lpstr>Current Mirrors</vt:lpstr>
      <vt:lpstr>Current Mirrors: Characterization</vt:lpstr>
      <vt:lpstr>Current Mirrors: Simple</vt:lpstr>
      <vt:lpstr>Current Mirrors: Errors</vt:lpstr>
      <vt:lpstr>Current Mirrors: Errors</vt:lpstr>
      <vt:lpstr>Current Mirrors: Errors</vt:lpstr>
      <vt:lpstr>Current Mirrors: Errors</vt:lpstr>
      <vt:lpstr>Current Mirrors: Summary</vt:lpstr>
      <vt:lpstr>Improved Current Mirrors—Cascode </vt:lpstr>
      <vt:lpstr>Improved Current Mirrors—Cascode </vt:lpstr>
      <vt:lpstr>Improved Current Mirrors—Cascode Vmin </vt:lpstr>
      <vt:lpstr>Reducing Cascode Vmin: Wide swing </vt:lpstr>
      <vt:lpstr>Wide swing Cascode: AC</vt:lpstr>
      <vt:lpstr>Regulated Cascode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arinbasu@cityu.edu.hk</dc:creator>
  <cp:lastModifiedBy>Prof. Arindam BASU</cp:lastModifiedBy>
  <cp:revision>158</cp:revision>
  <dcterms:created xsi:type="dcterms:W3CDTF">2021-11-08T13:55:13Z</dcterms:created>
  <dcterms:modified xsi:type="dcterms:W3CDTF">2025-09-15T06:42:57Z</dcterms:modified>
</cp:coreProperties>
</file>