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0" r:id="rId5"/>
    <p:sldId id="267" r:id="rId6"/>
    <p:sldId id="268" r:id="rId7"/>
    <p:sldId id="269" r:id="rId8"/>
    <p:sldId id="270" r:id="rId9"/>
    <p:sldId id="266" r:id="rId10"/>
    <p:sldId id="271" r:id="rId11"/>
    <p:sldId id="272" r:id="rId12"/>
    <p:sldId id="279" r:id="rId13"/>
    <p:sldId id="280" r:id="rId14"/>
    <p:sldId id="264" r:id="rId15"/>
    <p:sldId id="281" r:id="rId16"/>
    <p:sldId id="274" r:id="rId17"/>
    <p:sldId id="275" r:id="rId18"/>
    <p:sldId id="276" r:id="rId19"/>
    <p:sldId id="277" r:id="rId20"/>
    <p:sldId id="278" r:id="rId21"/>
    <p:sldId id="273" r:id="rId22"/>
    <p:sldId id="282" r:id="rId23"/>
    <p:sldId id="283" r:id="rId24"/>
    <p:sldId id="265" r:id="rId25"/>
    <p:sldId id="284" r:id="rId26"/>
    <p:sldId id="285" r:id="rId27"/>
    <p:sldId id="286" r:id="rId28"/>
    <p:sldId id="287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ndam BASU" userId="e44240ce-abb5-476a-bff8-f15d6aa47beb" providerId="ADAL" clId="{4C9C4BCC-8518-4928-91CB-5509F03C65FF}"/>
    <pc:docChg chg="undo custSel addSld delSld modSld sldOrd modMainMaster">
      <pc:chgData name="Arindam BASU" userId="e44240ce-abb5-476a-bff8-f15d6aa47beb" providerId="ADAL" clId="{4C9C4BCC-8518-4928-91CB-5509F03C65FF}" dt="2025-08-19T04:46:12.298" v="1429" actId="20577"/>
      <pc:docMkLst>
        <pc:docMk/>
      </pc:docMkLst>
      <pc:sldChg chg="addSp modSp">
        <pc:chgData name="Arindam BASU" userId="e44240ce-abb5-476a-bff8-f15d6aa47beb" providerId="ADAL" clId="{4C9C4BCC-8518-4928-91CB-5509F03C65FF}" dt="2025-08-19T03:23:21.823" v="839" actId="1076"/>
        <pc:sldMkLst>
          <pc:docMk/>
          <pc:sldMk cId="2688960853" sldId="256"/>
        </pc:sldMkLst>
        <pc:spChg chg="mod">
          <ac:chgData name="Arindam BASU" userId="e44240ce-abb5-476a-bff8-f15d6aa47beb" providerId="ADAL" clId="{4C9C4BCC-8518-4928-91CB-5509F03C65FF}" dt="2025-08-19T02:35:35.999" v="13" actId="20577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4C9C4BCC-8518-4928-91CB-5509F03C65FF}" dt="2025-08-19T02:35:44.676" v="14" actId="2711"/>
          <ac:spMkLst>
            <pc:docMk/>
            <pc:sldMk cId="2688960853" sldId="256"/>
            <ac:spMk id="4" creationId="{26B05790-4354-227C-67F2-C1EA0A29F2DF}"/>
          </ac:spMkLst>
        </pc:spChg>
        <pc:picChg chg="add mod">
          <ac:chgData name="Arindam BASU" userId="e44240ce-abb5-476a-bff8-f15d6aa47beb" providerId="ADAL" clId="{4C9C4BCC-8518-4928-91CB-5509F03C65FF}" dt="2025-08-19T03:23:21.823" v="839" actId="1076"/>
          <ac:picMkLst>
            <pc:docMk/>
            <pc:sldMk cId="2688960853" sldId="256"/>
            <ac:picMk id="6" creationId="{98EBFEFC-71F7-4FBE-93F7-15A90F1DE921}"/>
          </ac:picMkLst>
        </pc:picChg>
      </pc:sldChg>
      <pc:sldMasterChg chg="modSldLayout">
        <pc:chgData name="Arindam BASU" userId="e44240ce-abb5-476a-bff8-f15d6aa47beb" providerId="ADAL" clId="{4C9C4BCC-8518-4928-91CB-5509F03C65FF}" dt="2025-08-19T03:23:36.850" v="841"/>
        <pc:sldMasterMkLst>
          <pc:docMk/>
          <pc:sldMasterMk cId="1441956690" sldId="2147483648"/>
        </pc:sldMasterMkLst>
        <pc:sldLayoutChg chg="addSp delSp">
          <pc:chgData name="Arindam BASU" userId="e44240ce-abb5-476a-bff8-f15d6aa47beb" providerId="ADAL" clId="{4C9C4BCC-8518-4928-91CB-5509F03C65FF}" dt="2025-08-19T03:23:36.850" v="841"/>
          <pc:sldLayoutMkLst>
            <pc:docMk/>
            <pc:sldMasterMk cId="1441956690" sldId="2147483648"/>
            <pc:sldLayoutMk cId="3614438059" sldId="2147483650"/>
          </pc:sldLayoutMkLst>
          <pc:picChg chg="add">
            <ac:chgData name="Arindam BASU" userId="e44240ce-abb5-476a-bff8-f15d6aa47beb" providerId="ADAL" clId="{4C9C4BCC-8518-4928-91CB-5509F03C65FF}" dt="2025-08-19T03:23:36.850" v="841"/>
            <ac:picMkLst>
              <pc:docMk/>
              <pc:sldMasterMk cId="1441956690" sldId="2147483648"/>
              <pc:sldLayoutMk cId="3614438059" sldId="2147483650"/>
              <ac:picMk id="9" creationId="{E11CD817-0D46-4B0F-AE3B-585F4E432923}"/>
            </ac:picMkLst>
          </pc:picChg>
          <pc:picChg chg="del">
            <ac:chgData name="Arindam BASU" userId="e44240ce-abb5-476a-bff8-f15d6aa47beb" providerId="ADAL" clId="{4C9C4BCC-8518-4928-91CB-5509F03C65FF}" dt="2025-08-19T03:23:36.334" v="840" actId="478"/>
            <ac:picMkLst>
              <pc:docMk/>
              <pc:sldMasterMk cId="1441956690" sldId="2147483648"/>
              <pc:sldLayoutMk cId="3614438059" sldId="2147483650"/>
              <ac:picMk id="11" creationId="{3B65D449-B5F8-2EC2-C64C-D1F15C3C4EF2}"/>
            </ac:picMkLst>
          </pc:picChg>
          <pc:cxnChg chg="del">
            <ac:chgData name="Arindam BASU" userId="e44240ce-abb5-476a-bff8-f15d6aa47beb" providerId="ADAL" clId="{4C9C4BCC-8518-4928-91CB-5509F03C65FF}" dt="2025-08-19T03:00:04.773" v="324" actId="478"/>
            <ac:cxnSpMkLst>
              <pc:docMk/>
              <pc:sldMasterMk cId="1441956690" sldId="2147483648"/>
              <pc:sldLayoutMk cId="3614438059" sldId="2147483650"/>
              <ac:cxnSpMk id="7" creationId="{4633EA30-E99A-0725-1E04-A4884728D72A}"/>
            </ac:cxnSpMkLst>
          </pc:cxnChg>
        </pc:sldLayoutChg>
      </pc:sldMasterChg>
    </pc:docChg>
  </pc:docChgLst>
  <pc:docChgLst>
    <pc:chgData name="Arindam BASU" userId="e44240ce-abb5-476a-bff8-f15d6aa47beb" providerId="ADAL" clId="{B4BFBDA1-1CF2-489E-ADAC-89AD338BFF61}"/>
    <pc:docChg chg="custSel addSld delSld modSld">
      <pc:chgData name="Arindam BASU" userId="e44240ce-abb5-476a-bff8-f15d6aa47beb" providerId="ADAL" clId="{B4BFBDA1-1CF2-489E-ADAC-89AD338BFF61}" dt="2025-08-19T05:35:08.692" v="122" actId="20577"/>
      <pc:docMkLst>
        <pc:docMk/>
      </pc:docMkLst>
      <pc:sldChg chg="modSp">
        <pc:chgData name="Arindam BASU" userId="e44240ce-abb5-476a-bff8-f15d6aa47beb" providerId="ADAL" clId="{B4BFBDA1-1CF2-489E-ADAC-89AD338BFF61}" dt="2025-08-19T05:34:11.165" v="26" actId="20577"/>
        <pc:sldMkLst>
          <pc:docMk/>
          <pc:sldMk cId="2688960853" sldId="256"/>
        </pc:sldMkLst>
        <pc:spChg chg="mod">
          <ac:chgData name="Arindam BASU" userId="e44240ce-abb5-476a-bff8-f15d6aa47beb" providerId="ADAL" clId="{B4BFBDA1-1CF2-489E-ADAC-89AD338BFF61}" dt="2025-08-19T05:34:11.165" v="26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addSp modSp add">
        <pc:chgData name="Arindam BASU" userId="e44240ce-abb5-476a-bff8-f15d6aa47beb" providerId="ADAL" clId="{B4BFBDA1-1CF2-489E-ADAC-89AD338BFF61}" dt="2025-08-19T05:35:08.692" v="122" actId="20577"/>
        <pc:sldMkLst>
          <pc:docMk/>
          <pc:sldMk cId="2241725659" sldId="260"/>
        </pc:sldMkLst>
        <pc:spChg chg="mod">
          <ac:chgData name="Arindam BASU" userId="e44240ce-abb5-476a-bff8-f15d6aa47beb" providerId="ADAL" clId="{B4BFBDA1-1CF2-489E-ADAC-89AD338BFF61}" dt="2025-08-19T05:34:51.390" v="76" actId="20577"/>
          <ac:spMkLst>
            <pc:docMk/>
            <pc:sldMk cId="2241725659" sldId="260"/>
            <ac:spMk id="2" creationId="{0D57BA6D-86F3-42D8-B80B-5C49C03CE99A}"/>
          </ac:spMkLst>
        </pc:spChg>
        <pc:spChg chg="add mod">
          <ac:chgData name="Arindam BASU" userId="e44240ce-abb5-476a-bff8-f15d6aa47beb" providerId="ADAL" clId="{B4BFBDA1-1CF2-489E-ADAC-89AD338BFF61}" dt="2025-08-19T05:35:08.692" v="122" actId="20577"/>
          <ac:spMkLst>
            <pc:docMk/>
            <pc:sldMk cId="2241725659" sldId="260"/>
            <ac:spMk id="3" creationId="{E24DF2B4-DEA7-4402-92A1-BE75CAD2DC92}"/>
          </ac:spMkLst>
        </pc:spChg>
      </pc:sldChg>
    </pc:docChg>
  </pc:docChgLst>
  <pc:docChgLst>
    <pc:chgData name="Arindam BASU" userId="e44240ce-abb5-476a-bff8-f15d6aa47beb" providerId="ADAL" clId="{5C8BDD97-215C-407A-98AC-8294D4E9E50D}"/>
    <pc:docChg chg="custSel addSld delSld modSld sldOrd">
      <pc:chgData name="Arindam BASU" userId="e44240ce-abb5-476a-bff8-f15d6aa47beb" providerId="ADAL" clId="{5C8BDD97-215C-407A-98AC-8294D4E9E50D}" dt="2025-09-22T06:37:40.545" v="648" actId="1076"/>
      <pc:docMkLst>
        <pc:docMk/>
      </pc:docMkLst>
      <pc:sldChg chg="modSp">
        <pc:chgData name="Arindam BASU" userId="e44240ce-abb5-476a-bff8-f15d6aa47beb" providerId="ADAL" clId="{5C8BDD97-215C-407A-98AC-8294D4E9E50D}" dt="2025-09-22T05:20:42.899" v="44" actId="20577"/>
        <pc:sldMkLst>
          <pc:docMk/>
          <pc:sldMk cId="2688960853" sldId="256"/>
        </pc:sldMkLst>
        <pc:spChg chg="mod">
          <ac:chgData name="Arindam BASU" userId="e44240ce-abb5-476a-bff8-f15d6aa47beb" providerId="ADAL" clId="{5C8BDD97-215C-407A-98AC-8294D4E9E50D}" dt="2025-09-22T05:20:42.899" v="44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modSp">
        <pc:chgData name="Arindam BASU" userId="e44240ce-abb5-476a-bff8-f15d6aa47beb" providerId="ADAL" clId="{5C8BDD97-215C-407A-98AC-8294D4E9E50D}" dt="2025-09-22T05:37:27.756" v="224" actId="20577"/>
        <pc:sldMkLst>
          <pc:docMk/>
          <pc:sldMk cId="2241725659" sldId="260"/>
        </pc:sldMkLst>
        <pc:spChg chg="mod">
          <ac:chgData name="Arindam BASU" userId="e44240ce-abb5-476a-bff8-f15d6aa47beb" providerId="ADAL" clId="{5C8BDD97-215C-407A-98AC-8294D4E9E50D}" dt="2025-09-22T05:37:27.756" v="224" actId="20577"/>
          <ac:spMkLst>
            <pc:docMk/>
            <pc:sldMk cId="2241725659" sldId="260"/>
            <ac:spMk id="3" creationId="{E24DF2B4-DEA7-4402-92A1-BE75CAD2DC92}"/>
          </ac:spMkLst>
        </pc:spChg>
      </pc:sldChg>
    </pc:docChg>
  </pc:docChgLst>
  <pc:docChgLst>
    <pc:chgData name="Arindam BASU" userId="e44240ce-abb5-476a-bff8-f15d6aa47beb" providerId="ADAL" clId="{B5D92F14-BFEB-4A0A-A58A-4CFDF7287F3B}"/>
    <pc:docChg chg="custSel addSld modSld">
      <pc:chgData name="Arindam BASU" userId="e44240ce-abb5-476a-bff8-f15d6aa47beb" providerId="ADAL" clId="{B5D92F14-BFEB-4A0A-A58A-4CFDF7287F3B}" dt="2025-11-17T08:45:53.434" v="228" actId="1076"/>
      <pc:docMkLst>
        <pc:docMk/>
      </pc:docMkLst>
      <pc:sldChg chg="modSp">
        <pc:chgData name="Arindam BASU" userId="e44240ce-abb5-476a-bff8-f15d6aa47beb" providerId="ADAL" clId="{B5D92F14-BFEB-4A0A-A58A-4CFDF7287F3B}" dt="2025-11-17T03:56:19.663" v="5" actId="20577"/>
        <pc:sldMkLst>
          <pc:docMk/>
          <pc:sldMk cId="2688960853" sldId="256"/>
        </pc:sldMkLst>
        <pc:spChg chg="mod">
          <ac:chgData name="Arindam BASU" userId="e44240ce-abb5-476a-bff8-f15d6aa47beb" providerId="ADAL" clId="{B5D92F14-BFEB-4A0A-A58A-4CFDF7287F3B}" dt="2025-11-17T03:56:19.663" v="5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modSp add">
        <pc:chgData name="Arindam BASU" userId="e44240ce-abb5-476a-bff8-f15d6aa47beb" providerId="ADAL" clId="{B5D92F14-BFEB-4A0A-A58A-4CFDF7287F3B}" dt="2025-11-17T08:37:35.427" v="34"/>
        <pc:sldMkLst>
          <pc:docMk/>
          <pc:sldMk cId="3624234200" sldId="262"/>
        </pc:sldMkLst>
        <pc:spChg chg="mod">
          <ac:chgData name="Arindam BASU" userId="e44240ce-abb5-476a-bff8-f15d6aa47beb" providerId="ADAL" clId="{B5D92F14-BFEB-4A0A-A58A-4CFDF7287F3B}" dt="2025-11-17T08:37:35.427" v="34"/>
          <ac:spMkLst>
            <pc:docMk/>
            <pc:sldMk cId="3624234200" sldId="262"/>
            <ac:spMk id="3" creationId="{E24DF2B4-DEA7-4402-92A1-BE75CAD2DC92}"/>
          </ac:spMkLst>
        </pc:spChg>
      </pc:sldChg>
      <pc:sldChg chg="modSp">
        <pc:chgData name="Arindam BASU" userId="e44240ce-abb5-476a-bff8-f15d6aa47beb" providerId="ADAL" clId="{B5D92F14-BFEB-4A0A-A58A-4CFDF7287F3B}" dt="2025-11-17T08:37:31.717" v="33" actId="113"/>
        <pc:sldMkLst>
          <pc:docMk/>
          <pc:sldMk cId="3431547031" sldId="263"/>
        </pc:sldMkLst>
        <pc:spChg chg="mod">
          <ac:chgData name="Arindam BASU" userId="e44240ce-abb5-476a-bff8-f15d6aa47beb" providerId="ADAL" clId="{B5D92F14-BFEB-4A0A-A58A-4CFDF7287F3B}" dt="2025-11-17T08:37:31.717" v="33" actId="113"/>
          <ac:spMkLst>
            <pc:docMk/>
            <pc:sldMk cId="3431547031" sldId="263"/>
            <ac:spMk id="3" creationId="{E24DF2B4-DEA7-4402-92A1-BE75CAD2DC92}"/>
          </ac:spMkLst>
        </pc:spChg>
      </pc:sldChg>
      <pc:sldChg chg="modSp">
        <pc:chgData name="Arindam BASU" userId="e44240ce-abb5-476a-bff8-f15d6aa47beb" providerId="ADAL" clId="{B5D92F14-BFEB-4A0A-A58A-4CFDF7287F3B}" dt="2025-11-17T08:37:23.037" v="31" actId="113"/>
        <pc:sldMkLst>
          <pc:docMk/>
          <pc:sldMk cId="638498374" sldId="264"/>
        </pc:sldMkLst>
        <pc:spChg chg="mod">
          <ac:chgData name="Arindam BASU" userId="e44240ce-abb5-476a-bff8-f15d6aa47beb" providerId="ADAL" clId="{B5D92F14-BFEB-4A0A-A58A-4CFDF7287F3B}" dt="2025-11-17T08:37:23.037" v="31" actId="113"/>
          <ac:spMkLst>
            <pc:docMk/>
            <pc:sldMk cId="638498374" sldId="264"/>
            <ac:spMk id="3" creationId="{E24DF2B4-DEA7-4402-92A1-BE75CAD2DC92}"/>
          </ac:spMkLst>
        </pc:spChg>
      </pc:sldChg>
      <pc:sldChg chg="modSp">
        <pc:chgData name="Arindam BASU" userId="e44240ce-abb5-476a-bff8-f15d6aa47beb" providerId="ADAL" clId="{B5D92F14-BFEB-4A0A-A58A-4CFDF7287F3B}" dt="2025-11-17T08:37:11.217" v="29" actId="20577"/>
        <pc:sldMkLst>
          <pc:docMk/>
          <pc:sldMk cId="131892628" sldId="265"/>
        </pc:sldMkLst>
        <pc:spChg chg="mod">
          <ac:chgData name="Arindam BASU" userId="e44240ce-abb5-476a-bff8-f15d6aa47beb" providerId="ADAL" clId="{B5D92F14-BFEB-4A0A-A58A-4CFDF7287F3B}" dt="2025-11-17T08:37:11.217" v="29" actId="20577"/>
          <ac:spMkLst>
            <pc:docMk/>
            <pc:sldMk cId="131892628" sldId="265"/>
            <ac:spMk id="3" creationId="{E24DF2B4-DEA7-4402-92A1-BE75CAD2DC92}"/>
          </ac:spMkLst>
        </pc:spChg>
      </pc:sldChg>
      <pc:sldChg chg="addSp modSp">
        <pc:chgData name="Arindam BASU" userId="e44240ce-abb5-476a-bff8-f15d6aa47beb" providerId="ADAL" clId="{B5D92F14-BFEB-4A0A-A58A-4CFDF7287F3B}" dt="2025-11-17T08:41:26.086" v="181" actId="2711"/>
        <pc:sldMkLst>
          <pc:docMk/>
          <pc:sldMk cId="3443106855" sldId="274"/>
        </pc:sldMkLst>
        <pc:spChg chg="add mod">
          <ac:chgData name="Arindam BASU" userId="e44240ce-abb5-476a-bff8-f15d6aa47beb" providerId="ADAL" clId="{B5D92F14-BFEB-4A0A-A58A-4CFDF7287F3B}" dt="2025-11-17T08:41:26.086" v="181" actId="2711"/>
          <ac:spMkLst>
            <pc:docMk/>
            <pc:sldMk cId="3443106855" sldId="274"/>
            <ac:spMk id="3" creationId="{E5B059B2-A68B-46C5-892B-F6BE89365334}"/>
          </ac:spMkLst>
        </pc:spChg>
        <pc:picChg chg="mod">
          <ac:chgData name="Arindam BASU" userId="e44240ce-abb5-476a-bff8-f15d6aa47beb" providerId="ADAL" clId="{B5D92F14-BFEB-4A0A-A58A-4CFDF7287F3B}" dt="2025-11-17T08:40:52.878" v="84" actId="14100"/>
          <ac:picMkLst>
            <pc:docMk/>
            <pc:sldMk cId="3443106855" sldId="274"/>
            <ac:picMk id="6" creationId="{92976887-2246-4367-8E64-84F08B1734C0}"/>
          </ac:picMkLst>
        </pc:picChg>
      </pc:sldChg>
      <pc:sldChg chg="addSp delSp modSp add">
        <pc:chgData name="Arindam BASU" userId="e44240ce-abb5-476a-bff8-f15d6aa47beb" providerId="ADAL" clId="{B5D92F14-BFEB-4A0A-A58A-4CFDF7287F3B}" dt="2025-11-17T08:39:18.492" v="74" actId="13822"/>
        <pc:sldMkLst>
          <pc:docMk/>
          <pc:sldMk cId="2845247249" sldId="282"/>
        </pc:sldMkLst>
        <pc:spChg chg="mod">
          <ac:chgData name="Arindam BASU" userId="e44240ce-abb5-476a-bff8-f15d6aa47beb" providerId="ADAL" clId="{B5D92F14-BFEB-4A0A-A58A-4CFDF7287F3B}" dt="2025-11-17T08:38:22.469" v="65" actId="20577"/>
          <ac:spMkLst>
            <pc:docMk/>
            <pc:sldMk cId="2845247249" sldId="282"/>
            <ac:spMk id="2" creationId="{0D57BA6D-86F3-42D8-B80B-5C49C03CE99A}"/>
          </ac:spMkLst>
        </pc:spChg>
        <pc:spChg chg="add mod">
          <ac:chgData name="Arindam BASU" userId="e44240ce-abb5-476a-bff8-f15d6aa47beb" providerId="ADAL" clId="{B5D92F14-BFEB-4A0A-A58A-4CFDF7287F3B}" dt="2025-11-17T08:39:18.492" v="74" actId="13822"/>
          <ac:spMkLst>
            <pc:docMk/>
            <pc:sldMk cId="2845247249" sldId="282"/>
            <ac:spMk id="6" creationId="{1494F75D-A5AE-4EE7-A72E-4E3393B3770A}"/>
          </ac:spMkLst>
        </pc:spChg>
        <pc:picChg chg="add">
          <ac:chgData name="Arindam BASU" userId="e44240ce-abb5-476a-bff8-f15d6aa47beb" providerId="ADAL" clId="{B5D92F14-BFEB-4A0A-A58A-4CFDF7287F3B}" dt="2025-11-17T08:38:55.754" v="66"/>
          <ac:picMkLst>
            <pc:docMk/>
            <pc:sldMk cId="2845247249" sldId="282"/>
            <ac:picMk id="3" creationId="{A8011D81-434E-4B32-AE7B-7F0FBBF52EC6}"/>
          </ac:picMkLst>
        </pc:picChg>
        <pc:picChg chg="del">
          <ac:chgData name="Arindam BASU" userId="e44240ce-abb5-476a-bff8-f15d6aa47beb" providerId="ADAL" clId="{B5D92F14-BFEB-4A0A-A58A-4CFDF7287F3B}" dt="2025-11-17T08:38:16.346" v="61" actId="478"/>
          <ac:picMkLst>
            <pc:docMk/>
            <pc:sldMk cId="2845247249" sldId="282"/>
            <ac:picMk id="4" creationId="{381FB2CB-835F-4806-920F-7E872BD0D75D}"/>
          </ac:picMkLst>
        </pc:picChg>
      </pc:sldChg>
      <pc:sldChg chg="addSp delSp modSp add">
        <pc:chgData name="Arindam BASU" userId="e44240ce-abb5-476a-bff8-f15d6aa47beb" providerId="ADAL" clId="{B5D92F14-BFEB-4A0A-A58A-4CFDF7287F3B}" dt="2025-11-17T08:40:19.766" v="83" actId="208"/>
        <pc:sldMkLst>
          <pc:docMk/>
          <pc:sldMk cId="98673777" sldId="283"/>
        </pc:sldMkLst>
        <pc:spChg chg="del">
          <ac:chgData name="Arindam BASU" userId="e44240ce-abb5-476a-bff8-f15d6aa47beb" providerId="ADAL" clId="{B5D92F14-BFEB-4A0A-A58A-4CFDF7287F3B}" dt="2025-11-17T08:39:39.486" v="77" actId="478"/>
          <ac:spMkLst>
            <pc:docMk/>
            <pc:sldMk cId="98673777" sldId="283"/>
            <ac:spMk id="6" creationId="{1494F75D-A5AE-4EE7-A72E-4E3393B3770A}"/>
          </ac:spMkLst>
        </pc:spChg>
        <pc:spChg chg="add mod">
          <ac:chgData name="Arindam BASU" userId="e44240ce-abb5-476a-bff8-f15d6aa47beb" providerId="ADAL" clId="{B5D92F14-BFEB-4A0A-A58A-4CFDF7287F3B}" dt="2025-11-17T08:40:19.766" v="83" actId="208"/>
          <ac:spMkLst>
            <pc:docMk/>
            <pc:sldMk cId="98673777" sldId="283"/>
            <ac:spMk id="7" creationId="{6B220360-7C4C-4584-950F-92365754DAD6}"/>
          </ac:spMkLst>
        </pc:spChg>
        <pc:picChg chg="del">
          <ac:chgData name="Arindam BASU" userId="e44240ce-abb5-476a-bff8-f15d6aa47beb" providerId="ADAL" clId="{B5D92F14-BFEB-4A0A-A58A-4CFDF7287F3B}" dt="2025-11-17T08:39:38.403" v="76" actId="478"/>
          <ac:picMkLst>
            <pc:docMk/>
            <pc:sldMk cId="98673777" sldId="283"/>
            <ac:picMk id="3" creationId="{A8011D81-434E-4B32-AE7B-7F0FBBF52EC6}"/>
          </ac:picMkLst>
        </pc:picChg>
        <pc:picChg chg="add mod">
          <ac:chgData name="Arindam BASU" userId="e44240ce-abb5-476a-bff8-f15d6aa47beb" providerId="ADAL" clId="{B5D92F14-BFEB-4A0A-A58A-4CFDF7287F3B}" dt="2025-11-17T08:40:06.901" v="80" actId="1076"/>
          <ac:picMkLst>
            <pc:docMk/>
            <pc:sldMk cId="98673777" sldId="283"/>
            <ac:picMk id="4" creationId="{859577AF-2389-4890-8D03-F8375D9D9EA7}"/>
          </ac:picMkLst>
        </pc:picChg>
      </pc:sldChg>
      <pc:sldChg chg="addSp delSp modSp add">
        <pc:chgData name="Arindam BASU" userId="e44240ce-abb5-476a-bff8-f15d6aa47beb" providerId="ADAL" clId="{B5D92F14-BFEB-4A0A-A58A-4CFDF7287F3B}" dt="2025-11-17T08:42:52.941" v="204" actId="11529"/>
        <pc:sldMkLst>
          <pc:docMk/>
          <pc:sldMk cId="2716705737" sldId="284"/>
        </pc:sldMkLst>
        <pc:spChg chg="mod">
          <ac:chgData name="Arindam BASU" userId="e44240ce-abb5-476a-bff8-f15d6aa47beb" providerId="ADAL" clId="{B5D92F14-BFEB-4A0A-A58A-4CFDF7287F3B}" dt="2025-11-17T08:41:43.265" v="191" actId="20577"/>
          <ac:spMkLst>
            <pc:docMk/>
            <pc:sldMk cId="2716705737" sldId="284"/>
            <ac:spMk id="2" creationId="{0D57BA6D-86F3-42D8-B80B-5C49C03CE99A}"/>
          </ac:spMkLst>
        </pc:spChg>
        <pc:spChg chg="del">
          <ac:chgData name="Arindam BASU" userId="e44240ce-abb5-476a-bff8-f15d6aa47beb" providerId="ADAL" clId="{B5D92F14-BFEB-4A0A-A58A-4CFDF7287F3B}" dt="2025-11-17T08:41:45.373" v="192" actId="478"/>
          <ac:spMkLst>
            <pc:docMk/>
            <pc:sldMk cId="2716705737" sldId="284"/>
            <ac:spMk id="3" creationId="{E24DF2B4-DEA7-4402-92A1-BE75CAD2DC92}"/>
          </ac:spMkLst>
        </pc:spChg>
        <pc:spChg chg="del">
          <ac:chgData name="Arindam BASU" userId="e44240ce-abb5-476a-bff8-f15d6aa47beb" providerId="ADAL" clId="{B5D92F14-BFEB-4A0A-A58A-4CFDF7287F3B}" dt="2025-11-17T08:41:48.942" v="193" actId="478"/>
          <ac:spMkLst>
            <pc:docMk/>
            <pc:sldMk cId="2716705737" sldId="284"/>
            <ac:spMk id="6" creationId="{E7D5C5A5-41A2-4B4A-B2C2-65BB3628E59E}"/>
          </ac:spMkLst>
        </pc:spChg>
        <pc:spChg chg="add mod">
          <ac:chgData name="Arindam BASU" userId="e44240ce-abb5-476a-bff8-f15d6aa47beb" providerId="ADAL" clId="{B5D92F14-BFEB-4A0A-A58A-4CFDF7287F3B}" dt="2025-11-17T08:42:47.862" v="203" actId="208"/>
          <ac:spMkLst>
            <pc:docMk/>
            <pc:sldMk cId="2716705737" sldId="284"/>
            <ac:spMk id="8" creationId="{7B648267-BEFE-4C18-912E-D1FA614C5631}"/>
          </ac:spMkLst>
        </pc:spChg>
        <pc:spChg chg="add mod">
          <ac:chgData name="Arindam BASU" userId="e44240ce-abb5-476a-bff8-f15d6aa47beb" providerId="ADAL" clId="{B5D92F14-BFEB-4A0A-A58A-4CFDF7287F3B}" dt="2025-11-17T08:42:52.941" v="204" actId="11529"/>
          <ac:spMkLst>
            <pc:docMk/>
            <pc:sldMk cId="2716705737" sldId="284"/>
            <ac:spMk id="9" creationId="{CCEF6845-7536-4F75-AB65-6EB2A60351FC}"/>
          </ac:spMkLst>
        </pc:spChg>
        <pc:picChg chg="add mod">
          <ac:chgData name="Arindam BASU" userId="e44240ce-abb5-476a-bff8-f15d6aa47beb" providerId="ADAL" clId="{B5D92F14-BFEB-4A0A-A58A-4CFDF7287F3B}" dt="2025-11-17T08:42:11.446" v="197" actId="1076"/>
          <ac:picMkLst>
            <pc:docMk/>
            <pc:sldMk cId="2716705737" sldId="284"/>
            <ac:picMk id="4" creationId="{E113241B-1D53-437A-990E-A5E6B9320576}"/>
          </ac:picMkLst>
        </pc:picChg>
        <pc:picChg chg="add">
          <ac:chgData name="Arindam BASU" userId="e44240ce-abb5-476a-bff8-f15d6aa47beb" providerId="ADAL" clId="{B5D92F14-BFEB-4A0A-A58A-4CFDF7287F3B}" dt="2025-11-17T08:42:34.886" v="198"/>
          <ac:picMkLst>
            <pc:docMk/>
            <pc:sldMk cId="2716705737" sldId="284"/>
            <ac:picMk id="7" creationId="{873D01AB-CB33-44BA-AD09-3F48A3729891}"/>
          </ac:picMkLst>
        </pc:picChg>
      </pc:sldChg>
      <pc:sldChg chg="addSp delSp modSp add">
        <pc:chgData name="Arindam BASU" userId="e44240ce-abb5-476a-bff8-f15d6aa47beb" providerId="ADAL" clId="{B5D92F14-BFEB-4A0A-A58A-4CFDF7287F3B}" dt="2025-11-17T08:44:01.595" v="212" actId="208"/>
        <pc:sldMkLst>
          <pc:docMk/>
          <pc:sldMk cId="2951388495" sldId="285"/>
        </pc:sldMkLst>
        <pc:spChg chg="add mod">
          <ac:chgData name="Arindam BASU" userId="e44240ce-abb5-476a-bff8-f15d6aa47beb" providerId="ADAL" clId="{B5D92F14-BFEB-4A0A-A58A-4CFDF7287F3B}" dt="2025-11-17T08:44:01.595" v="212" actId="208"/>
          <ac:spMkLst>
            <pc:docMk/>
            <pc:sldMk cId="2951388495" sldId="285"/>
            <ac:spMk id="6" creationId="{23AE28A8-AECB-44C5-9AFA-C29968D759A1}"/>
          </ac:spMkLst>
        </pc:spChg>
        <pc:spChg chg="del">
          <ac:chgData name="Arindam BASU" userId="e44240ce-abb5-476a-bff8-f15d6aa47beb" providerId="ADAL" clId="{B5D92F14-BFEB-4A0A-A58A-4CFDF7287F3B}" dt="2025-11-17T08:43:04.875" v="206" actId="478"/>
          <ac:spMkLst>
            <pc:docMk/>
            <pc:sldMk cId="2951388495" sldId="285"/>
            <ac:spMk id="8" creationId="{7B648267-BEFE-4C18-912E-D1FA614C5631}"/>
          </ac:spMkLst>
        </pc:spChg>
        <pc:spChg chg="del">
          <ac:chgData name="Arindam BASU" userId="e44240ce-abb5-476a-bff8-f15d6aa47beb" providerId="ADAL" clId="{B5D92F14-BFEB-4A0A-A58A-4CFDF7287F3B}" dt="2025-11-17T08:43:04.875" v="206" actId="478"/>
          <ac:spMkLst>
            <pc:docMk/>
            <pc:sldMk cId="2951388495" sldId="285"/>
            <ac:spMk id="9" creationId="{CCEF6845-7536-4F75-AB65-6EB2A60351FC}"/>
          </ac:spMkLst>
        </pc:spChg>
        <pc:picChg chg="add mod">
          <ac:chgData name="Arindam BASU" userId="e44240ce-abb5-476a-bff8-f15d6aa47beb" providerId="ADAL" clId="{B5D92F14-BFEB-4A0A-A58A-4CFDF7287F3B}" dt="2025-11-17T08:43:51.972" v="209" actId="1076"/>
          <ac:picMkLst>
            <pc:docMk/>
            <pc:sldMk cId="2951388495" sldId="285"/>
            <ac:picMk id="3" creationId="{C38DBD16-F569-4144-BF56-A052BC1341A1}"/>
          </ac:picMkLst>
        </pc:picChg>
        <pc:picChg chg="del">
          <ac:chgData name="Arindam BASU" userId="e44240ce-abb5-476a-bff8-f15d6aa47beb" providerId="ADAL" clId="{B5D92F14-BFEB-4A0A-A58A-4CFDF7287F3B}" dt="2025-11-17T08:43:04.875" v="206" actId="478"/>
          <ac:picMkLst>
            <pc:docMk/>
            <pc:sldMk cId="2951388495" sldId="285"/>
            <ac:picMk id="4" creationId="{E113241B-1D53-437A-990E-A5E6B9320576}"/>
          </ac:picMkLst>
        </pc:picChg>
        <pc:picChg chg="del">
          <ac:chgData name="Arindam BASU" userId="e44240ce-abb5-476a-bff8-f15d6aa47beb" providerId="ADAL" clId="{B5D92F14-BFEB-4A0A-A58A-4CFDF7287F3B}" dt="2025-11-17T08:43:04.875" v="206" actId="478"/>
          <ac:picMkLst>
            <pc:docMk/>
            <pc:sldMk cId="2951388495" sldId="285"/>
            <ac:picMk id="7" creationId="{873D01AB-CB33-44BA-AD09-3F48A3729891}"/>
          </ac:picMkLst>
        </pc:picChg>
      </pc:sldChg>
      <pc:sldChg chg="addSp delSp modSp add">
        <pc:chgData name="Arindam BASU" userId="e44240ce-abb5-476a-bff8-f15d6aa47beb" providerId="ADAL" clId="{B5D92F14-BFEB-4A0A-A58A-4CFDF7287F3B}" dt="2025-11-17T08:44:51.364" v="221" actId="208"/>
        <pc:sldMkLst>
          <pc:docMk/>
          <pc:sldMk cId="63616091" sldId="286"/>
        </pc:sldMkLst>
        <pc:spChg chg="mod">
          <ac:chgData name="Arindam BASU" userId="e44240ce-abb5-476a-bff8-f15d6aa47beb" providerId="ADAL" clId="{B5D92F14-BFEB-4A0A-A58A-4CFDF7287F3B}" dt="2025-11-17T08:44:18.208" v="214" actId="20577"/>
          <ac:spMkLst>
            <pc:docMk/>
            <pc:sldMk cId="63616091" sldId="286"/>
            <ac:spMk id="2" creationId="{0D57BA6D-86F3-42D8-B80B-5C49C03CE99A}"/>
          </ac:spMkLst>
        </pc:spChg>
        <pc:spChg chg="del">
          <ac:chgData name="Arindam BASU" userId="e44240ce-abb5-476a-bff8-f15d6aa47beb" providerId="ADAL" clId="{B5D92F14-BFEB-4A0A-A58A-4CFDF7287F3B}" dt="2025-11-17T08:44:20.545" v="216" actId="478"/>
          <ac:spMkLst>
            <pc:docMk/>
            <pc:sldMk cId="63616091" sldId="286"/>
            <ac:spMk id="6" creationId="{23AE28A8-AECB-44C5-9AFA-C29968D759A1}"/>
          </ac:spMkLst>
        </pc:spChg>
        <pc:spChg chg="add mod">
          <ac:chgData name="Arindam BASU" userId="e44240ce-abb5-476a-bff8-f15d6aa47beb" providerId="ADAL" clId="{B5D92F14-BFEB-4A0A-A58A-4CFDF7287F3B}" dt="2025-11-17T08:44:51.364" v="221" actId="208"/>
          <ac:spMkLst>
            <pc:docMk/>
            <pc:sldMk cId="63616091" sldId="286"/>
            <ac:spMk id="7" creationId="{D10CCE43-B257-408F-A4CC-0B88A0D329C0}"/>
          </ac:spMkLst>
        </pc:spChg>
        <pc:picChg chg="del">
          <ac:chgData name="Arindam BASU" userId="e44240ce-abb5-476a-bff8-f15d6aa47beb" providerId="ADAL" clId="{B5D92F14-BFEB-4A0A-A58A-4CFDF7287F3B}" dt="2025-11-17T08:44:19.628" v="215" actId="478"/>
          <ac:picMkLst>
            <pc:docMk/>
            <pc:sldMk cId="63616091" sldId="286"/>
            <ac:picMk id="3" creationId="{C38DBD16-F569-4144-BF56-A052BC1341A1}"/>
          </ac:picMkLst>
        </pc:picChg>
        <pc:picChg chg="add mod">
          <ac:chgData name="Arindam BASU" userId="e44240ce-abb5-476a-bff8-f15d6aa47beb" providerId="ADAL" clId="{B5D92F14-BFEB-4A0A-A58A-4CFDF7287F3B}" dt="2025-11-17T08:44:42.514" v="218" actId="14100"/>
          <ac:picMkLst>
            <pc:docMk/>
            <pc:sldMk cId="63616091" sldId="286"/>
            <ac:picMk id="4" creationId="{761FC83A-4697-43BF-A80E-83697D51411A}"/>
          </ac:picMkLst>
        </pc:picChg>
      </pc:sldChg>
      <pc:sldChg chg="addSp delSp modSp add">
        <pc:chgData name="Arindam BASU" userId="e44240ce-abb5-476a-bff8-f15d6aa47beb" providerId="ADAL" clId="{B5D92F14-BFEB-4A0A-A58A-4CFDF7287F3B}" dt="2025-11-17T08:45:53.434" v="228" actId="1076"/>
        <pc:sldMkLst>
          <pc:docMk/>
          <pc:sldMk cId="3299357062" sldId="287"/>
        </pc:sldMkLst>
        <pc:spChg chg="del">
          <ac:chgData name="Arindam BASU" userId="e44240ce-abb5-476a-bff8-f15d6aa47beb" providerId="ADAL" clId="{B5D92F14-BFEB-4A0A-A58A-4CFDF7287F3B}" dt="2025-11-17T08:45:14.560" v="224" actId="478"/>
          <ac:spMkLst>
            <pc:docMk/>
            <pc:sldMk cId="3299357062" sldId="287"/>
            <ac:spMk id="7" creationId="{D10CCE43-B257-408F-A4CC-0B88A0D329C0}"/>
          </ac:spMkLst>
        </pc:spChg>
        <pc:picChg chg="add mod">
          <ac:chgData name="Arindam BASU" userId="e44240ce-abb5-476a-bff8-f15d6aa47beb" providerId="ADAL" clId="{B5D92F14-BFEB-4A0A-A58A-4CFDF7287F3B}" dt="2025-11-17T08:45:30.243" v="226" actId="1076"/>
          <ac:picMkLst>
            <pc:docMk/>
            <pc:sldMk cId="3299357062" sldId="287"/>
            <ac:picMk id="3" creationId="{C92C6E78-346B-4C7B-A16E-C01CF69E7D2E}"/>
          </ac:picMkLst>
        </pc:picChg>
        <pc:picChg chg="del">
          <ac:chgData name="Arindam BASU" userId="e44240ce-abb5-476a-bff8-f15d6aa47beb" providerId="ADAL" clId="{B5D92F14-BFEB-4A0A-A58A-4CFDF7287F3B}" dt="2025-11-17T08:45:13.898" v="223" actId="478"/>
          <ac:picMkLst>
            <pc:docMk/>
            <pc:sldMk cId="3299357062" sldId="287"/>
            <ac:picMk id="4" creationId="{761FC83A-4697-43BF-A80E-83697D51411A}"/>
          </ac:picMkLst>
        </pc:picChg>
        <pc:picChg chg="add mod">
          <ac:chgData name="Arindam BASU" userId="e44240ce-abb5-476a-bff8-f15d6aa47beb" providerId="ADAL" clId="{B5D92F14-BFEB-4A0A-A58A-4CFDF7287F3B}" dt="2025-11-17T08:45:53.434" v="228" actId="1076"/>
          <ac:picMkLst>
            <pc:docMk/>
            <pc:sldMk cId="3299357062" sldId="287"/>
            <ac:picMk id="6" creationId="{379C7E74-9E09-4E48-BEB9-37667D76D4FD}"/>
          </ac:picMkLst>
        </pc:picChg>
      </pc:sldChg>
    </pc:docChg>
  </pc:docChgLst>
  <pc:docChgLst>
    <pc:chgData name="Arindam BASU" userId="e44240ce-abb5-476a-bff8-f15d6aa47beb" providerId="ADAL" clId="{C3605984-7ACC-45F9-9F21-E75A11C8D8F3}"/>
    <pc:docChg chg="undo custSel addSld delSld modSld sldOrd">
      <pc:chgData name="Arindam BASU" userId="e44240ce-abb5-476a-bff8-f15d6aa47beb" providerId="ADAL" clId="{C3605984-7ACC-45F9-9F21-E75A11C8D8F3}" dt="2025-09-15T06:42:55.837" v="1952" actId="1076"/>
      <pc:docMkLst>
        <pc:docMk/>
      </pc:docMkLst>
      <pc:sldChg chg="modSp">
        <pc:chgData name="Arindam BASU" userId="e44240ce-abb5-476a-bff8-f15d6aa47beb" providerId="ADAL" clId="{C3605984-7ACC-45F9-9F21-E75A11C8D8F3}" dt="2025-08-19T05:38:06.048" v="68" actId="20577"/>
        <pc:sldMkLst>
          <pc:docMk/>
          <pc:sldMk cId="2688960853" sldId="256"/>
        </pc:sldMkLst>
        <pc:spChg chg="mod">
          <ac:chgData name="Arindam BASU" userId="e44240ce-abb5-476a-bff8-f15d6aa47beb" providerId="ADAL" clId="{C3605984-7ACC-45F9-9F21-E75A11C8D8F3}" dt="2025-08-19T05:38:06.048" v="68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addSp modSp">
        <pc:chgData name="Arindam BASU" userId="e44240ce-abb5-476a-bff8-f15d6aa47beb" providerId="ADAL" clId="{C3605984-7ACC-45F9-9F21-E75A11C8D8F3}" dt="2025-09-15T06:39:56.046" v="1939" actId="113"/>
        <pc:sldMkLst>
          <pc:docMk/>
          <pc:sldMk cId="2241725659" sldId="260"/>
        </pc:sldMkLst>
        <pc:spChg chg="mod">
          <ac:chgData name="Arindam BASU" userId="e44240ce-abb5-476a-bff8-f15d6aa47beb" providerId="ADAL" clId="{C3605984-7ACC-45F9-9F21-E75A11C8D8F3}" dt="2025-09-15T06:39:56.046" v="1939" actId="113"/>
          <ac:spMkLst>
            <pc:docMk/>
            <pc:sldMk cId="2241725659" sldId="260"/>
            <ac:spMk id="3" creationId="{E24DF2B4-DEA7-4402-92A1-BE75CAD2DC92}"/>
          </ac:spMkLst>
        </pc:spChg>
        <pc:spChg chg="add">
          <ac:chgData name="Arindam BASU" userId="e44240ce-abb5-476a-bff8-f15d6aa47beb" providerId="ADAL" clId="{C3605984-7ACC-45F9-9F21-E75A11C8D8F3}" dt="2025-08-28T04:05:05.141" v="258"/>
          <ac:spMkLst>
            <pc:docMk/>
            <pc:sldMk cId="2241725659" sldId="260"/>
            <ac:spMk id="6" creationId="{E7D5C5A5-41A2-4B4A-B2C2-65BB3628E59E}"/>
          </ac:spMkLst>
        </pc:spChg>
      </pc:sldChg>
    </pc:docChg>
  </pc:docChgLst>
  <pc:docChgLst>
    <pc:chgData name="Arindam BASU" userId="e44240ce-abb5-476a-bff8-f15d6aa47beb" providerId="ADAL" clId="{125C9022-88DE-4CCB-B3D0-13913EBF9CC4}"/>
    <pc:docChg chg="undo custSel addSld delSld modSld">
      <pc:chgData name="Arindam BASU" userId="e44240ce-abb5-476a-bff8-f15d6aa47beb" providerId="ADAL" clId="{125C9022-88DE-4CCB-B3D0-13913EBF9CC4}" dt="2025-08-19T05:22:15.915" v="172" actId="20577"/>
      <pc:docMkLst>
        <pc:docMk/>
      </pc:docMkLst>
      <pc:sldChg chg="addSp delSp modSp">
        <pc:chgData name="Arindam BASU" userId="e44240ce-abb5-476a-bff8-f15d6aa47beb" providerId="ADAL" clId="{125C9022-88DE-4CCB-B3D0-13913EBF9CC4}" dt="2025-08-19T05:09:38.118" v="109" actId="1076"/>
        <pc:sldMkLst>
          <pc:docMk/>
          <pc:sldMk cId="2688960853" sldId="256"/>
        </pc:sldMkLst>
        <pc:spChg chg="del">
          <ac:chgData name="Arindam BASU" userId="e44240ce-abb5-476a-bff8-f15d6aa47beb" providerId="ADAL" clId="{125C9022-88DE-4CCB-B3D0-13913EBF9CC4}" dt="2025-08-19T05:09:05.776" v="76" actId="478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125C9022-88DE-4CCB-B3D0-13913EBF9CC4}" dt="2025-08-19T05:09:38.118" v="109" actId="1076"/>
          <ac:spMkLst>
            <pc:docMk/>
            <pc:sldMk cId="2688960853" sldId="256"/>
            <ac:spMk id="3" creationId="{94E3FAA0-25D2-481C-8712-7356599C1413}"/>
          </ac:spMkLst>
        </pc:spChg>
        <pc:spChg chg="mod">
          <ac:chgData name="Arindam BASU" userId="e44240ce-abb5-476a-bff8-f15d6aa47beb" providerId="ADAL" clId="{125C9022-88DE-4CCB-B3D0-13913EBF9CC4}" dt="2025-08-19T05:09:34.474" v="108" actId="27636"/>
          <ac:spMkLst>
            <pc:docMk/>
            <pc:sldMk cId="2688960853" sldId="256"/>
            <ac:spMk id="4" creationId="{26B05790-4354-227C-67F2-C1EA0A29F2DF}"/>
          </ac:spMkLst>
        </pc:spChg>
        <pc:spChg chg="add del mod">
          <ac:chgData name="Arindam BASU" userId="e44240ce-abb5-476a-bff8-f15d6aa47beb" providerId="ADAL" clId="{125C9022-88DE-4CCB-B3D0-13913EBF9CC4}" dt="2025-08-19T05:09:10.133" v="78" actId="478"/>
          <ac:spMkLst>
            <pc:docMk/>
            <pc:sldMk cId="2688960853" sldId="256"/>
            <ac:spMk id="7" creationId="{41A76921-07C2-4083-97E3-BE1BBDD2B40A}"/>
          </ac:spMkLst>
        </pc:spChg>
      </pc:sldChg>
    </pc:docChg>
  </pc:docChgLst>
  <pc:docChgLst>
    <pc:chgData name="Arindam BASU" userId="e44240ce-abb5-476a-bff8-f15d6aa47beb" providerId="ADAL" clId="{44F3DFEC-5495-41B9-98F4-D949AF529838}"/>
    <pc:docChg chg="custSel addSld delSld modSld">
      <pc:chgData name="Arindam BASU" userId="e44240ce-abb5-476a-bff8-f15d6aa47beb" providerId="ADAL" clId="{44F3DFEC-5495-41B9-98F4-D949AF529838}" dt="2025-09-22T06:42:20.310" v="94" actId="14100"/>
      <pc:docMkLst>
        <pc:docMk/>
      </pc:docMkLst>
      <pc:sldChg chg="modSp">
        <pc:chgData name="Arindam BASU" userId="e44240ce-abb5-476a-bff8-f15d6aa47beb" providerId="ADAL" clId="{44F3DFEC-5495-41B9-98F4-D949AF529838}" dt="2025-09-22T06:40:18.656" v="14" actId="27636"/>
        <pc:sldMkLst>
          <pc:docMk/>
          <pc:sldMk cId="2688960853" sldId="256"/>
        </pc:sldMkLst>
        <pc:spChg chg="mod">
          <ac:chgData name="Arindam BASU" userId="e44240ce-abb5-476a-bff8-f15d6aa47beb" providerId="ADAL" clId="{44F3DFEC-5495-41B9-98F4-D949AF529838}" dt="2025-09-22T06:40:18.656" v="14" actId="27636"/>
          <ac:spMkLst>
            <pc:docMk/>
            <pc:sldMk cId="2688960853" sldId="256"/>
            <ac:spMk id="4" creationId="{26B05790-4354-227C-67F2-C1EA0A29F2DF}"/>
          </ac:spMkLst>
        </pc:spChg>
      </pc:sldChg>
      <pc:sldChg chg="addSp delSp modSp">
        <pc:chgData name="Arindam BASU" userId="e44240ce-abb5-476a-bff8-f15d6aa47beb" providerId="ADAL" clId="{44F3DFEC-5495-41B9-98F4-D949AF529838}" dt="2025-09-22T06:41:29.886" v="87" actId="14100"/>
        <pc:sldMkLst>
          <pc:docMk/>
          <pc:sldMk cId="2241725659" sldId="260"/>
        </pc:sldMkLst>
        <pc:spChg chg="mod">
          <ac:chgData name="Arindam BASU" userId="e44240ce-abb5-476a-bff8-f15d6aa47beb" providerId="ADAL" clId="{44F3DFEC-5495-41B9-98F4-D949AF529838}" dt="2025-09-22T06:40:56.351" v="82" actId="20577"/>
          <ac:spMkLst>
            <pc:docMk/>
            <pc:sldMk cId="2241725659" sldId="260"/>
            <ac:spMk id="2" creationId="{0D57BA6D-86F3-42D8-B80B-5C49C03CE99A}"/>
          </ac:spMkLst>
        </pc:spChg>
        <pc:spChg chg="del">
          <ac:chgData name="Arindam BASU" userId="e44240ce-abb5-476a-bff8-f15d6aa47beb" providerId="ADAL" clId="{44F3DFEC-5495-41B9-98F4-D949AF529838}" dt="2025-09-22T06:40:59.711" v="83" actId="478"/>
          <ac:spMkLst>
            <pc:docMk/>
            <pc:sldMk cId="2241725659" sldId="260"/>
            <ac:spMk id="3" creationId="{E24DF2B4-DEA7-4402-92A1-BE75CAD2DC92}"/>
          </ac:spMkLst>
        </pc:spChg>
        <pc:picChg chg="add mod">
          <ac:chgData name="Arindam BASU" userId="e44240ce-abb5-476a-bff8-f15d6aa47beb" providerId="ADAL" clId="{44F3DFEC-5495-41B9-98F4-D949AF529838}" dt="2025-09-22T06:41:29.886" v="87" actId="14100"/>
          <ac:picMkLst>
            <pc:docMk/>
            <pc:sldMk cId="2241725659" sldId="260"/>
            <ac:picMk id="4" creationId="{6439D433-E6CE-45B9-9D22-2B6A7B426CE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864CE1-6FD5-49B6-87E9-225A6EAD4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0ECD5B8-72DA-41BA-954F-C19F122F7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19B0CA-5909-427C-8DAD-2F1CB8DFD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F70E14-AF14-4BFB-976E-DD644842B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630712-AA6B-498D-B5AA-58948BC35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36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204653-0718-4010-83E8-12A4B9E08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9FFEF7-700E-4091-AC48-BE9C2D54C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7A34EB-5631-4D4F-9367-E6815740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7A19E8-C02C-4226-843A-02DBDB0C9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172810-192E-494F-8D16-47029324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1CD817-0D46-4B0F-AE3B-585F4E432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3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9139EB-D343-4FE7-887C-D998674FC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0D1CBC-CE5C-4047-8C8C-C0C39878E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959606-D8CE-44DA-A0C8-6B555AD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94E0DB-AD5C-4A71-B50D-8AB4C4A1B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A47487-E378-4E57-B106-076025C24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851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FD6AC1-1028-47C0-A1EA-3B9932D41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45E9E6-582D-42EF-A990-225E9F0E3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8F0FBB-B5DE-422D-9E97-051C22E28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28376D-7537-46A9-B5EE-7ED96CC46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98754DB-23F4-4DEC-854D-D0E879C9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13A67CA-11FC-4432-9ABD-824C1B49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07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B230F7-48A6-4AEA-83D7-338BFD15E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D73537-C648-4A57-A6B1-ABE7BD7DF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FFD18BB-021C-4BE3-A30D-3189977E1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A38302E-65CA-4A1D-AB5F-F4227054CE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DEBE305-CC50-443D-BCCC-3D1DB2A93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9F2DC0E-2FC7-4D8D-AEA4-8394D61E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19FD6FE-044D-4022-8F50-A1D52524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250D6FE-0427-47C1-9056-EF1664669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86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648872-0C5E-4C2E-A660-80F50CE79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D92E7C-612F-410D-866E-119843DC2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0F2FF2D-33CD-4E8B-823B-3DC117CC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152635C-2AA7-4B91-99CA-9DB9C615A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06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702204C-2CE7-4DA0-A88A-AA96A368F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56B7026-2F21-430E-8185-E9BD1A1E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07E8E0-7F2B-40FB-831D-29A6B3BB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463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038A8F-5B49-46DC-A1D0-A8F97FE72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9619E-F96C-445A-9F55-305365D78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00171A-3561-4BEB-8947-B95DA750A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A21B38-4DDE-43C8-B640-C927958BC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5F7D3A-2FEA-4598-9D8D-1A1A7E0D2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089BF5-11F6-4F75-BBC9-AB79F57FE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135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7E2656-F136-41B1-9717-7CF7FBD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040B3FD-D4CD-4195-8227-E7C630CC8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F75D337-C2F7-4EC7-B97E-D9151C7B4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5E1726-3FF3-43D5-844F-A23981AFC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C41062-DE8D-407A-9312-D4539734B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DD8043-71F5-4159-ABF6-DF306544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28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2C67D1-0845-4D6F-A65A-AFB80AC46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9B0B05-1DB6-4DD9-8D80-9C8EDBAD8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ECE635-DF80-4742-8879-7241DF97A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0C0939-6AAE-4A7B-A8D7-7B11AEA7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E85EB7-AC92-4540-8C75-DA3D6B73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14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131EBD3-A0DD-42D9-AED0-AF02B8F4B8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8869AD3-4879-4525-8FC3-6CCAC601B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92E231-EF0F-487E-B974-D55E657EA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562C38-1498-422D-8167-63BAF364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1E823E-7BAB-4222-80B1-2C8BEB8B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37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634FE45-CAA3-475E-A66A-EA691E279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42B9B8-986D-48B1-A88F-4DF99A2F5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3978DE-81CB-4838-8AC3-FB75D0444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22953-52C6-4477-85FA-3BAB057B0869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966062-76A7-4288-8164-618240A71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DC1F1D-ABC2-494F-BABC-BD0E2E7DF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95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50071"/>
            <a:ext cx="9144000" cy="1655762"/>
          </a:xfrm>
        </p:spPr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26B05790-4354-227C-67F2-C1EA0A29F2DF}"/>
              </a:ext>
            </a:extLst>
          </p:cNvPr>
          <p:cNvSpPr txBox="1">
            <a:spLocks/>
          </p:cNvSpPr>
          <p:nvPr/>
        </p:nvSpPr>
        <p:spPr>
          <a:xfrm>
            <a:off x="1524000" y="81962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EE4803: Analog IC Design</a:t>
            </a: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Noise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BFEFC-71F7-4FBE-93F7-15A90F1DE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00897" y="1631093"/>
            <a:ext cx="92737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Noise concepts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Circuit Noise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Noise analysis examples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3624234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00897" y="1631093"/>
            <a:ext cx="92737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Noise concepts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Circuit Noise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Noise analysis examples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3431547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Types of Noise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6E3C56A-EEF7-4547-965E-BCC6CED40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622" y="1398157"/>
            <a:ext cx="7783745" cy="337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25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Noise vs Time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7A2DD43-A7C2-4355-96FA-ADF48D5D5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340" y="1254604"/>
            <a:ext cx="6337190" cy="40149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32D222-D8F5-4B2A-AA81-6C2EAFB38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767" y="5603396"/>
            <a:ext cx="6348010" cy="8535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5CC6D3-5826-45F8-9B7C-3B8B0AC8F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2803" y="2886359"/>
            <a:ext cx="2939553" cy="146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81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Time Domain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D83E248-EB84-4179-BC3F-4E08675B1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18" y="1509115"/>
            <a:ext cx="6211897" cy="32873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D9E1F1-AE1A-4AE0-A167-3CFE7815D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6155" y="3152774"/>
            <a:ext cx="6363251" cy="318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88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Time Domain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DB69D172-A9A2-42E7-8046-426DCD695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936" y="1500453"/>
            <a:ext cx="8605445" cy="52583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8B115FB-1C74-4CDD-8D78-9056E899584A}"/>
              </a:ext>
            </a:extLst>
          </p:cNvPr>
          <p:cNvSpPr/>
          <p:nvPr/>
        </p:nvSpPr>
        <p:spPr>
          <a:xfrm>
            <a:off x="2250219" y="1606163"/>
            <a:ext cx="4508390" cy="1017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752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Time Domain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7FB8DE1-02A1-4142-B9C2-8D6C2EE7C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162" y="1580360"/>
            <a:ext cx="6750098" cy="31965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3E3135-66EE-4E68-AD3D-2CBF2E2C1C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705"/>
          <a:stretch/>
        </p:blipFill>
        <p:spPr>
          <a:xfrm>
            <a:off x="2053963" y="5118807"/>
            <a:ext cx="6652837" cy="114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14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Noise vs Frequency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2D03972-468B-49DD-B0E8-D1098C47E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603" y="1421081"/>
            <a:ext cx="8702794" cy="49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623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Frequency Domain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253E411-8470-4C8C-B2E8-46550B414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113" y="1484095"/>
            <a:ext cx="9158491" cy="432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64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Frequency Domain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633710D-607C-4E7F-AB5F-9D1576F89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67" y="1400629"/>
            <a:ext cx="5906012" cy="28958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04550A-5E04-4EB1-8346-761AE4A24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681" y="2956222"/>
            <a:ext cx="6683319" cy="39017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5F3729-BF04-4048-AADB-40C0E4B38FF3}"/>
              </a:ext>
            </a:extLst>
          </p:cNvPr>
          <p:cNvSpPr/>
          <p:nvPr/>
        </p:nvSpPr>
        <p:spPr>
          <a:xfrm>
            <a:off x="5295569" y="6305384"/>
            <a:ext cx="1566407" cy="5520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561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Filtered Noise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7EBC19A-BB91-4AFD-B4B5-30E2B8436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292" y="1385199"/>
            <a:ext cx="5540220" cy="34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30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Filtered Noise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325F8B0-24F4-4E7D-ABD9-70B1026D4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920" y="1460240"/>
            <a:ext cx="8463871" cy="411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5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00897" y="1631093"/>
            <a:ext cx="92737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Noise concepts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Circuit Noise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Noise analysis examples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638498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1194774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Noise Models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889783A-93BC-4BE1-B599-41F082FAD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596" y="1640822"/>
            <a:ext cx="8155473" cy="378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18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1194774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Resistor Noise Sources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2976887-2246-4367-8E64-84F08B17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056" y="1632618"/>
            <a:ext cx="7037638" cy="42869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B059B2-A68B-46C5-892B-F6BE89365334}"/>
              </a:ext>
            </a:extLst>
          </p:cNvPr>
          <p:cNvSpPr txBox="1"/>
          <p:nvPr/>
        </p:nvSpPr>
        <p:spPr>
          <a:xfrm>
            <a:off x="2316079" y="6081963"/>
            <a:ext cx="7970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Capacitors &amp; Inductors do not generate noise, but can filter noise from other sources</a:t>
            </a:r>
          </a:p>
        </p:txBody>
      </p:sp>
    </p:spTree>
    <p:extLst>
      <p:ext uri="{BB962C8B-B14F-4D97-AF65-F5344CB8AC3E}">
        <p14:creationId xmlns:p14="http://schemas.microsoft.com/office/powerpoint/2010/main" val="3443106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1194774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Integrated Resistor Noise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B903990-3A4A-46F4-ACE7-82A1542D5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088" y="1326165"/>
            <a:ext cx="8313227" cy="467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11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1194774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Integrated Resistor Noise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3F1767DF-961F-40E9-9C58-D0AF66FA5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018" y="1326165"/>
            <a:ext cx="9281964" cy="50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98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1194774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Integrated Noise vs Noise Density (R)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C98D614-7A1C-4FA8-B428-92BBE1CA0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783" y="1381986"/>
            <a:ext cx="8710415" cy="496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21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1194774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Diode Noise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9C9E5BF-DFD8-47C9-8549-100C13F0D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249" y="1582107"/>
            <a:ext cx="8809483" cy="466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793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1194774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Transistor Noise Sources (Low Frequency)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81FB2CB-835F-4806-920F-7E872BD0D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478" y="1189344"/>
            <a:ext cx="8522195" cy="546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963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1194774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Noise models for big circuits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8011D81-434E-4B32-AE7B-7F0FBBF52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0" y="1257300"/>
            <a:ext cx="7848600" cy="4343400"/>
          </a:xfrm>
          <a:prstGeom prst="rect">
            <a:avLst/>
          </a:prstGeom>
        </p:spPr>
      </p:pic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494F75D-A5AE-4EE7-A72E-4E3393B3770A}"/>
              </a:ext>
            </a:extLst>
          </p:cNvPr>
          <p:cNvSpPr/>
          <p:nvPr/>
        </p:nvSpPr>
        <p:spPr>
          <a:xfrm flipV="1">
            <a:off x="6411523" y="5581134"/>
            <a:ext cx="204537" cy="16844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47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1194774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Noise models for big circuits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59577AF-2389-4890-8D03-F8375D9D9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1132486"/>
            <a:ext cx="9067800" cy="54673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220360-7C4C-4584-950F-92365754DAD6}"/>
              </a:ext>
            </a:extLst>
          </p:cNvPr>
          <p:cNvSpPr/>
          <p:nvPr/>
        </p:nvSpPr>
        <p:spPr>
          <a:xfrm>
            <a:off x="1810753" y="1326165"/>
            <a:ext cx="6803858" cy="12004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3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00897" y="1631093"/>
            <a:ext cx="92737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Noise concepts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Circuit Noise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Noise analysis examples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131892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Example 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113241B-1D53-437A-990E-A5E6B9320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5" y="1326165"/>
            <a:ext cx="3143996" cy="35045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3D01AB-CB33-44BA-AD09-3F48A3729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737" y="1819275"/>
            <a:ext cx="3438525" cy="3219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B648267-BEFE-4C18-912E-D1FA614C5631}"/>
              </a:ext>
            </a:extLst>
          </p:cNvPr>
          <p:cNvSpPr/>
          <p:nvPr/>
        </p:nvSpPr>
        <p:spPr>
          <a:xfrm>
            <a:off x="4211053" y="4180974"/>
            <a:ext cx="409073" cy="1925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CEF6845-7536-4F75-AB65-6EB2A60351FC}"/>
              </a:ext>
            </a:extLst>
          </p:cNvPr>
          <p:cNvSpPr/>
          <p:nvPr/>
        </p:nvSpPr>
        <p:spPr>
          <a:xfrm>
            <a:off x="3362826" y="3429000"/>
            <a:ext cx="613611" cy="2586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705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Example 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38DBD16-F569-4144-BF56-A052BC134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041" y="1161448"/>
            <a:ext cx="9105900" cy="5695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AE28A8-AECB-44C5-9AFA-C29968D759A1}"/>
              </a:ext>
            </a:extLst>
          </p:cNvPr>
          <p:cNvSpPr/>
          <p:nvPr/>
        </p:nvSpPr>
        <p:spPr>
          <a:xfrm>
            <a:off x="1678405" y="1425742"/>
            <a:ext cx="5167563" cy="11971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884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Example 2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61FC83A-4697-43BF-A80E-83697D514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12" y="1323974"/>
            <a:ext cx="10184668" cy="47940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10CCE43-B257-408F-A4CC-0B88A0D329C0}"/>
              </a:ext>
            </a:extLst>
          </p:cNvPr>
          <p:cNvSpPr/>
          <p:nvPr/>
        </p:nvSpPr>
        <p:spPr>
          <a:xfrm>
            <a:off x="1925053" y="1377616"/>
            <a:ext cx="5883442" cy="12452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16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Example 2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92C6E78-346B-4C7B-A16E-C01CF69E7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657" y="1929564"/>
            <a:ext cx="5162550" cy="3143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9C7E74-9E09-4E48-BEB9-37667D76D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6337" y="5347035"/>
            <a:ext cx="41148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57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23862</TotalTime>
  <Words>200</Words>
  <Application>Microsoft Office PowerPoint</Application>
  <PresentationFormat>Widescreen</PresentationFormat>
  <Paragraphs>66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等线</vt:lpstr>
      <vt:lpstr>等线 Light</vt:lpstr>
      <vt:lpstr>Arial</vt:lpstr>
      <vt:lpstr>Office 主题​​</vt:lpstr>
      <vt:lpstr>PowerPoint Presentation</vt:lpstr>
      <vt:lpstr>Outline</vt:lpstr>
      <vt:lpstr>Outline</vt:lpstr>
      <vt:lpstr>Types of Noise</vt:lpstr>
      <vt:lpstr>Noise vs Time</vt:lpstr>
      <vt:lpstr>Time Domain Analysis</vt:lpstr>
      <vt:lpstr>Time Domain Analysis</vt:lpstr>
      <vt:lpstr>Time Domain Analysis</vt:lpstr>
      <vt:lpstr>Noise vs Frequency</vt:lpstr>
      <vt:lpstr>Frequency Domain Analysis</vt:lpstr>
      <vt:lpstr>Frequency Domain Analysis</vt:lpstr>
      <vt:lpstr>Filtered Noise</vt:lpstr>
      <vt:lpstr>Filtered Noise</vt:lpstr>
      <vt:lpstr>Outline</vt:lpstr>
      <vt:lpstr>Noise Models</vt:lpstr>
      <vt:lpstr>Resistor Noise Sources</vt:lpstr>
      <vt:lpstr>Integrated Resistor Noise</vt:lpstr>
      <vt:lpstr>Integrated Resistor Noise</vt:lpstr>
      <vt:lpstr>Integrated Noise vs Noise Density (R)</vt:lpstr>
      <vt:lpstr>Diode Noise</vt:lpstr>
      <vt:lpstr>Transistor Noise Sources (Low Frequency)</vt:lpstr>
      <vt:lpstr>Noise models for big circuits</vt:lpstr>
      <vt:lpstr>Noise models for big circuits</vt:lpstr>
      <vt:lpstr>Outline</vt:lpstr>
      <vt:lpstr>Example 1</vt:lpstr>
      <vt:lpstr>Example 1</vt:lpstr>
      <vt:lpstr>Example 2</vt:lpstr>
      <vt:lpstr>Example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arinbasu@cityu.edu.hk</dc:creator>
  <cp:lastModifiedBy>Prof. Arindam BASU</cp:lastModifiedBy>
  <cp:revision>167</cp:revision>
  <dcterms:created xsi:type="dcterms:W3CDTF">2021-11-08T13:55:13Z</dcterms:created>
  <dcterms:modified xsi:type="dcterms:W3CDTF">2025-11-17T08:45:54Z</dcterms:modified>
</cp:coreProperties>
</file>