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0" r:id="rId7"/>
    <p:sldId id="281" r:id="rId8"/>
    <p:sldId id="275" r:id="rId9"/>
    <p:sldId id="27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157" autoAdjust="0"/>
  </p:normalViewPr>
  <p:slideViewPr>
    <p:cSldViewPr snapToObjects="1">
      <p:cViewPr varScale="1">
        <p:scale>
          <a:sx n="56" d="100"/>
          <a:sy n="56" d="100"/>
        </p:scale>
        <p:origin x="15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F37B2-DAA5-AD45-B197-FDF9548C3063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F3D75-B4C8-D845-A20A-2813F7342B5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Blueprint Assignment Example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 2410</a:t>
            </a:r>
          </a:p>
          <a:p>
            <a:r>
              <a:rPr lang="en-US" dirty="0"/>
              <a:t>English </a:t>
            </a:r>
            <a:r>
              <a:rPr lang="en-US"/>
              <a:t>for Engineering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628720"/>
            <a:ext cx="2362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professionally produced cover page: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bears the title of the document which includes the client’s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specifies the company which prepared document.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design is professional enough and the picture shows the nature of the context for which the solution is developed.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5D1D08-B9A4-420B-9EFB-8F657E71F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628720"/>
            <a:ext cx="4810050" cy="575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1" y="2067183"/>
            <a:ext cx="2209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well-formatted </a:t>
            </a:r>
            <a:r>
              <a:rPr lang="en-US" dirty="0" err="1"/>
              <a:t>ToC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The writers remembered to use the plural form of the “contents” (many students tend to skip the plural marker).</a:t>
            </a:r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335920" y="2528848"/>
            <a:ext cx="6480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84168" y="2276872"/>
            <a:ext cx="7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9B8B07-65B7-4A1D-8BA8-FAF7240D4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170" y="692696"/>
            <a:ext cx="4695525" cy="5043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268760"/>
            <a:ext cx="2819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detailed description of the client’s problem, and the specifications of the required solution (based on information collected in the Info Gap Activity in Lesson 8).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Important: </a:t>
            </a:r>
            <a:r>
              <a:rPr lang="en-US" dirty="0"/>
              <a:t>The information summarized reflects the team’s effort to find out and their understanding of the client’s needs.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3302B2-98B5-4F9F-A34C-D5B7D6B63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9" y="260649"/>
            <a:ext cx="4464496" cy="6633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484784"/>
            <a:ext cx="15841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useful overview of the solution. </a:t>
            </a:r>
          </a:p>
          <a:p>
            <a:endParaRPr lang="en-US" dirty="0"/>
          </a:p>
          <a:p>
            <a:r>
              <a:rPr lang="en-US" dirty="0"/>
              <a:t>Why is an overview needed here?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17C098-0CBF-494C-9D7A-337AC6A38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366707"/>
            <a:ext cx="4504650" cy="34738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FB0A33-B734-4868-917A-961A29B53805}"/>
              </a:ext>
            </a:extLst>
          </p:cNvPr>
          <p:cNvSpPr txBox="1"/>
          <p:nvPr/>
        </p:nvSpPr>
        <p:spPr>
          <a:xfrm>
            <a:off x="395536" y="4634552"/>
            <a:ext cx="8064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Important: </a:t>
            </a:r>
            <a:r>
              <a:rPr lang="en-US" dirty="0"/>
              <a:t>The description indicates the team’s awareness of the purpose and the audience of the blueprint. </a:t>
            </a:r>
          </a:p>
          <a:p>
            <a:endParaRPr lang="en-US" dirty="0"/>
          </a:p>
          <a:p>
            <a:r>
              <a:rPr lang="en-US" dirty="0"/>
              <a:t>It’s not for a generic problem described in the seminar but a customized solution for HK Baptist Hospital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D05314-B9A0-414D-80B6-5E28F10AE400}"/>
              </a:ext>
            </a:extLst>
          </p:cNvPr>
          <p:cNvSpPr txBox="1"/>
          <p:nvPr/>
        </p:nvSpPr>
        <p:spPr>
          <a:xfrm>
            <a:off x="539552" y="58933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Detailed description of the solution design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FDC5F0-8540-4434-A0DE-C7262072C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484784"/>
            <a:ext cx="5391186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0F8E0B-1232-45A1-AA46-37276403DDA1}"/>
              </a:ext>
            </a:extLst>
          </p:cNvPr>
          <p:cNvSpPr txBox="1"/>
          <p:nvPr/>
        </p:nvSpPr>
        <p:spPr>
          <a:xfrm>
            <a:off x="755576" y="76470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of graphics to illustrate the solution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FF7A30-4BC8-4F60-8BFB-1AA1053CA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62" y="1369800"/>
            <a:ext cx="5077275" cy="411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6DB23-5AA0-440D-B6F8-9633B4B4E83C}"/>
              </a:ext>
            </a:extLst>
          </p:cNvPr>
          <p:cNvSpPr txBox="1"/>
          <p:nvPr/>
        </p:nvSpPr>
        <p:spPr>
          <a:xfrm>
            <a:off x="899591" y="5437787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Graphics are referred to so that the reader knows when to study the graphics and what they are for. </a:t>
            </a:r>
          </a:p>
        </p:txBody>
      </p:sp>
    </p:spTree>
    <p:extLst>
      <p:ext uri="{BB962C8B-B14F-4D97-AF65-F5344CB8AC3E}">
        <p14:creationId xmlns:p14="http://schemas.microsoft.com/office/powerpoint/2010/main" val="1118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620688"/>
            <a:ext cx="30963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Stages of work quite realistic and succinctly presented in a table. 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But the formatting (spacing/alignment) of each stage can be improved.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The table should have been provided with a number and a caption.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5AD86E-F417-4806-8D25-C64058344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052736"/>
            <a:ext cx="4313775" cy="418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0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82769D-C4AC-4658-BE89-936CEE900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194432"/>
            <a:ext cx="6048672" cy="29627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AAB75A-7530-4ADC-B230-BB82504EEB87}"/>
              </a:ext>
            </a:extLst>
          </p:cNvPr>
          <p:cNvSpPr txBox="1"/>
          <p:nvPr/>
        </p:nvSpPr>
        <p:spPr>
          <a:xfrm>
            <a:off x="395536" y="1340768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of a Gantt chart to </a:t>
            </a:r>
            <a:r>
              <a:rPr lang="en-US" dirty="0" err="1"/>
              <a:t>to</a:t>
            </a:r>
            <a:r>
              <a:rPr lang="en-US" dirty="0"/>
              <a:t> show the schedule of work  </a:t>
            </a:r>
          </a:p>
        </p:txBody>
      </p:sp>
    </p:spTree>
    <p:extLst>
      <p:ext uri="{BB962C8B-B14F-4D97-AF65-F5344CB8AC3E}">
        <p14:creationId xmlns:p14="http://schemas.microsoft.com/office/powerpoint/2010/main" val="118690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267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Blueprint Assignment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Vanguard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Blueprint Assignment Example</dc:title>
  <dc:creator>David Gruber</dc:creator>
  <cp:lastModifiedBy>Becky Kwan</cp:lastModifiedBy>
  <cp:revision>20</cp:revision>
  <dcterms:created xsi:type="dcterms:W3CDTF">2014-05-02T05:53:33Z</dcterms:created>
  <dcterms:modified xsi:type="dcterms:W3CDTF">2018-05-21T08:48:44Z</dcterms:modified>
</cp:coreProperties>
</file>