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7" r:id="rId5"/>
    <p:sldId id="268" r:id="rId6"/>
    <p:sldId id="263" r:id="rId7"/>
    <p:sldId id="264" r:id="rId8"/>
    <p:sldId id="265" r:id="rId9"/>
    <p:sldId id="266" r:id="rId10"/>
    <p:sldId id="269" r:id="rId11"/>
    <p:sldId id="270" r:id="rId12"/>
    <p:sldId id="271" r:id="rId13"/>
    <p:sldId id="272" r:id="rId14"/>
    <p:sldId id="295" r:id="rId15"/>
    <p:sldId id="294" r:id="rId16"/>
    <p:sldId id="296" r:id="rId17"/>
    <p:sldId id="258" r:id="rId18"/>
    <p:sldId id="275" r:id="rId19"/>
    <p:sldId id="273" r:id="rId20"/>
    <p:sldId id="274" r:id="rId21"/>
    <p:sldId id="259" r:id="rId22"/>
    <p:sldId id="260" r:id="rId23"/>
    <p:sldId id="276" r:id="rId24"/>
    <p:sldId id="277" r:id="rId25"/>
    <p:sldId id="278" r:id="rId26"/>
    <p:sldId id="279" r:id="rId27"/>
    <p:sldId id="281" r:id="rId28"/>
    <p:sldId id="26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2" r:id="rId39"/>
    <p:sldId id="291" r:id="rId40"/>
    <p:sldId id="293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B1D58E00-B860-40D2-8020-801DF6F6C1C7}"/>
  </pc:docChgLst>
  <pc:docChgLst>
    <pc:chgData name="Arindam BASU" userId="e44240ce-abb5-476a-bff8-f15d6aa47beb" providerId="ADAL" clId="{C8DCB697-A1FE-4DFB-AA3C-E575AA581D3A}"/>
  </pc:docChgLst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Chg chg="modSp">
        <pc:chgData name="Arindam BASU" userId="e44240ce-abb5-476a-bff8-f15d6aa47beb" providerId="ADAL" clId="{4C9C4BCC-8518-4928-91CB-5509F03C65FF}" dt="2025-08-19T03:00:30.322" v="327" actId="1076"/>
        <pc:sldMkLst>
          <pc:docMk/>
          <pc:sldMk cId="1577568436" sldId="257"/>
        </pc:sldMkLst>
        <pc:spChg chg="mod">
          <ac:chgData name="Arindam BASU" userId="e44240ce-abb5-476a-bff8-f15d6aa47beb" providerId="ADAL" clId="{4C9C4BCC-8518-4928-91CB-5509F03C65FF}" dt="2025-08-19T03:00:30.322" v="327" actId="1076"/>
          <ac:spMkLst>
            <pc:docMk/>
            <pc:sldMk cId="1577568436" sldId="257"/>
            <ac:spMk id="2" creationId="{0D57BA6D-86F3-42D8-B80B-5C49C03CE99A}"/>
          </ac:spMkLst>
        </pc:spChg>
        <pc:spChg chg="mod">
          <ac:chgData name="Arindam BASU" userId="e44240ce-abb5-476a-bff8-f15d6aa47beb" providerId="ADAL" clId="{4C9C4BCC-8518-4928-91CB-5509F03C65FF}" dt="2025-08-19T02:36:45.033" v="33" actId="2711"/>
          <ac:spMkLst>
            <pc:docMk/>
            <pc:sldMk cId="1577568436" sldId="257"/>
            <ac:spMk id="3" creationId="{849A7BD3-844D-4C37-8F06-8901E8AD9AF4}"/>
          </ac:spMkLst>
        </pc:spChg>
        <pc:graphicFrameChg chg="mod modGraphic">
          <ac:chgData name="Arindam BASU" userId="e44240ce-abb5-476a-bff8-f15d6aa47beb" providerId="ADAL" clId="{4C9C4BCC-8518-4928-91CB-5509F03C65FF}" dt="2025-08-19T02:37:39.041" v="36" actId="13926"/>
          <ac:graphicFrameMkLst>
            <pc:docMk/>
            <pc:sldMk cId="1577568436" sldId="257"/>
            <ac:graphicFrameMk id="6" creationId="{9FDCE9AD-E829-42C7-9192-7BDC7E46C4AF}"/>
          </ac:graphicFrameMkLst>
        </pc:graphicFrameChg>
        <pc:cxnChg chg="mod">
          <ac:chgData name="Arindam BASU" userId="e44240ce-abb5-476a-bff8-f15d6aa47beb" providerId="ADAL" clId="{4C9C4BCC-8518-4928-91CB-5509F03C65FF}" dt="2025-08-19T02:59:48.419" v="323" actId="1076"/>
          <ac:cxnSpMkLst>
            <pc:docMk/>
            <pc:sldMk cId="1577568436" sldId="257"/>
            <ac:cxnSpMk id="5" creationId="{CEAED23B-7C61-2956-4A65-F3DF2659A274}"/>
          </ac:cxnSpMkLst>
        </pc:cxn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125C9022-88DE-4CCB-B3D0-13913EBF9CC4}"/>
    <pc:docChg chg="undo custSel addSld delSld modSld sldOrd modMainMaster">
      <pc:chgData name="Arindam BASU" userId="e44240ce-abb5-476a-bff8-f15d6aa47beb" providerId="ADAL" clId="{125C9022-88DE-4CCB-B3D0-13913EBF9CC4}" dt="2025-09-01T06:22:06.593" v="2259" actId="20577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  <pc:sldChg chg="addSp delSp modSp">
        <pc:chgData name="Arindam BASU" userId="e44240ce-abb5-476a-bff8-f15d6aa47beb" providerId="ADAL" clId="{125C9022-88DE-4CCB-B3D0-13913EBF9CC4}" dt="2025-08-19T05:57:28.223" v="301" actId="2711"/>
        <pc:sldMkLst>
          <pc:docMk/>
          <pc:sldMk cId="1577568436" sldId="257"/>
        </pc:sldMkLst>
        <pc:spChg chg="mod">
          <ac:chgData name="Arindam BASU" userId="e44240ce-abb5-476a-bff8-f15d6aa47beb" providerId="ADAL" clId="{125C9022-88DE-4CCB-B3D0-13913EBF9CC4}" dt="2025-08-19T05:03:24.748" v="44" actId="20577"/>
          <ac:spMkLst>
            <pc:docMk/>
            <pc:sldMk cId="1577568436" sldId="257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5:57:28.223" v="301" actId="2711"/>
          <ac:spMkLst>
            <pc:docMk/>
            <pc:sldMk cId="1577568436" sldId="257"/>
            <ac:spMk id="3" creationId="{14403399-2F5E-4D0B-B97B-38FEAA7A245E}"/>
          </ac:spMkLst>
        </pc:spChg>
        <pc:spChg chg="del">
          <ac:chgData name="Arindam BASU" userId="e44240ce-abb5-476a-bff8-f15d6aa47beb" providerId="ADAL" clId="{125C9022-88DE-4CCB-B3D0-13913EBF9CC4}" dt="2025-08-19T05:03:30.166" v="45" actId="478"/>
          <ac:spMkLst>
            <pc:docMk/>
            <pc:sldMk cId="1577568436" sldId="257"/>
            <ac:spMk id="3" creationId="{849A7BD3-844D-4C37-8F06-8901E8AD9AF4}"/>
          </ac:spMkLst>
        </pc:spChg>
        <pc:spChg chg="add del mod">
          <ac:chgData name="Arindam BASU" userId="e44240ce-abb5-476a-bff8-f15d6aa47beb" providerId="ADAL" clId="{125C9022-88DE-4CCB-B3D0-13913EBF9CC4}" dt="2025-08-19T05:03:32.686" v="46" actId="478"/>
          <ac:spMkLst>
            <pc:docMk/>
            <pc:sldMk cId="1577568436" sldId="257"/>
            <ac:spMk id="7" creationId="{360F69FE-C724-4DA8-93A4-A3AF8A424B52}"/>
          </ac:spMkLst>
        </pc:spChg>
        <pc:graphicFrameChg chg="del modGraphic">
          <ac:chgData name="Arindam BASU" userId="e44240ce-abb5-476a-bff8-f15d6aa47beb" providerId="ADAL" clId="{125C9022-88DE-4CCB-B3D0-13913EBF9CC4}" dt="2025-08-19T05:03:36.758" v="48" actId="478"/>
          <ac:graphicFrameMkLst>
            <pc:docMk/>
            <pc:sldMk cId="1577568436" sldId="257"/>
            <ac:graphicFrameMk id="6" creationId="{9FDCE9AD-E829-42C7-9192-7BDC7E46C4AF}"/>
          </ac:graphicFrameMkLst>
        </pc:graphicFrameChg>
        <pc:picChg chg="add mod">
          <ac:chgData name="Arindam BASU" userId="e44240ce-abb5-476a-bff8-f15d6aa47beb" providerId="ADAL" clId="{125C9022-88DE-4CCB-B3D0-13913EBF9CC4}" dt="2025-08-19T05:57:05.161" v="270" actId="1076"/>
          <ac:picMkLst>
            <pc:docMk/>
            <pc:sldMk cId="1577568436" sldId="257"/>
            <ac:picMk id="4" creationId="{9D124863-3303-4212-8770-AB0EFBDBC1DA}"/>
          </ac:picMkLst>
        </pc:picChg>
      </pc:sldChg>
      <pc:sldChg chg="addSp modSp add">
        <pc:chgData name="Arindam BASU" userId="e44240ce-abb5-476a-bff8-f15d6aa47beb" providerId="ADAL" clId="{125C9022-88DE-4CCB-B3D0-13913EBF9CC4}" dt="2025-08-19T07:26:53.202" v="1477" actId="20577"/>
        <pc:sldMkLst>
          <pc:docMk/>
          <pc:sldMk cId="186938668" sldId="258"/>
        </pc:sldMkLst>
        <pc:spChg chg="mod">
          <ac:chgData name="Arindam BASU" userId="e44240ce-abb5-476a-bff8-f15d6aa47beb" providerId="ADAL" clId="{125C9022-88DE-4CCB-B3D0-13913EBF9CC4}" dt="2025-08-19T05:21:55.766" v="123" actId="20577"/>
          <ac:spMkLst>
            <pc:docMk/>
            <pc:sldMk cId="186938668" sldId="258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7:26:53.202" v="1477" actId="20577"/>
          <ac:spMkLst>
            <pc:docMk/>
            <pc:sldMk cId="186938668" sldId="258"/>
            <ac:spMk id="3" creationId="{8EE16E5E-94C0-4101-89F9-BDE0C09AF572}"/>
          </ac:spMkLst>
        </pc:spChg>
      </pc:sldChg>
      <pc:sldChg chg="addSp modSp add">
        <pc:chgData name="Arindam BASU" userId="e44240ce-abb5-476a-bff8-f15d6aa47beb" providerId="ADAL" clId="{125C9022-88DE-4CCB-B3D0-13913EBF9CC4}" dt="2025-08-19T07:33:04.269" v="1517" actId="20577"/>
        <pc:sldMkLst>
          <pc:docMk/>
          <pc:sldMk cId="3537854466" sldId="259"/>
        </pc:sldMkLst>
        <pc:spChg chg="mod">
          <ac:chgData name="Arindam BASU" userId="e44240ce-abb5-476a-bff8-f15d6aa47beb" providerId="ADAL" clId="{125C9022-88DE-4CCB-B3D0-13913EBF9CC4}" dt="2025-08-19T05:22:01.030" v="134" actId="20577"/>
          <ac:spMkLst>
            <pc:docMk/>
            <pc:sldMk cId="3537854466" sldId="259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7:33:04.269" v="1517" actId="20577"/>
          <ac:spMkLst>
            <pc:docMk/>
            <pc:sldMk cId="3537854466" sldId="259"/>
            <ac:spMk id="3" creationId="{D71C13DC-36BE-4E62-9478-E41BD90E5606}"/>
          </ac:spMkLst>
        </pc:spChg>
        <pc:picChg chg="add mod modCrop">
          <ac:chgData name="Arindam BASU" userId="e44240ce-abb5-476a-bff8-f15d6aa47beb" providerId="ADAL" clId="{125C9022-88DE-4CCB-B3D0-13913EBF9CC4}" dt="2025-08-19T07:32:45.603" v="1514" actId="732"/>
          <ac:picMkLst>
            <pc:docMk/>
            <pc:sldMk cId="3537854466" sldId="259"/>
            <ac:picMk id="4" creationId="{E7826722-1539-44D7-A906-E05A2AA4E2EA}"/>
          </ac:picMkLst>
        </pc:picChg>
      </pc:sldChg>
      <pc:sldChg chg="addSp modSp add">
        <pc:chgData name="Arindam BASU" userId="e44240ce-abb5-476a-bff8-f15d6aa47beb" providerId="ADAL" clId="{125C9022-88DE-4CCB-B3D0-13913EBF9CC4}" dt="2025-08-19T07:33:31.778" v="1519" actId="1076"/>
        <pc:sldMkLst>
          <pc:docMk/>
          <pc:sldMk cId="897733002" sldId="260"/>
        </pc:sldMkLst>
        <pc:spChg chg="mod">
          <ac:chgData name="Arindam BASU" userId="e44240ce-abb5-476a-bff8-f15d6aa47beb" providerId="ADAL" clId="{125C9022-88DE-4CCB-B3D0-13913EBF9CC4}" dt="2025-08-19T05:22:07.823" v="153" actId="20577"/>
          <ac:spMkLst>
            <pc:docMk/>
            <pc:sldMk cId="897733002" sldId="260"/>
            <ac:spMk id="2" creationId="{0D57BA6D-86F3-42D8-B80B-5C49C03CE99A}"/>
          </ac:spMkLst>
        </pc:spChg>
        <pc:picChg chg="add mod">
          <ac:chgData name="Arindam BASU" userId="e44240ce-abb5-476a-bff8-f15d6aa47beb" providerId="ADAL" clId="{125C9022-88DE-4CCB-B3D0-13913EBF9CC4}" dt="2025-08-19T07:33:31.778" v="1519" actId="1076"/>
          <ac:picMkLst>
            <pc:docMk/>
            <pc:sldMk cId="897733002" sldId="260"/>
            <ac:picMk id="4" creationId="{1077908B-6593-4116-A2AD-CD9C305A7A80}"/>
          </ac:picMkLst>
        </pc:picChg>
      </pc:sldChg>
      <pc:sldChg chg="addSp modSp add">
        <pc:chgData name="Arindam BASU" userId="e44240ce-abb5-476a-bff8-f15d6aa47beb" providerId="ADAL" clId="{125C9022-88DE-4CCB-B3D0-13913EBF9CC4}" dt="2025-08-19T07:49:11.387" v="1687"/>
        <pc:sldMkLst>
          <pc:docMk/>
          <pc:sldMk cId="3364034196" sldId="261"/>
        </pc:sldMkLst>
        <pc:spChg chg="mod">
          <ac:chgData name="Arindam BASU" userId="e44240ce-abb5-476a-bff8-f15d6aa47beb" providerId="ADAL" clId="{125C9022-88DE-4CCB-B3D0-13913EBF9CC4}" dt="2025-08-19T05:22:15.915" v="172" actId="20577"/>
          <ac:spMkLst>
            <pc:docMk/>
            <pc:sldMk cId="3364034196" sldId="261"/>
            <ac:spMk id="2" creationId="{0D57BA6D-86F3-42D8-B80B-5C49C03CE99A}"/>
          </ac:spMkLst>
        </pc:spChg>
        <pc:spChg chg="add">
          <ac:chgData name="Arindam BASU" userId="e44240ce-abb5-476a-bff8-f15d6aa47beb" providerId="ADAL" clId="{125C9022-88DE-4CCB-B3D0-13913EBF9CC4}" dt="2025-08-19T07:49:11.387" v="1687"/>
          <ac:spMkLst>
            <pc:docMk/>
            <pc:sldMk cId="3364034196" sldId="261"/>
            <ac:spMk id="6" creationId="{2FA4F23E-6EC6-438E-8654-C6DED76C4E8D}"/>
          </ac:spMkLst>
        </pc:spChg>
        <pc:spChg chg="add">
          <ac:chgData name="Arindam BASU" userId="e44240ce-abb5-476a-bff8-f15d6aa47beb" providerId="ADAL" clId="{125C9022-88DE-4CCB-B3D0-13913EBF9CC4}" dt="2025-08-19T07:49:11.387" v="1687"/>
          <ac:spMkLst>
            <pc:docMk/>
            <pc:sldMk cId="3364034196" sldId="261"/>
            <ac:spMk id="7" creationId="{9973E971-758A-4D39-8A91-A2CF598DA55D}"/>
          </ac:spMkLst>
        </pc:spChg>
        <pc:picChg chg="add">
          <ac:chgData name="Arindam BASU" userId="e44240ce-abb5-476a-bff8-f15d6aa47beb" providerId="ADAL" clId="{125C9022-88DE-4CCB-B3D0-13913EBF9CC4}" dt="2025-08-19T07:49:11.387" v="1687"/>
          <ac:picMkLst>
            <pc:docMk/>
            <pc:sldMk cId="3364034196" sldId="261"/>
            <ac:picMk id="4" creationId="{5156A1A7-D744-442B-BE96-155ADC27C534}"/>
          </ac:picMkLst>
        </pc:picChg>
        <pc:picChg chg="add">
          <ac:chgData name="Arindam BASU" userId="e44240ce-abb5-476a-bff8-f15d6aa47beb" providerId="ADAL" clId="{125C9022-88DE-4CCB-B3D0-13913EBF9CC4}" dt="2025-08-19T07:49:11.387" v="1687"/>
          <ac:picMkLst>
            <pc:docMk/>
            <pc:sldMk cId="3364034196" sldId="261"/>
            <ac:picMk id="8" creationId="{A6B80AF4-7D25-4F44-B85B-6AAA525763A0}"/>
          </ac:picMkLst>
        </pc:picChg>
      </pc:sldChg>
      <pc:sldChg chg="addSp modSp add">
        <pc:chgData name="Arindam BASU" userId="e44240ce-abb5-476a-bff8-f15d6aa47beb" providerId="ADAL" clId="{125C9022-88DE-4CCB-B3D0-13913EBF9CC4}" dt="2025-08-19T08:12:15.924" v="2064" actId="20577"/>
        <pc:sldMkLst>
          <pc:docMk/>
          <pc:sldMk cId="2012781513" sldId="262"/>
        </pc:sldMkLst>
        <pc:spChg chg="mod">
          <ac:chgData name="Arindam BASU" userId="e44240ce-abb5-476a-bff8-f15d6aa47beb" providerId="ADAL" clId="{125C9022-88DE-4CCB-B3D0-13913EBF9CC4}" dt="2025-08-19T05:35:26.469" v="182" actId="20577"/>
          <ac:spMkLst>
            <pc:docMk/>
            <pc:sldMk cId="2012781513" sldId="262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5:59:02.390" v="302" actId="2711"/>
          <ac:spMkLst>
            <pc:docMk/>
            <pc:sldMk cId="2012781513" sldId="262"/>
            <ac:spMk id="3" creationId="{E7D84C74-E1AA-4465-B5E1-AB914B4396D0}"/>
          </ac:spMkLst>
        </pc:spChg>
        <pc:spChg chg="add mod">
          <ac:chgData name="Arindam BASU" userId="e44240ce-abb5-476a-bff8-f15d6aa47beb" providerId="ADAL" clId="{125C9022-88DE-4CCB-B3D0-13913EBF9CC4}" dt="2025-08-19T08:12:15.924" v="2064" actId="20577"/>
          <ac:spMkLst>
            <pc:docMk/>
            <pc:sldMk cId="2012781513" sldId="262"/>
            <ac:spMk id="4" creationId="{860278A8-57B9-44CA-85A9-20918294DFB4}"/>
          </ac:spMkLst>
        </pc:spChg>
      </pc:sldChg>
      <pc:sldChg chg="addSp delSp modSp add">
        <pc:chgData name="Arindam BASU" userId="e44240ce-abb5-476a-bff8-f15d6aa47beb" providerId="ADAL" clId="{125C9022-88DE-4CCB-B3D0-13913EBF9CC4}" dt="2025-08-19T05:59:56.743" v="323" actId="20577"/>
        <pc:sldMkLst>
          <pc:docMk/>
          <pc:sldMk cId="1560239378" sldId="263"/>
        </pc:sldMkLst>
        <pc:spChg chg="mod">
          <ac:chgData name="Arindam BASU" userId="e44240ce-abb5-476a-bff8-f15d6aa47beb" providerId="ADAL" clId="{125C9022-88DE-4CCB-B3D0-13913EBF9CC4}" dt="2025-08-19T05:59:56.743" v="323" actId="20577"/>
          <ac:spMkLst>
            <pc:docMk/>
            <pc:sldMk cId="1560239378" sldId="263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5:59:44.862" v="305" actId="478"/>
          <ac:spMkLst>
            <pc:docMk/>
            <pc:sldMk cId="1560239378" sldId="263"/>
            <ac:spMk id="3" creationId="{14403399-2F5E-4D0B-B97B-38FEAA7A245E}"/>
          </ac:spMkLst>
        </pc:spChg>
        <pc:spChg chg="add del mod">
          <ac:chgData name="Arindam BASU" userId="e44240ce-abb5-476a-bff8-f15d6aa47beb" providerId="ADAL" clId="{125C9022-88DE-4CCB-B3D0-13913EBF9CC4}" dt="2025-08-19T05:59:45.738" v="306" actId="478"/>
          <ac:spMkLst>
            <pc:docMk/>
            <pc:sldMk cId="1560239378" sldId="263"/>
            <ac:spMk id="7" creationId="{9802AFA4-6A47-4BD7-98A5-5F92CFDD8B3F}"/>
          </ac:spMkLst>
        </pc:spChg>
        <pc:spChg chg="add">
          <ac:chgData name="Arindam BASU" userId="e44240ce-abb5-476a-bff8-f15d6aa47beb" providerId="ADAL" clId="{125C9022-88DE-4CCB-B3D0-13913EBF9CC4}" dt="2025-08-19T05:59:46.715" v="307"/>
          <ac:spMkLst>
            <pc:docMk/>
            <pc:sldMk cId="1560239378" sldId="263"/>
            <ac:spMk id="10" creationId="{3499B9BD-BA0C-4943-BF1C-63097CA37CBE}"/>
          </ac:spMkLst>
        </pc:spChg>
        <pc:picChg chg="del">
          <ac:chgData name="Arindam BASU" userId="e44240ce-abb5-476a-bff8-f15d6aa47beb" providerId="ADAL" clId="{125C9022-88DE-4CCB-B3D0-13913EBF9CC4}" dt="2025-08-19T05:59:42.219" v="304" actId="478"/>
          <ac:picMkLst>
            <pc:docMk/>
            <pc:sldMk cId="1560239378" sldId="263"/>
            <ac:picMk id="4" creationId="{9D124863-3303-4212-8770-AB0EFBDBC1DA}"/>
          </ac:picMkLst>
        </pc:picChg>
        <pc:picChg chg="add">
          <ac:chgData name="Arindam BASU" userId="e44240ce-abb5-476a-bff8-f15d6aa47beb" providerId="ADAL" clId="{125C9022-88DE-4CCB-B3D0-13913EBF9CC4}" dt="2025-08-19T05:59:46.715" v="307"/>
          <ac:picMkLst>
            <pc:docMk/>
            <pc:sldMk cId="1560239378" sldId="263"/>
            <ac:picMk id="8" creationId="{30C7D6FD-8ADE-4E13-ADCC-09185A1B6853}"/>
          </ac:picMkLst>
        </pc:picChg>
        <pc:picChg chg="add">
          <ac:chgData name="Arindam BASU" userId="e44240ce-abb5-476a-bff8-f15d6aa47beb" providerId="ADAL" clId="{125C9022-88DE-4CCB-B3D0-13913EBF9CC4}" dt="2025-08-19T05:59:46.715" v="307"/>
          <ac:picMkLst>
            <pc:docMk/>
            <pc:sldMk cId="1560239378" sldId="263"/>
            <ac:picMk id="9" creationId="{ABE5B756-A884-42F1-98D9-BE6BB1D3AE0F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09:45.387" v="439" actId="1076"/>
        <pc:sldMkLst>
          <pc:docMk/>
          <pc:sldMk cId="1533562626" sldId="264"/>
        </pc:sldMkLst>
        <pc:spChg chg="mod">
          <ac:chgData name="Arindam BASU" userId="e44240ce-abb5-476a-bff8-f15d6aa47beb" providerId="ADAL" clId="{125C9022-88DE-4CCB-B3D0-13913EBF9CC4}" dt="2025-08-19T06:00:25.609" v="350" actId="20577"/>
          <ac:spMkLst>
            <pc:docMk/>
            <pc:sldMk cId="1533562626" sldId="264"/>
            <ac:spMk id="2" creationId="{0D57BA6D-86F3-42D8-B80B-5C49C03CE99A}"/>
          </ac:spMkLst>
        </pc:spChg>
        <pc:spChg chg="add del mod">
          <ac:chgData name="Arindam BASU" userId="e44240ce-abb5-476a-bff8-f15d6aa47beb" providerId="ADAL" clId="{125C9022-88DE-4CCB-B3D0-13913EBF9CC4}" dt="2025-08-19T06:00:13.435" v="326" actId="478"/>
          <ac:spMkLst>
            <pc:docMk/>
            <pc:sldMk cId="1533562626" sldId="264"/>
            <ac:spMk id="4" creationId="{A6CA7D67-4327-4761-9E81-08AE8C90215D}"/>
          </ac:spMkLst>
        </pc:spChg>
        <pc:spChg chg="add mod">
          <ac:chgData name="Arindam BASU" userId="e44240ce-abb5-476a-bff8-f15d6aa47beb" providerId="ADAL" clId="{125C9022-88DE-4CCB-B3D0-13913EBF9CC4}" dt="2025-08-19T06:08:03.821" v="414" actId="20577"/>
          <ac:spMkLst>
            <pc:docMk/>
            <pc:sldMk cId="1533562626" sldId="264"/>
            <ac:spMk id="7" creationId="{1BF0073D-3300-49EC-A0C9-7B6FEB0CB7E5}"/>
          </ac:spMkLst>
        </pc:spChg>
        <pc:spChg chg="del">
          <ac:chgData name="Arindam BASU" userId="e44240ce-abb5-476a-bff8-f15d6aa47beb" providerId="ADAL" clId="{125C9022-88DE-4CCB-B3D0-13913EBF9CC4}" dt="2025-08-19T06:00:16.039" v="327" actId="478"/>
          <ac:spMkLst>
            <pc:docMk/>
            <pc:sldMk cId="1533562626" sldId="264"/>
            <ac:spMk id="10" creationId="{3499B9BD-BA0C-4943-BF1C-63097CA37CBE}"/>
          </ac:spMkLst>
        </pc:spChg>
        <pc:spChg chg="add mod">
          <ac:chgData name="Arindam BASU" userId="e44240ce-abb5-476a-bff8-f15d6aa47beb" providerId="ADAL" clId="{125C9022-88DE-4CCB-B3D0-13913EBF9CC4}" dt="2025-08-19T06:09:45.387" v="439" actId="1076"/>
          <ac:spMkLst>
            <pc:docMk/>
            <pc:sldMk cId="1533562626" sldId="264"/>
            <ac:spMk id="57" creationId="{2E5DF902-817C-4875-BA91-CBCC4688EEB7}"/>
          </ac:spMkLst>
        </pc:spChg>
        <pc:spChg chg="add mod">
          <ac:chgData name="Arindam BASU" userId="e44240ce-abb5-476a-bff8-f15d6aa47beb" providerId="ADAL" clId="{125C9022-88DE-4CCB-B3D0-13913EBF9CC4}" dt="2025-08-19T06:09:27.427" v="435" actId="14100"/>
          <ac:spMkLst>
            <pc:docMk/>
            <pc:sldMk cId="1533562626" sldId="264"/>
            <ac:spMk id="58" creationId="{50303203-25FF-41AF-BB32-713F50A5468A}"/>
          </ac:spMkLst>
        </pc:spChg>
        <pc:spChg chg="add mod">
          <ac:chgData name="Arindam BASU" userId="e44240ce-abb5-476a-bff8-f15d6aa47beb" providerId="ADAL" clId="{125C9022-88DE-4CCB-B3D0-13913EBF9CC4}" dt="2025-08-19T06:09:37.211" v="437" actId="1076"/>
          <ac:spMkLst>
            <pc:docMk/>
            <pc:sldMk cId="1533562626" sldId="264"/>
            <ac:spMk id="59" creationId="{D936BD55-0274-43EE-946F-795DC9857D1D}"/>
          </ac:spMkLst>
        </pc:spChg>
        <pc:grpChg chg="add del mod">
          <ac:chgData name="Arindam BASU" userId="e44240ce-abb5-476a-bff8-f15d6aa47beb" providerId="ADAL" clId="{125C9022-88DE-4CCB-B3D0-13913EBF9CC4}" dt="2025-08-19T06:06:44.342" v="397"/>
          <ac:grpSpMkLst>
            <pc:docMk/>
            <pc:sldMk cId="1533562626" sldId="264"/>
            <ac:grpSpMk id="12" creationId="{99E22213-E659-4EC7-9E95-F873C0CEF08E}"/>
          </ac:grpSpMkLst>
        </pc:grpChg>
        <pc:grpChg chg="add del">
          <ac:chgData name="Arindam BASU" userId="e44240ce-abb5-476a-bff8-f15d6aa47beb" providerId="ADAL" clId="{125C9022-88DE-4CCB-B3D0-13913EBF9CC4}" dt="2025-08-19T06:07:07.309" v="399"/>
          <ac:grpSpMkLst>
            <pc:docMk/>
            <pc:sldMk cId="1533562626" sldId="264"/>
            <ac:grpSpMk id="26" creationId="{84FDC0D8-E2F0-458C-8517-2D6D36A43AFE}"/>
          </ac:grpSpMkLst>
        </pc:grpChg>
        <pc:grpChg chg="add del">
          <ac:chgData name="Arindam BASU" userId="e44240ce-abb5-476a-bff8-f15d6aa47beb" providerId="ADAL" clId="{125C9022-88DE-4CCB-B3D0-13913EBF9CC4}" dt="2025-08-19T06:08:15.325" v="416"/>
          <ac:grpSpMkLst>
            <pc:docMk/>
            <pc:sldMk cId="1533562626" sldId="264"/>
            <ac:grpSpMk id="41" creationId="{DC5962ED-69DB-4BB0-8838-1E316458D8B2}"/>
          </ac:grpSpMkLst>
        </pc:grpChg>
        <pc:picChg chg="add mod">
          <ac:chgData name="Arindam BASU" userId="e44240ce-abb5-476a-bff8-f15d6aa47beb" providerId="ADAL" clId="{125C9022-88DE-4CCB-B3D0-13913EBF9CC4}" dt="2025-08-19T06:07:16.773" v="404" actId="1076"/>
          <ac:picMkLst>
            <pc:docMk/>
            <pc:sldMk cId="1533562626" sldId="264"/>
            <ac:picMk id="6" creationId="{1641F53F-D7C7-4BB5-ADF6-EEEC4857C7C9}"/>
          </ac:picMkLst>
        </pc:picChg>
        <pc:picChg chg="del">
          <ac:chgData name="Arindam BASU" userId="e44240ce-abb5-476a-bff8-f15d6aa47beb" providerId="ADAL" clId="{125C9022-88DE-4CCB-B3D0-13913EBF9CC4}" dt="2025-08-19T06:00:09.852" v="325" actId="478"/>
          <ac:picMkLst>
            <pc:docMk/>
            <pc:sldMk cId="1533562626" sldId="264"/>
            <ac:picMk id="8" creationId="{30C7D6FD-8ADE-4E13-ADCC-09185A1B6853}"/>
          </ac:picMkLst>
        </pc:picChg>
        <pc:picChg chg="del mod">
          <ac:chgData name="Arindam BASU" userId="e44240ce-abb5-476a-bff8-f15d6aa47beb" providerId="ADAL" clId="{125C9022-88DE-4CCB-B3D0-13913EBF9CC4}" dt="2025-08-19T06:07:51.704" v="408" actId="478"/>
          <ac:picMkLst>
            <pc:docMk/>
            <pc:sldMk cId="1533562626" sldId="264"/>
            <ac:picMk id="9" creationId="{ABE5B756-A884-42F1-98D9-BE6BB1D3AE0F}"/>
          </ac:picMkLst>
        </pc:picChg>
        <pc:picChg chg="add del">
          <ac:chgData name="Arindam BASU" userId="e44240ce-abb5-476a-bff8-f15d6aa47beb" providerId="ADAL" clId="{125C9022-88DE-4CCB-B3D0-13913EBF9CC4}" dt="2025-08-19T06:06:30.869" v="393" actId="478"/>
          <ac:picMkLst>
            <pc:docMk/>
            <pc:sldMk cId="1533562626" sldId="264"/>
            <ac:picMk id="11" creationId="{4CE32B88-C93A-4546-8D5E-0FEEACF85E21}"/>
          </ac:picMkLst>
        </pc:picChg>
        <pc:picChg chg="add mod modCrop">
          <ac:chgData name="Arindam BASU" userId="e44240ce-abb5-476a-bff8-f15d6aa47beb" providerId="ADAL" clId="{125C9022-88DE-4CCB-B3D0-13913EBF9CC4}" dt="2025-08-19T06:07:57.980" v="409" actId="1076"/>
          <ac:picMkLst>
            <pc:docMk/>
            <pc:sldMk cId="1533562626" sldId="264"/>
            <ac:picMk id="40" creationId="{37DA1C6B-1D05-4919-BF3D-17761A72CC59}"/>
          </ac:picMkLst>
        </pc:picChg>
        <pc:picChg chg="add mod">
          <ac:chgData name="Arindam BASU" userId="e44240ce-abb5-476a-bff8-f15d6aa47beb" providerId="ADAL" clId="{125C9022-88DE-4CCB-B3D0-13913EBF9CC4}" dt="2025-08-19T06:08:34.116" v="424" actId="1076"/>
          <ac:picMkLst>
            <pc:docMk/>
            <pc:sldMk cId="1533562626" sldId="264"/>
            <ac:picMk id="55" creationId="{5C6FF44A-88DF-4D35-96F4-A14C9DF73C78}"/>
          </ac:picMkLst>
        </pc:picChg>
        <pc:picChg chg="add mod modCrop">
          <ac:chgData name="Arindam BASU" userId="e44240ce-abb5-476a-bff8-f15d6aa47beb" providerId="ADAL" clId="{125C9022-88DE-4CCB-B3D0-13913EBF9CC4}" dt="2025-08-19T06:09:41.652" v="438" actId="1076"/>
          <ac:picMkLst>
            <pc:docMk/>
            <pc:sldMk cId="1533562626" sldId="264"/>
            <ac:picMk id="56" creationId="{F63E10EF-8F82-4BD2-8A1C-04CCFED46229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25:05.729" v="568" actId="14100"/>
        <pc:sldMkLst>
          <pc:docMk/>
          <pc:sldMk cId="514343980" sldId="265"/>
        </pc:sldMkLst>
        <pc:spChg chg="mod">
          <ac:chgData name="Arindam BASU" userId="e44240ce-abb5-476a-bff8-f15d6aa47beb" providerId="ADAL" clId="{125C9022-88DE-4CCB-B3D0-13913EBF9CC4}" dt="2025-08-19T06:03:03.832" v="392" actId="20577"/>
          <ac:spMkLst>
            <pc:docMk/>
            <pc:sldMk cId="514343980" sldId="265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6:24:51.452" v="565" actId="2711"/>
          <ac:spMkLst>
            <pc:docMk/>
            <pc:sldMk cId="514343980" sldId="265"/>
            <ac:spMk id="3" creationId="{1BED8209-A782-406C-B6E4-8B9A1AAC9E92}"/>
          </ac:spMkLst>
        </pc:spChg>
        <pc:spChg chg="add mod">
          <ac:chgData name="Arindam BASU" userId="e44240ce-abb5-476a-bff8-f15d6aa47beb" providerId="ADAL" clId="{125C9022-88DE-4CCB-B3D0-13913EBF9CC4}" dt="2025-08-19T06:24:58.115" v="566" actId="2711"/>
          <ac:spMkLst>
            <pc:docMk/>
            <pc:sldMk cId="514343980" sldId="265"/>
            <ac:spMk id="7" creationId="{5D570F55-19B0-43CE-A08C-975567443CED}"/>
          </ac:spMkLst>
        </pc:spChg>
        <pc:spChg chg="add mod">
          <ac:chgData name="Arindam BASU" userId="e44240ce-abb5-476a-bff8-f15d6aa47beb" providerId="ADAL" clId="{125C9022-88DE-4CCB-B3D0-13913EBF9CC4}" dt="2025-08-19T06:25:05.729" v="568" actId="14100"/>
          <ac:spMkLst>
            <pc:docMk/>
            <pc:sldMk cId="514343980" sldId="265"/>
            <ac:spMk id="8" creationId="{4F3380F2-1472-4870-9241-CC44C2AE5418}"/>
          </ac:spMkLst>
        </pc:spChg>
        <pc:picChg chg="add">
          <ac:chgData name="Arindam BASU" userId="e44240ce-abb5-476a-bff8-f15d6aa47beb" providerId="ADAL" clId="{125C9022-88DE-4CCB-B3D0-13913EBF9CC4}" dt="2025-08-19T06:02:51.915" v="354"/>
          <ac:picMkLst>
            <pc:docMk/>
            <pc:sldMk cId="514343980" sldId="265"/>
            <ac:picMk id="6" creationId="{55E35F3A-AD31-4868-882A-6C44FB9E45F8}"/>
          </ac:picMkLst>
        </pc:picChg>
        <pc:picChg chg="del">
          <ac:chgData name="Arindam BASU" userId="e44240ce-abb5-476a-bff8-f15d6aa47beb" providerId="ADAL" clId="{125C9022-88DE-4CCB-B3D0-13913EBF9CC4}" dt="2025-08-19T06:02:50.838" v="353" actId="478"/>
          <ac:picMkLst>
            <pc:docMk/>
            <pc:sldMk cId="514343980" sldId="265"/>
            <ac:picMk id="9" creationId="{ABE5B756-A884-42F1-98D9-BE6BB1D3AE0F}"/>
          </ac:picMkLst>
        </pc:picChg>
        <pc:picChg chg="del">
          <ac:chgData name="Arindam BASU" userId="e44240ce-abb5-476a-bff8-f15d6aa47beb" providerId="ADAL" clId="{125C9022-88DE-4CCB-B3D0-13913EBF9CC4}" dt="2025-08-19T06:02:49.674" v="352" actId="478"/>
          <ac:picMkLst>
            <pc:docMk/>
            <pc:sldMk cId="514343980" sldId="265"/>
            <ac:picMk id="11" creationId="{4CE32B88-C93A-4546-8D5E-0FEEACF85E21}"/>
          </ac:picMkLst>
        </pc:picChg>
      </pc:sldChg>
      <pc:sldChg chg="addSp delSp modSp add ord">
        <pc:chgData name="Arindam BASU" userId="e44240ce-abb5-476a-bff8-f15d6aa47beb" providerId="ADAL" clId="{125C9022-88DE-4CCB-B3D0-13913EBF9CC4}" dt="2025-08-19T06:57:45.542" v="835" actId="20577"/>
        <pc:sldMkLst>
          <pc:docMk/>
          <pc:sldMk cId="1306330685" sldId="266"/>
        </pc:sldMkLst>
        <pc:spChg chg="mod">
          <ac:chgData name="Arindam BASU" userId="e44240ce-abb5-476a-bff8-f15d6aa47beb" providerId="ADAL" clId="{125C9022-88DE-4CCB-B3D0-13913EBF9CC4}" dt="2025-08-19T06:21:37.764" v="471" actId="20577"/>
          <ac:spMkLst>
            <pc:docMk/>
            <pc:sldMk cId="1306330685" sldId="266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6:21:42.256" v="473" actId="478"/>
          <ac:spMkLst>
            <pc:docMk/>
            <pc:sldMk cId="1306330685" sldId="266"/>
            <ac:spMk id="7" creationId="{5D570F55-19B0-43CE-A08C-975567443CED}"/>
          </ac:spMkLst>
        </pc:spChg>
        <pc:spChg chg="del">
          <ac:chgData name="Arindam BASU" userId="e44240ce-abb5-476a-bff8-f15d6aa47beb" providerId="ADAL" clId="{125C9022-88DE-4CCB-B3D0-13913EBF9CC4}" dt="2025-08-19T06:21:42.256" v="473" actId="478"/>
          <ac:spMkLst>
            <pc:docMk/>
            <pc:sldMk cId="1306330685" sldId="266"/>
            <ac:spMk id="8" creationId="{4F3380F2-1472-4870-9241-CC44C2AE5418}"/>
          </ac:spMkLst>
        </pc:spChg>
        <pc:spChg chg="add mod">
          <ac:chgData name="Arindam BASU" userId="e44240ce-abb5-476a-bff8-f15d6aa47beb" providerId="ADAL" clId="{125C9022-88DE-4CCB-B3D0-13913EBF9CC4}" dt="2025-08-19T06:42:09.313" v="696" actId="208"/>
          <ac:spMkLst>
            <pc:docMk/>
            <pc:sldMk cId="1306330685" sldId="266"/>
            <ac:spMk id="9" creationId="{8B71F079-6D5B-4E57-967B-9F38208AAC5D}"/>
          </ac:spMkLst>
        </pc:spChg>
        <pc:spChg chg="add mod">
          <ac:chgData name="Arindam BASU" userId="e44240ce-abb5-476a-bff8-f15d6aa47beb" providerId="ADAL" clId="{125C9022-88DE-4CCB-B3D0-13913EBF9CC4}" dt="2025-08-19T06:48:11.280" v="733" actId="208"/>
          <ac:spMkLst>
            <pc:docMk/>
            <pc:sldMk cId="1306330685" sldId="266"/>
            <ac:spMk id="10" creationId="{121C114F-25AD-41C9-A661-57144831D0C6}"/>
          </ac:spMkLst>
        </pc:spChg>
        <pc:spChg chg="add mod">
          <ac:chgData name="Arindam BASU" userId="e44240ce-abb5-476a-bff8-f15d6aa47beb" providerId="ADAL" clId="{125C9022-88DE-4CCB-B3D0-13913EBF9CC4}" dt="2025-08-19T06:48:30.935" v="741" actId="207"/>
          <ac:spMkLst>
            <pc:docMk/>
            <pc:sldMk cId="1306330685" sldId="266"/>
            <ac:spMk id="13" creationId="{9FB304DB-3EBE-4CAB-B516-B73AF0C32B9E}"/>
          </ac:spMkLst>
        </pc:spChg>
        <pc:spChg chg="add mod">
          <ac:chgData name="Arindam BASU" userId="e44240ce-abb5-476a-bff8-f15d6aa47beb" providerId="ADAL" clId="{125C9022-88DE-4CCB-B3D0-13913EBF9CC4}" dt="2025-08-19T06:49:07.876" v="771" actId="2711"/>
          <ac:spMkLst>
            <pc:docMk/>
            <pc:sldMk cId="1306330685" sldId="266"/>
            <ac:spMk id="14" creationId="{6FF02EFC-F457-4BEB-A526-18A8F2B0C4A2}"/>
          </ac:spMkLst>
        </pc:spChg>
        <pc:spChg chg="add mod">
          <ac:chgData name="Arindam BASU" userId="e44240ce-abb5-476a-bff8-f15d6aa47beb" providerId="ADAL" clId="{125C9022-88DE-4CCB-B3D0-13913EBF9CC4}" dt="2025-08-19T06:49:39.439" v="778" actId="208"/>
          <ac:spMkLst>
            <pc:docMk/>
            <pc:sldMk cId="1306330685" sldId="266"/>
            <ac:spMk id="15" creationId="{20AF06AB-5292-4836-AE5F-ECC46D8582BA}"/>
          </ac:spMkLst>
        </pc:spChg>
        <pc:spChg chg="add mod">
          <ac:chgData name="Arindam BASU" userId="e44240ce-abb5-476a-bff8-f15d6aa47beb" providerId="ADAL" clId="{125C9022-88DE-4CCB-B3D0-13913EBF9CC4}" dt="2025-08-19T06:51:16.894" v="822" actId="208"/>
          <ac:spMkLst>
            <pc:docMk/>
            <pc:sldMk cId="1306330685" sldId="266"/>
            <ac:spMk id="16" creationId="{7D0A968E-F7D0-495E-AA16-60DCC793C5F9}"/>
          </ac:spMkLst>
        </pc:spChg>
        <pc:spChg chg="add mod">
          <ac:chgData name="Arindam BASU" userId="e44240ce-abb5-476a-bff8-f15d6aa47beb" providerId="ADAL" clId="{125C9022-88DE-4CCB-B3D0-13913EBF9CC4}" dt="2025-08-19T06:57:45.542" v="835" actId="20577"/>
          <ac:spMkLst>
            <pc:docMk/>
            <pc:sldMk cId="1306330685" sldId="266"/>
            <ac:spMk id="19" creationId="{77AED9A5-EBCA-437C-9826-BD139256957E}"/>
          </ac:spMkLst>
        </pc:spChg>
        <pc:picChg chg="add mod">
          <ac:chgData name="Arindam BASU" userId="e44240ce-abb5-476a-bff8-f15d6aa47beb" providerId="ADAL" clId="{125C9022-88DE-4CCB-B3D0-13913EBF9CC4}" dt="2025-08-19T06:37:32.970" v="623" actId="1076"/>
          <ac:picMkLst>
            <pc:docMk/>
            <pc:sldMk cId="1306330685" sldId="266"/>
            <ac:picMk id="3" creationId="{4B795F65-7A0B-476A-96B5-47970190893B}"/>
          </ac:picMkLst>
        </pc:picChg>
        <pc:picChg chg="add mod">
          <ac:chgData name="Arindam BASU" userId="e44240ce-abb5-476a-bff8-f15d6aa47beb" providerId="ADAL" clId="{125C9022-88DE-4CCB-B3D0-13913EBF9CC4}" dt="2025-08-19T06:41:59.505" v="693" actId="1076"/>
          <ac:picMkLst>
            <pc:docMk/>
            <pc:sldMk cId="1306330685" sldId="266"/>
            <ac:picMk id="4" creationId="{13FF8350-EE42-432D-9403-94F96D77D175}"/>
          </ac:picMkLst>
        </pc:picChg>
        <pc:picChg chg="del">
          <ac:chgData name="Arindam BASU" userId="e44240ce-abb5-476a-bff8-f15d6aa47beb" providerId="ADAL" clId="{125C9022-88DE-4CCB-B3D0-13913EBF9CC4}" dt="2025-08-19T06:21:40.018" v="472" actId="478"/>
          <ac:picMkLst>
            <pc:docMk/>
            <pc:sldMk cId="1306330685" sldId="266"/>
            <ac:picMk id="6" creationId="{55E35F3A-AD31-4868-882A-6C44FB9E45F8}"/>
          </ac:picMkLst>
        </pc:picChg>
        <pc:cxnChg chg="add mod">
          <ac:chgData name="Arindam BASU" userId="e44240ce-abb5-476a-bff8-f15d6aa47beb" providerId="ADAL" clId="{125C9022-88DE-4CCB-B3D0-13913EBF9CC4}" dt="2025-08-19T06:48:18.407" v="735" actId="208"/>
          <ac:cxnSpMkLst>
            <pc:docMk/>
            <pc:sldMk cId="1306330685" sldId="266"/>
            <ac:cxnSpMk id="12" creationId="{B6C44D8F-3992-443F-A78A-F58C201BBF50}"/>
          </ac:cxnSpMkLst>
        </pc:cxnChg>
        <pc:cxnChg chg="add mod">
          <ac:chgData name="Arindam BASU" userId="e44240ce-abb5-476a-bff8-f15d6aa47beb" providerId="ADAL" clId="{125C9022-88DE-4CCB-B3D0-13913EBF9CC4}" dt="2025-08-19T06:51:07.711" v="821" actId="208"/>
          <ac:cxnSpMkLst>
            <pc:docMk/>
            <pc:sldMk cId="1306330685" sldId="266"/>
            <ac:cxnSpMk id="18" creationId="{3918E448-30A7-4B44-AF5E-CD1C8006B3F8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6:26:35.166" v="575" actId="1076"/>
        <pc:sldMkLst>
          <pc:docMk/>
          <pc:sldMk cId="3298907106" sldId="267"/>
        </pc:sldMkLst>
        <pc:spChg chg="del">
          <ac:chgData name="Arindam BASU" userId="e44240ce-abb5-476a-bff8-f15d6aa47beb" providerId="ADAL" clId="{125C9022-88DE-4CCB-B3D0-13913EBF9CC4}" dt="2025-08-19T06:26:08.126" v="572" actId="478"/>
          <ac:spMkLst>
            <pc:docMk/>
            <pc:sldMk cId="3298907106" sldId="267"/>
            <ac:spMk id="3" creationId="{14403399-2F5E-4D0B-B97B-38FEAA7A245E}"/>
          </ac:spMkLst>
        </pc:spChg>
        <pc:spChg chg="add del mod">
          <ac:chgData name="Arindam BASU" userId="e44240ce-abb5-476a-bff8-f15d6aa47beb" providerId="ADAL" clId="{125C9022-88DE-4CCB-B3D0-13913EBF9CC4}" dt="2025-08-19T06:26:06.621" v="571" actId="478"/>
          <ac:spMkLst>
            <pc:docMk/>
            <pc:sldMk cId="3298907106" sldId="267"/>
            <ac:spMk id="7" creationId="{3A2B8C02-C21E-410E-93E1-6F6EC1A397B5}"/>
          </ac:spMkLst>
        </pc:spChg>
        <pc:picChg chg="del">
          <ac:chgData name="Arindam BASU" userId="e44240ce-abb5-476a-bff8-f15d6aa47beb" providerId="ADAL" clId="{125C9022-88DE-4CCB-B3D0-13913EBF9CC4}" dt="2025-08-19T06:26:03.568" v="570" actId="478"/>
          <ac:picMkLst>
            <pc:docMk/>
            <pc:sldMk cId="3298907106" sldId="267"/>
            <ac:picMk id="4" creationId="{9D124863-3303-4212-8770-AB0EFBDBC1DA}"/>
          </ac:picMkLst>
        </pc:picChg>
        <pc:picChg chg="add mod">
          <ac:chgData name="Arindam BASU" userId="e44240ce-abb5-476a-bff8-f15d6aa47beb" providerId="ADAL" clId="{125C9022-88DE-4CCB-B3D0-13913EBF9CC4}" dt="2025-08-19T06:26:35.166" v="575" actId="1076"/>
          <ac:picMkLst>
            <pc:docMk/>
            <pc:sldMk cId="3298907106" sldId="267"/>
            <ac:picMk id="8" creationId="{059BF081-CE8F-431D-8DE7-490668C1A690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40:54.314" v="691" actId="20577"/>
        <pc:sldMkLst>
          <pc:docMk/>
          <pc:sldMk cId="3782801738" sldId="268"/>
        </pc:sldMkLst>
        <pc:spChg chg="mod">
          <ac:chgData name="Arindam BASU" userId="e44240ce-abb5-476a-bff8-f15d6aa47beb" providerId="ADAL" clId="{125C9022-88DE-4CCB-B3D0-13913EBF9CC4}" dt="2025-08-19T06:27:37.682" v="593" actId="20577"/>
          <ac:spMkLst>
            <pc:docMk/>
            <pc:sldMk cId="3782801738" sldId="268"/>
            <ac:spMk id="2" creationId="{0D57BA6D-86F3-42D8-B80B-5C49C03CE99A}"/>
          </ac:spMkLst>
        </pc:spChg>
        <pc:spChg chg="add del mod">
          <ac:chgData name="Arindam BASU" userId="e44240ce-abb5-476a-bff8-f15d6aa47beb" providerId="ADAL" clId="{125C9022-88DE-4CCB-B3D0-13913EBF9CC4}" dt="2025-08-19T06:28:13.680" v="602" actId="478"/>
          <ac:spMkLst>
            <pc:docMk/>
            <pc:sldMk cId="3782801738" sldId="268"/>
            <ac:spMk id="4" creationId="{3FE73FC4-D7C7-43D8-9F06-3128FE85352A}"/>
          </ac:spMkLst>
        </pc:spChg>
        <pc:spChg chg="add del mod">
          <ac:chgData name="Arindam BASU" userId="e44240ce-abb5-476a-bff8-f15d6aa47beb" providerId="ADAL" clId="{125C9022-88DE-4CCB-B3D0-13913EBF9CC4}" dt="2025-08-19T06:40:08.844" v="671" actId="478"/>
          <ac:spMkLst>
            <pc:docMk/>
            <pc:sldMk cId="3782801738" sldId="268"/>
            <ac:spMk id="6" creationId="{8A453BAB-E127-475A-A32E-54F2567634EB}"/>
          </ac:spMkLst>
        </pc:spChg>
        <pc:spChg chg="add del mod">
          <ac:chgData name="Arindam BASU" userId="e44240ce-abb5-476a-bff8-f15d6aa47beb" providerId="ADAL" clId="{125C9022-88DE-4CCB-B3D0-13913EBF9CC4}" dt="2025-08-19T06:40:08.844" v="671" actId="478"/>
          <ac:spMkLst>
            <pc:docMk/>
            <pc:sldMk cId="3782801738" sldId="268"/>
            <ac:spMk id="7" creationId="{283592C8-FFD8-4BDD-AC2E-D74E0C0D7809}"/>
          </ac:spMkLst>
        </pc:spChg>
        <pc:spChg chg="add del mod">
          <ac:chgData name="Arindam BASU" userId="e44240ce-abb5-476a-bff8-f15d6aa47beb" providerId="ADAL" clId="{125C9022-88DE-4CCB-B3D0-13913EBF9CC4}" dt="2025-08-19T06:40:23.497" v="676" actId="1076"/>
          <ac:spMkLst>
            <pc:docMk/>
            <pc:sldMk cId="3782801738" sldId="268"/>
            <ac:spMk id="11" creationId="{F2A2704E-FDE3-4B56-8F61-1DEC03669DA5}"/>
          </ac:spMkLst>
        </pc:spChg>
        <pc:spChg chg="add mod">
          <ac:chgData name="Arindam BASU" userId="e44240ce-abb5-476a-bff8-f15d6aa47beb" providerId="ADAL" clId="{125C9022-88DE-4CCB-B3D0-13913EBF9CC4}" dt="2025-08-19T06:40:54.314" v="691" actId="20577"/>
          <ac:spMkLst>
            <pc:docMk/>
            <pc:sldMk cId="3782801738" sldId="268"/>
            <ac:spMk id="18" creationId="{F72EE6BE-61D8-44FA-A4A6-7D68EB1FDBA4}"/>
          </ac:spMkLst>
        </pc:spChg>
        <pc:picChg chg="add del mod">
          <ac:chgData name="Arindam BASU" userId="e44240ce-abb5-476a-bff8-f15d6aa47beb" providerId="ADAL" clId="{125C9022-88DE-4CCB-B3D0-13913EBF9CC4}" dt="2025-08-19T06:40:10.846" v="672" actId="478"/>
          <ac:picMkLst>
            <pc:docMk/>
            <pc:sldMk cId="3782801738" sldId="268"/>
            <ac:picMk id="3" creationId="{EE769244-A816-4A63-87BF-1A9CB767A62B}"/>
          </ac:picMkLst>
        </pc:picChg>
        <pc:picChg chg="del">
          <ac:chgData name="Arindam BASU" userId="e44240ce-abb5-476a-bff8-f15d6aa47beb" providerId="ADAL" clId="{125C9022-88DE-4CCB-B3D0-13913EBF9CC4}" dt="2025-08-19T06:27:33.037" v="591" actId="478"/>
          <ac:picMkLst>
            <pc:docMk/>
            <pc:sldMk cId="3782801738" sldId="268"/>
            <ac:picMk id="8" creationId="{059BF081-CE8F-431D-8DE7-490668C1A690}"/>
          </ac:picMkLst>
        </pc:picChg>
        <pc:picChg chg="add del mod">
          <ac:chgData name="Arindam BASU" userId="e44240ce-abb5-476a-bff8-f15d6aa47beb" providerId="ADAL" clId="{125C9022-88DE-4CCB-B3D0-13913EBF9CC4}" dt="2025-08-19T06:39:54.521" v="667"/>
          <ac:picMkLst>
            <pc:docMk/>
            <pc:sldMk cId="3782801738" sldId="268"/>
            <ac:picMk id="13" creationId="{75E1825B-A86A-4BE9-A24B-2D55B79CEB87}"/>
          </ac:picMkLst>
        </pc:picChg>
        <pc:picChg chg="add mod">
          <ac:chgData name="Arindam BASU" userId="e44240ce-abb5-476a-bff8-f15d6aa47beb" providerId="ADAL" clId="{125C9022-88DE-4CCB-B3D0-13913EBF9CC4}" dt="2025-08-19T06:40:13.873" v="673"/>
          <ac:picMkLst>
            <pc:docMk/>
            <pc:sldMk cId="3782801738" sldId="268"/>
            <ac:picMk id="15" creationId="{5D0DBB2E-A74C-436B-ABD4-0B5507660CD1}"/>
          </ac:picMkLst>
        </pc:picChg>
        <pc:cxnChg chg="add del mod ord">
          <ac:chgData name="Arindam BASU" userId="e44240ce-abb5-476a-bff8-f15d6aa47beb" providerId="ADAL" clId="{125C9022-88DE-4CCB-B3D0-13913EBF9CC4}" dt="2025-08-19T06:40:20.316" v="675" actId="166"/>
          <ac:cxnSpMkLst>
            <pc:docMk/>
            <pc:sldMk cId="3782801738" sldId="268"/>
            <ac:cxnSpMk id="10" creationId="{974949AE-2518-445E-A3F0-A9E04ECB533C}"/>
          </ac:cxnSpMkLst>
        </pc:cxnChg>
        <pc:cxnChg chg="add mod">
          <ac:chgData name="Arindam BASU" userId="e44240ce-abb5-476a-bff8-f15d6aa47beb" providerId="ADAL" clId="{125C9022-88DE-4CCB-B3D0-13913EBF9CC4}" dt="2025-08-19T06:40:48.138" v="677" actId="11529"/>
          <ac:cxnSpMkLst>
            <pc:docMk/>
            <pc:sldMk cId="3782801738" sldId="268"/>
            <ac:cxnSpMk id="17" creationId="{227944A4-27C1-40AA-8B39-93B162584A8B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6:58:19.399" v="848" actId="20577"/>
        <pc:sldMkLst>
          <pc:docMk/>
          <pc:sldMk cId="3333379618" sldId="269"/>
        </pc:sldMkLst>
        <pc:spChg chg="mod">
          <ac:chgData name="Arindam BASU" userId="e44240ce-abb5-476a-bff8-f15d6aa47beb" providerId="ADAL" clId="{125C9022-88DE-4CCB-B3D0-13913EBF9CC4}" dt="2025-08-19T06:58:19.399" v="848" actId="20577"/>
          <ac:spMkLst>
            <pc:docMk/>
            <pc:sldMk cId="3333379618" sldId="269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6:47:33.643" v="729" actId="478"/>
          <ac:spMkLst>
            <pc:docMk/>
            <pc:sldMk cId="3333379618" sldId="269"/>
            <ac:spMk id="3" creationId="{1BED8209-A782-406C-B6E4-8B9A1AAC9E92}"/>
          </ac:spMkLst>
        </pc:spChg>
        <pc:spChg chg="del">
          <ac:chgData name="Arindam BASU" userId="e44240ce-abb5-476a-bff8-f15d6aa47beb" providerId="ADAL" clId="{125C9022-88DE-4CCB-B3D0-13913EBF9CC4}" dt="2025-08-19T06:47:33.643" v="729" actId="478"/>
          <ac:spMkLst>
            <pc:docMk/>
            <pc:sldMk cId="3333379618" sldId="269"/>
            <ac:spMk id="7" creationId="{5D570F55-19B0-43CE-A08C-975567443CED}"/>
          </ac:spMkLst>
        </pc:spChg>
        <pc:spChg chg="del">
          <ac:chgData name="Arindam BASU" userId="e44240ce-abb5-476a-bff8-f15d6aa47beb" providerId="ADAL" clId="{125C9022-88DE-4CCB-B3D0-13913EBF9CC4}" dt="2025-08-19T06:47:33.643" v="729" actId="478"/>
          <ac:spMkLst>
            <pc:docMk/>
            <pc:sldMk cId="3333379618" sldId="269"/>
            <ac:spMk id="8" creationId="{4F3380F2-1472-4870-9241-CC44C2AE5418}"/>
          </ac:spMkLst>
        </pc:spChg>
        <pc:spChg chg="add">
          <ac:chgData name="Arindam BASU" userId="e44240ce-abb5-476a-bff8-f15d6aa47beb" providerId="ADAL" clId="{125C9022-88DE-4CCB-B3D0-13913EBF9CC4}" dt="2025-08-19T06:58:13" v="836"/>
          <ac:spMkLst>
            <pc:docMk/>
            <pc:sldMk cId="3333379618" sldId="269"/>
            <ac:spMk id="10" creationId="{5DE84B40-169F-4DFC-8866-F276B24A7EDF}"/>
          </ac:spMkLst>
        </pc:spChg>
        <pc:spChg chg="add">
          <ac:chgData name="Arindam BASU" userId="e44240ce-abb5-476a-bff8-f15d6aa47beb" providerId="ADAL" clId="{125C9022-88DE-4CCB-B3D0-13913EBF9CC4}" dt="2025-08-19T06:58:13" v="836"/>
          <ac:spMkLst>
            <pc:docMk/>
            <pc:sldMk cId="3333379618" sldId="269"/>
            <ac:spMk id="11" creationId="{54801E0F-75E3-4179-988A-8B6FC5B091CE}"/>
          </ac:spMkLst>
        </pc:spChg>
        <pc:grpChg chg="add">
          <ac:chgData name="Arindam BASU" userId="e44240ce-abb5-476a-bff8-f15d6aa47beb" providerId="ADAL" clId="{125C9022-88DE-4CCB-B3D0-13913EBF9CC4}" dt="2025-08-19T06:58:13" v="836"/>
          <ac:grpSpMkLst>
            <pc:docMk/>
            <pc:sldMk cId="3333379618" sldId="269"/>
            <ac:grpSpMk id="12" creationId="{F9F2B410-7CB1-4417-AD0E-4E3FE67FE9D6}"/>
          </ac:grpSpMkLst>
        </pc:grpChg>
        <pc:picChg chg="del">
          <ac:chgData name="Arindam BASU" userId="e44240ce-abb5-476a-bff8-f15d6aa47beb" providerId="ADAL" clId="{125C9022-88DE-4CCB-B3D0-13913EBF9CC4}" dt="2025-08-19T06:47:30.508" v="728" actId="478"/>
          <ac:picMkLst>
            <pc:docMk/>
            <pc:sldMk cId="3333379618" sldId="269"/>
            <ac:picMk id="6" creationId="{55E35F3A-AD31-4868-882A-6C44FB9E45F8}"/>
          </ac:picMkLst>
        </pc:picChg>
        <pc:picChg chg="add">
          <ac:chgData name="Arindam BASU" userId="e44240ce-abb5-476a-bff8-f15d6aa47beb" providerId="ADAL" clId="{125C9022-88DE-4CCB-B3D0-13913EBF9CC4}" dt="2025-08-19T06:58:13" v="836"/>
          <ac:picMkLst>
            <pc:docMk/>
            <pc:sldMk cId="3333379618" sldId="269"/>
            <ac:picMk id="9" creationId="{4AB687A3-E496-49F4-B87C-C7CE99E77459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58:49.479" v="853"/>
        <pc:sldMkLst>
          <pc:docMk/>
          <pc:sldMk cId="176825040" sldId="270"/>
        </pc:sldMkLst>
        <pc:spChg chg="add del mod">
          <ac:chgData name="Arindam BASU" userId="e44240ce-abb5-476a-bff8-f15d6aa47beb" providerId="ADAL" clId="{125C9022-88DE-4CCB-B3D0-13913EBF9CC4}" dt="2025-08-19T06:58:48.340" v="852" actId="478"/>
          <ac:spMkLst>
            <pc:docMk/>
            <pc:sldMk cId="176825040" sldId="270"/>
            <ac:spMk id="4" creationId="{501015F4-1924-4A8A-97D4-058FB47410C2}"/>
          </ac:spMkLst>
        </pc:spChg>
        <pc:spChg chg="del">
          <ac:chgData name="Arindam BASU" userId="e44240ce-abb5-476a-bff8-f15d6aa47beb" providerId="ADAL" clId="{125C9022-88DE-4CCB-B3D0-13913EBF9CC4}" dt="2025-08-19T06:58:44.596" v="850" actId="478"/>
          <ac:spMkLst>
            <pc:docMk/>
            <pc:sldMk cId="176825040" sldId="270"/>
            <ac:spMk id="10" creationId="{5DE84B40-169F-4DFC-8866-F276B24A7EDF}"/>
          </ac:spMkLst>
        </pc:spChg>
        <pc:spChg chg="del">
          <ac:chgData name="Arindam BASU" userId="e44240ce-abb5-476a-bff8-f15d6aa47beb" providerId="ADAL" clId="{125C9022-88DE-4CCB-B3D0-13913EBF9CC4}" dt="2025-08-19T06:58:44.596" v="850" actId="478"/>
          <ac:spMkLst>
            <pc:docMk/>
            <pc:sldMk cId="176825040" sldId="270"/>
            <ac:spMk id="11" creationId="{54801E0F-75E3-4179-988A-8B6FC5B091CE}"/>
          </ac:spMkLst>
        </pc:spChg>
        <pc:grpChg chg="del">
          <ac:chgData name="Arindam BASU" userId="e44240ce-abb5-476a-bff8-f15d6aa47beb" providerId="ADAL" clId="{125C9022-88DE-4CCB-B3D0-13913EBF9CC4}" dt="2025-08-19T06:58:44.596" v="850" actId="478"/>
          <ac:grpSpMkLst>
            <pc:docMk/>
            <pc:sldMk cId="176825040" sldId="270"/>
            <ac:grpSpMk id="12" creationId="{F9F2B410-7CB1-4417-AD0E-4E3FE67FE9D6}"/>
          </ac:grpSpMkLst>
        </pc:grpChg>
        <pc:grpChg chg="add">
          <ac:chgData name="Arindam BASU" userId="e44240ce-abb5-476a-bff8-f15d6aa47beb" providerId="ADAL" clId="{125C9022-88DE-4CCB-B3D0-13913EBF9CC4}" dt="2025-08-19T06:58:49.479" v="853"/>
          <ac:grpSpMkLst>
            <pc:docMk/>
            <pc:sldMk cId="176825040" sldId="270"/>
            <ac:grpSpMk id="16" creationId="{E7928B06-1A6F-44A9-A903-303DFF79BD0E}"/>
          </ac:grpSpMkLst>
        </pc:grpChg>
        <pc:picChg chg="del">
          <ac:chgData name="Arindam BASU" userId="e44240ce-abb5-476a-bff8-f15d6aa47beb" providerId="ADAL" clId="{125C9022-88DE-4CCB-B3D0-13913EBF9CC4}" dt="2025-08-19T06:58:45.542" v="851" actId="478"/>
          <ac:picMkLst>
            <pc:docMk/>
            <pc:sldMk cId="176825040" sldId="270"/>
            <ac:picMk id="9" creationId="{4AB687A3-E496-49F4-B87C-C7CE99E77459}"/>
          </ac:picMkLst>
        </pc:picChg>
        <pc:picChg chg="add">
          <ac:chgData name="Arindam BASU" userId="e44240ce-abb5-476a-bff8-f15d6aa47beb" providerId="ADAL" clId="{125C9022-88DE-4CCB-B3D0-13913EBF9CC4}" dt="2025-08-19T06:58:49.479" v="853"/>
          <ac:picMkLst>
            <pc:docMk/>
            <pc:sldMk cId="176825040" sldId="270"/>
            <ac:picMk id="15" creationId="{8C1F2352-9211-458D-AE78-4BF0CB6DA2F7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59:27.532" v="870" actId="14100"/>
        <pc:sldMkLst>
          <pc:docMk/>
          <pc:sldMk cId="3441157700" sldId="271"/>
        </pc:sldMkLst>
        <pc:spChg chg="mod">
          <ac:chgData name="Arindam BASU" userId="e44240ce-abb5-476a-bff8-f15d6aa47beb" providerId="ADAL" clId="{125C9022-88DE-4CCB-B3D0-13913EBF9CC4}" dt="2025-08-19T06:59:27.532" v="870" actId="14100"/>
          <ac:spMkLst>
            <pc:docMk/>
            <pc:sldMk cId="3441157700" sldId="271"/>
            <ac:spMk id="2" creationId="{0D57BA6D-86F3-42D8-B80B-5C49C03CE99A}"/>
          </ac:spMkLst>
        </pc:spChg>
        <pc:spChg chg="add del mod">
          <ac:chgData name="Arindam BASU" userId="e44240ce-abb5-476a-bff8-f15d6aa47beb" providerId="ADAL" clId="{125C9022-88DE-4CCB-B3D0-13913EBF9CC4}" dt="2025-08-19T06:59:06.211" v="856" actId="478"/>
          <ac:spMkLst>
            <pc:docMk/>
            <pc:sldMk cId="3441157700" sldId="271"/>
            <ac:spMk id="4" creationId="{BA92C8DB-B46E-4CC6-8074-A069E2878E5A}"/>
          </ac:spMkLst>
        </pc:spChg>
        <pc:grpChg chg="add">
          <ac:chgData name="Arindam BASU" userId="e44240ce-abb5-476a-bff8-f15d6aa47beb" providerId="ADAL" clId="{125C9022-88DE-4CCB-B3D0-13913EBF9CC4}" dt="2025-08-19T06:59:18.824" v="857"/>
          <ac:grpSpMkLst>
            <pc:docMk/>
            <pc:sldMk cId="3441157700" sldId="271"/>
            <ac:grpSpMk id="11" creationId="{84140EFF-6611-4545-A265-B029C847C1E0}"/>
          </ac:grpSpMkLst>
        </pc:grpChg>
        <pc:grpChg chg="add">
          <ac:chgData name="Arindam BASU" userId="e44240ce-abb5-476a-bff8-f15d6aa47beb" providerId="ADAL" clId="{125C9022-88DE-4CCB-B3D0-13913EBF9CC4}" dt="2025-08-19T06:59:18.824" v="857"/>
          <ac:grpSpMkLst>
            <pc:docMk/>
            <pc:sldMk cId="3441157700" sldId="271"/>
            <ac:grpSpMk id="14" creationId="{BD0E379C-DA5C-4613-B517-8F7B0CBBEEEE}"/>
          </ac:grpSpMkLst>
        </pc:grpChg>
        <pc:grpChg chg="del">
          <ac:chgData name="Arindam BASU" userId="e44240ce-abb5-476a-bff8-f15d6aa47beb" providerId="ADAL" clId="{125C9022-88DE-4CCB-B3D0-13913EBF9CC4}" dt="2025-08-19T06:59:03.541" v="855" actId="478"/>
          <ac:grpSpMkLst>
            <pc:docMk/>
            <pc:sldMk cId="3441157700" sldId="271"/>
            <ac:grpSpMk id="16" creationId="{E7928B06-1A6F-44A9-A903-303DFF79BD0E}"/>
          </ac:grpSpMkLst>
        </pc:grpChg>
        <pc:grpChg chg="add">
          <ac:chgData name="Arindam BASU" userId="e44240ce-abb5-476a-bff8-f15d6aa47beb" providerId="ADAL" clId="{125C9022-88DE-4CCB-B3D0-13913EBF9CC4}" dt="2025-08-19T06:59:18.824" v="857"/>
          <ac:grpSpMkLst>
            <pc:docMk/>
            <pc:sldMk cId="3441157700" sldId="271"/>
            <ac:grpSpMk id="21" creationId="{1D0D83AA-AFDC-4478-A2AD-016A770E3126}"/>
          </ac:grpSpMkLst>
        </pc:grpChg>
        <pc:picChg chg="add">
          <ac:chgData name="Arindam BASU" userId="e44240ce-abb5-476a-bff8-f15d6aa47beb" providerId="ADAL" clId="{125C9022-88DE-4CCB-B3D0-13913EBF9CC4}" dt="2025-08-19T06:59:18.824" v="857"/>
          <ac:picMkLst>
            <pc:docMk/>
            <pc:sldMk cId="3441157700" sldId="271"/>
            <ac:picMk id="10" creationId="{BBB7634F-DD2D-4355-B1F3-F81A46B988CE}"/>
          </ac:picMkLst>
        </pc:picChg>
        <pc:picChg chg="del">
          <ac:chgData name="Arindam BASU" userId="e44240ce-abb5-476a-bff8-f15d6aa47beb" providerId="ADAL" clId="{125C9022-88DE-4CCB-B3D0-13913EBF9CC4}" dt="2025-08-19T06:59:03.541" v="855" actId="478"/>
          <ac:picMkLst>
            <pc:docMk/>
            <pc:sldMk cId="3441157700" sldId="271"/>
            <ac:picMk id="15" creationId="{8C1F2352-9211-458D-AE78-4BF0CB6DA2F7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8:18:51.849" v="2151" actId="20577"/>
        <pc:sldMkLst>
          <pc:docMk/>
          <pc:sldMk cId="93270015" sldId="272"/>
        </pc:sldMkLst>
        <pc:spChg chg="mod">
          <ac:chgData name="Arindam BASU" userId="e44240ce-abb5-476a-bff8-f15d6aa47beb" providerId="ADAL" clId="{125C9022-88DE-4CCB-B3D0-13913EBF9CC4}" dt="2025-08-19T07:00:03.236" v="885" actId="20577"/>
          <ac:spMkLst>
            <pc:docMk/>
            <pc:sldMk cId="93270015" sldId="272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7:12:54.632" v="915" actId="1076"/>
          <ac:spMkLst>
            <pc:docMk/>
            <pc:sldMk cId="93270015" sldId="272"/>
            <ac:spMk id="7" creationId="{998B9C9F-A0F3-446B-AF98-0924289987B9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9" creationId="{8B71F079-6D5B-4E57-967B-9F38208AAC5D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10" creationId="{121C114F-25AD-41C9-A661-57144831D0C6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13" creationId="{9FB304DB-3EBE-4CAB-B516-B73AF0C32B9E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14" creationId="{6FF02EFC-F457-4BEB-A526-18A8F2B0C4A2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15" creationId="{20AF06AB-5292-4836-AE5F-ECC46D8582BA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16" creationId="{7D0A968E-F7D0-495E-AA16-60DCC793C5F9}"/>
          </ac:spMkLst>
        </pc:spChg>
        <pc:spChg chg="add mod">
          <ac:chgData name="Arindam BASU" userId="e44240ce-abb5-476a-bff8-f15d6aa47beb" providerId="ADAL" clId="{125C9022-88DE-4CCB-B3D0-13913EBF9CC4}" dt="2025-08-19T07:13:31.799" v="1000" actId="1076"/>
          <ac:spMkLst>
            <pc:docMk/>
            <pc:sldMk cId="93270015" sldId="272"/>
            <ac:spMk id="17" creationId="{DF395D00-9764-49E4-9DFC-52B76C7EB692}"/>
          </ac:spMkLst>
        </pc:spChg>
        <pc:spChg chg="del">
          <ac:chgData name="Arindam BASU" userId="e44240ce-abb5-476a-bff8-f15d6aa47beb" providerId="ADAL" clId="{125C9022-88DE-4CCB-B3D0-13913EBF9CC4}" dt="2025-08-19T07:00:13.623" v="887" actId="478"/>
          <ac:spMkLst>
            <pc:docMk/>
            <pc:sldMk cId="93270015" sldId="272"/>
            <ac:spMk id="19" creationId="{77AED9A5-EBCA-437C-9826-BD139256957E}"/>
          </ac:spMkLst>
        </pc:spChg>
        <pc:spChg chg="add mod">
          <ac:chgData name="Arindam BASU" userId="e44240ce-abb5-476a-bff8-f15d6aa47beb" providerId="ADAL" clId="{125C9022-88DE-4CCB-B3D0-13913EBF9CC4}" dt="2025-08-19T08:18:51.849" v="2151" actId="20577"/>
          <ac:spMkLst>
            <pc:docMk/>
            <pc:sldMk cId="93270015" sldId="272"/>
            <ac:spMk id="20" creationId="{A37A3754-85D9-4C22-8514-C1D1B99AE555}"/>
          </ac:spMkLst>
        </pc:spChg>
        <pc:picChg chg="del">
          <ac:chgData name="Arindam BASU" userId="e44240ce-abb5-476a-bff8-f15d6aa47beb" providerId="ADAL" clId="{125C9022-88DE-4CCB-B3D0-13913EBF9CC4}" dt="2025-08-19T07:00:06.995" v="886" actId="478"/>
          <ac:picMkLst>
            <pc:docMk/>
            <pc:sldMk cId="93270015" sldId="272"/>
            <ac:picMk id="3" creationId="{4B795F65-7A0B-476A-96B5-47970190893B}"/>
          </ac:picMkLst>
        </pc:picChg>
        <pc:picChg chg="del">
          <ac:chgData name="Arindam BASU" userId="e44240ce-abb5-476a-bff8-f15d6aa47beb" providerId="ADAL" clId="{125C9022-88DE-4CCB-B3D0-13913EBF9CC4}" dt="2025-08-19T07:00:13.623" v="887" actId="478"/>
          <ac:picMkLst>
            <pc:docMk/>
            <pc:sldMk cId="93270015" sldId="272"/>
            <ac:picMk id="4" creationId="{13FF8350-EE42-432D-9403-94F96D77D175}"/>
          </ac:picMkLst>
        </pc:picChg>
        <pc:picChg chg="add mod">
          <ac:chgData name="Arindam BASU" userId="e44240ce-abb5-476a-bff8-f15d6aa47beb" providerId="ADAL" clId="{125C9022-88DE-4CCB-B3D0-13913EBF9CC4}" dt="2025-08-19T07:11:24.282" v="890" actId="1076"/>
          <ac:picMkLst>
            <pc:docMk/>
            <pc:sldMk cId="93270015" sldId="272"/>
            <ac:picMk id="6" creationId="{94F39528-76D1-4688-AACD-ECB624C5B8D1}"/>
          </ac:picMkLst>
        </pc:picChg>
        <pc:cxnChg chg="add mod">
          <ac:chgData name="Arindam BASU" userId="e44240ce-abb5-476a-bff8-f15d6aa47beb" providerId="ADAL" clId="{125C9022-88DE-4CCB-B3D0-13913EBF9CC4}" dt="2025-08-19T07:12:58.232" v="916" actId="11529"/>
          <ac:cxnSpMkLst>
            <pc:docMk/>
            <pc:sldMk cId="93270015" sldId="272"/>
            <ac:cxnSpMk id="11" creationId="{47A1BDCB-5BA6-4D2A-A139-246DBA87D86B}"/>
          </ac:cxnSpMkLst>
        </pc:cxnChg>
        <pc:cxnChg chg="del">
          <ac:chgData name="Arindam BASU" userId="e44240ce-abb5-476a-bff8-f15d6aa47beb" providerId="ADAL" clId="{125C9022-88DE-4CCB-B3D0-13913EBF9CC4}" dt="2025-08-19T07:00:13.623" v="887" actId="478"/>
          <ac:cxnSpMkLst>
            <pc:docMk/>
            <pc:sldMk cId="93270015" sldId="272"/>
            <ac:cxnSpMk id="12" creationId="{B6C44D8F-3992-443F-A78A-F58C201BBF50}"/>
          </ac:cxnSpMkLst>
        </pc:cxnChg>
        <pc:cxnChg chg="del">
          <ac:chgData name="Arindam BASU" userId="e44240ce-abb5-476a-bff8-f15d6aa47beb" providerId="ADAL" clId="{125C9022-88DE-4CCB-B3D0-13913EBF9CC4}" dt="2025-08-19T07:00:13.623" v="887" actId="478"/>
          <ac:cxnSpMkLst>
            <pc:docMk/>
            <pc:sldMk cId="93270015" sldId="272"/>
            <ac:cxnSpMk id="18" creationId="{3918E448-30A7-4B44-AF5E-CD1C8006B3F8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7:22:28.321" v="1061"/>
        <pc:sldMkLst>
          <pc:docMk/>
          <pc:sldMk cId="2188059254" sldId="273"/>
        </pc:sldMkLst>
        <pc:spChg chg="mod">
          <ac:chgData name="Arindam BASU" userId="e44240ce-abb5-476a-bff8-f15d6aa47beb" providerId="ADAL" clId="{125C9022-88DE-4CCB-B3D0-13913EBF9CC4}" dt="2025-08-19T07:21:19.906" v="1056" actId="20577"/>
          <ac:spMkLst>
            <pc:docMk/>
            <pc:sldMk cId="2188059254" sldId="273"/>
            <ac:spMk id="2" creationId="{0D57BA6D-86F3-42D8-B80B-5C49C03CE99A}"/>
          </ac:spMkLst>
        </pc:spChg>
        <pc:spChg chg="add del">
          <ac:chgData name="Arindam BASU" userId="e44240ce-abb5-476a-bff8-f15d6aa47beb" providerId="ADAL" clId="{125C9022-88DE-4CCB-B3D0-13913EBF9CC4}" dt="2025-08-19T07:22:23.893" v="1060"/>
          <ac:spMkLst>
            <pc:docMk/>
            <pc:sldMk cId="2188059254" sldId="273"/>
            <ac:spMk id="9" creationId="{4D354546-41F0-45A2-A0A2-4F9BD8E93BC6}"/>
          </ac:spMkLst>
        </pc:spChg>
        <pc:grpChg chg="add del">
          <ac:chgData name="Arindam BASU" userId="e44240ce-abb5-476a-bff8-f15d6aa47beb" providerId="ADAL" clId="{125C9022-88DE-4CCB-B3D0-13913EBF9CC4}" dt="2025-08-19T07:22:20.798" v="1058"/>
          <ac:grpSpMkLst>
            <pc:docMk/>
            <pc:sldMk cId="2188059254" sldId="273"/>
            <ac:grpSpMk id="6" creationId="{79985121-B3D0-471A-9518-BE0A56F64A99}"/>
          </ac:grpSpMkLst>
        </pc:grpChg>
        <pc:grpChg chg="add del">
          <ac:chgData name="Arindam BASU" userId="e44240ce-abb5-476a-bff8-f15d6aa47beb" providerId="ADAL" clId="{125C9022-88DE-4CCB-B3D0-13913EBF9CC4}" dt="2025-08-19T07:22:23.893" v="1060"/>
          <ac:grpSpMkLst>
            <pc:docMk/>
            <pc:sldMk cId="2188059254" sldId="273"/>
            <ac:grpSpMk id="11" creationId="{89AE3447-79AD-41A3-AB83-08DF97F12268}"/>
          </ac:grpSpMkLst>
        </pc:grpChg>
        <pc:grpChg chg="add">
          <ac:chgData name="Arindam BASU" userId="e44240ce-abb5-476a-bff8-f15d6aa47beb" providerId="ADAL" clId="{125C9022-88DE-4CCB-B3D0-13913EBF9CC4}" dt="2025-08-19T07:22:28.321" v="1061"/>
          <ac:grpSpMkLst>
            <pc:docMk/>
            <pc:sldMk cId="2188059254" sldId="273"/>
            <ac:grpSpMk id="15" creationId="{DD52B481-A901-4592-A942-D112E3D9940E}"/>
          </ac:grpSpMkLst>
        </pc:grpChg>
        <pc:picChg chg="add del">
          <ac:chgData name="Arindam BASU" userId="e44240ce-abb5-476a-bff8-f15d6aa47beb" providerId="ADAL" clId="{125C9022-88DE-4CCB-B3D0-13913EBF9CC4}" dt="2025-08-19T07:22:20.798" v="1058"/>
          <ac:picMkLst>
            <pc:docMk/>
            <pc:sldMk cId="2188059254" sldId="273"/>
            <ac:picMk id="4" creationId="{A9ECA266-7F30-4404-AD38-6B007AA54EB3}"/>
          </ac:picMkLst>
        </pc:picChg>
        <pc:picChg chg="add del">
          <ac:chgData name="Arindam BASU" userId="e44240ce-abb5-476a-bff8-f15d6aa47beb" providerId="ADAL" clId="{125C9022-88DE-4CCB-B3D0-13913EBF9CC4}" dt="2025-08-19T07:22:23.893" v="1060"/>
          <ac:picMkLst>
            <pc:docMk/>
            <pc:sldMk cId="2188059254" sldId="273"/>
            <ac:picMk id="10" creationId="{17142944-FD2D-4738-83F9-3A2C4BA8B191}"/>
          </ac:picMkLst>
        </pc:picChg>
        <pc:picChg chg="add">
          <ac:chgData name="Arindam BASU" userId="e44240ce-abb5-476a-bff8-f15d6aa47beb" providerId="ADAL" clId="{125C9022-88DE-4CCB-B3D0-13913EBF9CC4}" dt="2025-08-19T07:22:28.321" v="1061"/>
          <ac:picMkLst>
            <pc:docMk/>
            <pc:sldMk cId="2188059254" sldId="273"/>
            <ac:picMk id="14" creationId="{4584EF84-B523-4660-910B-215F81A796D7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7:23:27.440" v="1066"/>
        <pc:sldMkLst>
          <pc:docMk/>
          <pc:sldMk cId="3342552023" sldId="274"/>
        </pc:sldMkLst>
        <pc:spChg chg="add del mod">
          <ac:chgData name="Arindam BASU" userId="e44240ce-abb5-476a-bff8-f15d6aa47beb" providerId="ADAL" clId="{125C9022-88DE-4CCB-B3D0-13913EBF9CC4}" dt="2025-08-19T07:22:55.153" v="1064" actId="478"/>
          <ac:spMkLst>
            <pc:docMk/>
            <pc:sldMk cId="3342552023" sldId="274"/>
            <ac:spMk id="4" creationId="{4734085F-0FF8-4E77-9F16-3D1B20A86EFA}"/>
          </ac:spMkLst>
        </pc:spChg>
        <pc:grpChg chg="add">
          <ac:chgData name="Arindam BASU" userId="e44240ce-abb5-476a-bff8-f15d6aa47beb" providerId="ADAL" clId="{125C9022-88DE-4CCB-B3D0-13913EBF9CC4}" dt="2025-08-19T07:23:27.440" v="1066"/>
          <ac:grpSpMkLst>
            <pc:docMk/>
            <pc:sldMk cId="3342552023" sldId="274"/>
            <ac:grpSpMk id="11" creationId="{3CF4A09E-1AEC-4C43-844A-611F543047D4}"/>
          </ac:grpSpMkLst>
        </pc:grpChg>
        <pc:grpChg chg="del">
          <ac:chgData name="Arindam BASU" userId="e44240ce-abb5-476a-bff8-f15d6aa47beb" providerId="ADAL" clId="{125C9022-88DE-4CCB-B3D0-13913EBF9CC4}" dt="2025-08-19T07:22:57.122" v="1065" actId="478"/>
          <ac:grpSpMkLst>
            <pc:docMk/>
            <pc:sldMk cId="3342552023" sldId="274"/>
            <ac:grpSpMk id="15" creationId="{DD52B481-A901-4592-A942-D112E3D9940E}"/>
          </ac:grpSpMkLst>
        </pc:grpChg>
        <pc:picChg chg="add">
          <ac:chgData name="Arindam BASU" userId="e44240ce-abb5-476a-bff8-f15d6aa47beb" providerId="ADAL" clId="{125C9022-88DE-4CCB-B3D0-13913EBF9CC4}" dt="2025-08-19T07:23:27.440" v="1066"/>
          <ac:picMkLst>
            <pc:docMk/>
            <pc:sldMk cId="3342552023" sldId="274"/>
            <ac:picMk id="10" creationId="{157581CF-EB7D-418A-80BF-AE7B1AD48234}"/>
          </ac:picMkLst>
        </pc:picChg>
        <pc:picChg chg="del">
          <ac:chgData name="Arindam BASU" userId="e44240ce-abb5-476a-bff8-f15d6aa47beb" providerId="ADAL" clId="{125C9022-88DE-4CCB-B3D0-13913EBF9CC4}" dt="2025-08-19T07:22:51.847" v="1063" actId="478"/>
          <ac:picMkLst>
            <pc:docMk/>
            <pc:sldMk cId="3342552023" sldId="274"/>
            <ac:picMk id="14" creationId="{4584EF84-B523-4660-910B-215F81A796D7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7:28:18.723" v="1509"/>
        <pc:sldMkLst>
          <pc:docMk/>
          <pc:sldMk cId="3611384194" sldId="275"/>
        </pc:sldMkLst>
        <pc:spChg chg="mod">
          <ac:chgData name="Arindam BASU" userId="e44240ce-abb5-476a-bff8-f15d6aa47beb" providerId="ADAL" clId="{125C9022-88DE-4CCB-B3D0-13913EBF9CC4}" dt="2025-08-19T07:28:09.618" v="1507" actId="20577"/>
          <ac:spMkLst>
            <pc:docMk/>
            <pc:sldMk cId="3611384194" sldId="275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7:28:15.439" v="1508" actId="478"/>
          <ac:spMkLst>
            <pc:docMk/>
            <pc:sldMk cId="3611384194" sldId="275"/>
            <ac:spMk id="3" creationId="{8EE16E5E-94C0-4101-89F9-BDE0C09AF572}"/>
          </ac:spMkLst>
        </pc:spChg>
        <pc:picChg chg="add">
          <ac:chgData name="Arindam BASU" userId="e44240ce-abb5-476a-bff8-f15d6aa47beb" providerId="ADAL" clId="{125C9022-88DE-4CCB-B3D0-13913EBF9CC4}" dt="2025-08-19T07:28:18.723" v="1509"/>
          <ac:picMkLst>
            <pc:docMk/>
            <pc:sldMk cId="3611384194" sldId="275"/>
            <ac:picMk id="6" creationId="{9B2A9D76-D600-420E-8D79-EA27E5954ADD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7:40:14.938" v="1601" actId="14100"/>
        <pc:sldMkLst>
          <pc:docMk/>
          <pc:sldMk cId="4129367295" sldId="276"/>
        </pc:sldMkLst>
        <pc:spChg chg="mod">
          <ac:chgData name="Arindam BASU" userId="e44240ce-abb5-476a-bff8-f15d6aa47beb" providerId="ADAL" clId="{125C9022-88DE-4CCB-B3D0-13913EBF9CC4}" dt="2025-08-19T07:33:54.011" v="1553" actId="20577"/>
          <ac:spMkLst>
            <pc:docMk/>
            <pc:sldMk cId="4129367295" sldId="276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7:37:59.490" v="1559" actId="208"/>
          <ac:spMkLst>
            <pc:docMk/>
            <pc:sldMk cId="4129367295" sldId="276"/>
            <ac:spMk id="6" creationId="{87D98EB1-16E0-4037-A792-11B6663316B6}"/>
          </ac:spMkLst>
        </pc:spChg>
        <pc:spChg chg="add mod">
          <ac:chgData name="Arindam BASU" userId="e44240ce-abb5-476a-bff8-f15d6aa47beb" providerId="ADAL" clId="{125C9022-88DE-4CCB-B3D0-13913EBF9CC4}" dt="2025-08-19T07:39:02.191" v="1577" actId="20577"/>
          <ac:spMkLst>
            <pc:docMk/>
            <pc:sldMk cId="4129367295" sldId="276"/>
            <ac:spMk id="9" creationId="{C7D1E45B-6348-4C07-A99C-A2C197239A42}"/>
          </ac:spMkLst>
        </pc:spChg>
        <pc:spChg chg="add mod">
          <ac:chgData name="Arindam BASU" userId="e44240ce-abb5-476a-bff8-f15d6aa47beb" providerId="ADAL" clId="{125C9022-88DE-4CCB-B3D0-13913EBF9CC4}" dt="2025-08-19T07:39:51.038" v="1595" actId="20577"/>
          <ac:spMkLst>
            <pc:docMk/>
            <pc:sldMk cId="4129367295" sldId="276"/>
            <ac:spMk id="10" creationId="{81BB0A9A-6CAA-47EB-BF80-283EA4C45E2D}"/>
          </ac:spMkLst>
        </pc:spChg>
        <pc:spChg chg="add mod">
          <ac:chgData name="Arindam BASU" userId="e44240ce-abb5-476a-bff8-f15d6aa47beb" providerId="ADAL" clId="{125C9022-88DE-4CCB-B3D0-13913EBF9CC4}" dt="2025-08-19T07:40:01.267" v="1598" actId="208"/>
          <ac:spMkLst>
            <pc:docMk/>
            <pc:sldMk cId="4129367295" sldId="276"/>
            <ac:spMk id="11" creationId="{5A68A53A-606F-49C0-B88F-949032C0907B}"/>
          </ac:spMkLst>
        </pc:spChg>
        <pc:spChg chg="add mod">
          <ac:chgData name="Arindam BASU" userId="e44240ce-abb5-476a-bff8-f15d6aa47beb" providerId="ADAL" clId="{125C9022-88DE-4CCB-B3D0-13913EBF9CC4}" dt="2025-08-19T07:40:14.938" v="1601" actId="14100"/>
          <ac:spMkLst>
            <pc:docMk/>
            <pc:sldMk cId="4129367295" sldId="276"/>
            <ac:spMk id="12" creationId="{48A296B4-C8B2-49A3-9F9F-A2FBF8E35190}"/>
          </ac:spMkLst>
        </pc:spChg>
        <pc:picChg chg="add mod">
          <ac:chgData name="Arindam BASU" userId="e44240ce-abb5-476a-bff8-f15d6aa47beb" providerId="ADAL" clId="{125C9022-88DE-4CCB-B3D0-13913EBF9CC4}" dt="2025-08-19T07:37:47.514" v="1556" actId="1076"/>
          <ac:picMkLst>
            <pc:docMk/>
            <pc:sldMk cId="4129367295" sldId="276"/>
            <ac:picMk id="3" creationId="{2380D084-92FF-40C2-9B82-75CCE88BA7F1}"/>
          </ac:picMkLst>
        </pc:picChg>
        <pc:picChg chg="del">
          <ac:chgData name="Arindam BASU" userId="e44240ce-abb5-476a-bff8-f15d6aa47beb" providerId="ADAL" clId="{125C9022-88DE-4CCB-B3D0-13913EBF9CC4}" dt="2025-08-19T07:33:42.076" v="1540" actId="478"/>
          <ac:picMkLst>
            <pc:docMk/>
            <pc:sldMk cId="4129367295" sldId="276"/>
            <ac:picMk id="4" creationId="{1077908B-6593-4116-A2AD-CD9C305A7A80}"/>
          </ac:picMkLst>
        </pc:picChg>
        <pc:cxnChg chg="add mod">
          <ac:chgData name="Arindam BASU" userId="e44240ce-abb5-476a-bff8-f15d6aa47beb" providerId="ADAL" clId="{125C9022-88DE-4CCB-B3D0-13913EBF9CC4}" dt="2025-08-19T07:38:25.148" v="1561" actId="208"/>
          <ac:cxnSpMkLst>
            <pc:docMk/>
            <pc:sldMk cId="4129367295" sldId="276"/>
            <ac:cxnSpMk id="8" creationId="{99399A4D-8D2A-4AD0-B239-3475B82F06AF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7:45:39.357" v="1638"/>
        <pc:sldMkLst>
          <pc:docMk/>
          <pc:sldMk cId="43651232" sldId="277"/>
        </pc:sldMkLst>
        <pc:spChg chg="mod">
          <ac:chgData name="Arindam BASU" userId="e44240ce-abb5-476a-bff8-f15d6aa47beb" providerId="ADAL" clId="{125C9022-88DE-4CCB-B3D0-13913EBF9CC4}" dt="2025-08-19T07:43:48.361" v="1635" actId="20577"/>
          <ac:spMkLst>
            <pc:docMk/>
            <pc:sldMk cId="43651232" sldId="277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7:43:54.301" v="1637" actId="478"/>
          <ac:spMkLst>
            <pc:docMk/>
            <pc:sldMk cId="43651232" sldId="277"/>
            <ac:spMk id="6" creationId="{87D98EB1-16E0-4037-A792-11B6663316B6}"/>
          </ac:spMkLst>
        </pc:spChg>
        <pc:spChg chg="del">
          <ac:chgData name="Arindam BASU" userId="e44240ce-abb5-476a-bff8-f15d6aa47beb" providerId="ADAL" clId="{125C9022-88DE-4CCB-B3D0-13913EBF9CC4}" dt="2025-08-19T07:43:54.301" v="1637" actId="478"/>
          <ac:spMkLst>
            <pc:docMk/>
            <pc:sldMk cId="43651232" sldId="277"/>
            <ac:spMk id="9" creationId="{C7D1E45B-6348-4C07-A99C-A2C197239A42}"/>
          </ac:spMkLst>
        </pc:spChg>
        <pc:spChg chg="del">
          <ac:chgData name="Arindam BASU" userId="e44240ce-abb5-476a-bff8-f15d6aa47beb" providerId="ADAL" clId="{125C9022-88DE-4CCB-B3D0-13913EBF9CC4}" dt="2025-08-19T07:43:54.301" v="1637" actId="478"/>
          <ac:spMkLst>
            <pc:docMk/>
            <pc:sldMk cId="43651232" sldId="277"/>
            <ac:spMk id="10" creationId="{81BB0A9A-6CAA-47EB-BF80-283EA4C45E2D}"/>
          </ac:spMkLst>
        </pc:spChg>
        <pc:spChg chg="del">
          <ac:chgData name="Arindam BASU" userId="e44240ce-abb5-476a-bff8-f15d6aa47beb" providerId="ADAL" clId="{125C9022-88DE-4CCB-B3D0-13913EBF9CC4}" dt="2025-08-19T07:43:54.301" v="1637" actId="478"/>
          <ac:spMkLst>
            <pc:docMk/>
            <pc:sldMk cId="43651232" sldId="277"/>
            <ac:spMk id="11" creationId="{5A68A53A-606F-49C0-B88F-949032C0907B}"/>
          </ac:spMkLst>
        </pc:spChg>
        <pc:spChg chg="del">
          <ac:chgData name="Arindam BASU" userId="e44240ce-abb5-476a-bff8-f15d6aa47beb" providerId="ADAL" clId="{125C9022-88DE-4CCB-B3D0-13913EBF9CC4}" dt="2025-08-19T07:43:54.301" v="1637" actId="478"/>
          <ac:spMkLst>
            <pc:docMk/>
            <pc:sldMk cId="43651232" sldId="277"/>
            <ac:spMk id="12" creationId="{48A296B4-C8B2-49A3-9F9F-A2FBF8E35190}"/>
          </ac:spMkLst>
        </pc:spChg>
        <pc:picChg chg="del">
          <ac:chgData name="Arindam BASU" userId="e44240ce-abb5-476a-bff8-f15d6aa47beb" providerId="ADAL" clId="{125C9022-88DE-4CCB-B3D0-13913EBF9CC4}" dt="2025-08-19T07:43:51.164" v="1636" actId="478"/>
          <ac:picMkLst>
            <pc:docMk/>
            <pc:sldMk cId="43651232" sldId="277"/>
            <ac:picMk id="3" creationId="{2380D084-92FF-40C2-9B82-75CCE88BA7F1}"/>
          </ac:picMkLst>
        </pc:picChg>
        <pc:picChg chg="add">
          <ac:chgData name="Arindam BASU" userId="e44240ce-abb5-476a-bff8-f15d6aa47beb" providerId="ADAL" clId="{125C9022-88DE-4CCB-B3D0-13913EBF9CC4}" dt="2025-08-19T07:45:39.357" v="1638"/>
          <ac:picMkLst>
            <pc:docMk/>
            <pc:sldMk cId="43651232" sldId="277"/>
            <ac:picMk id="13" creationId="{4F5053B2-8169-47AA-B8C4-C5F591EBED9A}"/>
          </ac:picMkLst>
        </pc:picChg>
        <pc:cxnChg chg="del">
          <ac:chgData name="Arindam BASU" userId="e44240ce-abb5-476a-bff8-f15d6aa47beb" providerId="ADAL" clId="{125C9022-88DE-4CCB-B3D0-13913EBF9CC4}" dt="2025-08-19T07:43:54.301" v="1637" actId="478"/>
          <ac:cxnSpMkLst>
            <pc:docMk/>
            <pc:sldMk cId="43651232" sldId="277"/>
            <ac:cxnSpMk id="8" creationId="{99399A4D-8D2A-4AD0-B239-3475B82F06AF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7:46:23.223" v="1659" actId="20577"/>
        <pc:sldMkLst>
          <pc:docMk/>
          <pc:sldMk cId="2546931089" sldId="278"/>
        </pc:sldMkLst>
        <pc:spChg chg="mod">
          <ac:chgData name="Arindam BASU" userId="e44240ce-abb5-476a-bff8-f15d6aa47beb" providerId="ADAL" clId="{125C9022-88DE-4CCB-B3D0-13913EBF9CC4}" dt="2025-08-19T07:46:23.223" v="1659" actId="20577"/>
          <ac:spMkLst>
            <pc:docMk/>
            <pc:sldMk cId="2546931089" sldId="278"/>
            <ac:spMk id="2" creationId="{0D57BA6D-86F3-42D8-B80B-5C49C03CE99A}"/>
          </ac:spMkLst>
        </pc:spChg>
        <pc:picChg chg="add">
          <ac:chgData name="Arindam BASU" userId="e44240ce-abb5-476a-bff8-f15d6aa47beb" providerId="ADAL" clId="{125C9022-88DE-4CCB-B3D0-13913EBF9CC4}" dt="2025-08-19T07:46:05.536" v="1643"/>
          <ac:picMkLst>
            <pc:docMk/>
            <pc:sldMk cId="2546931089" sldId="278"/>
            <ac:picMk id="6" creationId="{2F112030-98FE-45FE-8F02-E8F6783999AF}"/>
          </ac:picMkLst>
        </pc:picChg>
        <pc:picChg chg="del">
          <ac:chgData name="Arindam BASU" userId="e44240ce-abb5-476a-bff8-f15d6aa47beb" providerId="ADAL" clId="{125C9022-88DE-4CCB-B3D0-13913EBF9CC4}" dt="2025-08-19T07:45:50.955" v="1640" actId="478"/>
          <ac:picMkLst>
            <pc:docMk/>
            <pc:sldMk cId="2546931089" sldId="278"/>
            <ac:picMk id="13" creationId="{4F5053B2-8169-47AA-B8C4-C5F591EBED9A}"/>
          </ac:picMkLst>
        </pc:picChg>
      </pc:sldChg>
      <pc:sldChg chg="addSp modSp add">
        <pc:chgData name="Arindam BASU" userId="e44240ce-abb5-476a-bff8-f15d6aa47beb" providerId="ADAL" clId="{125C9022-88DE-4CCB-B3D0-13913EBF9CC4}" dt="2025-08-19T07:46:35.961" v="1676" actId="20577"/>
        <pc:sldMkLst>
          <pc:docMk/>
          <pc:sldMk cId="3222212279" sldId="279"/>
        </pc:sldMkLst>
        <pc:spChg chg="mod">
          <ac:chgData name="Arindam BASU" userId="e44240ce-abb5-476a-bff8-f15d6aa47beb" providerId="ADAL" clId="{125C9022-88DE-4CCB-B3D0-13913EBF9CC4}" dt="2025-08-19T07:46:35.961" v="1676" actId="20577"/>
          <ac:spMkLst>
            <pc:docMk/>
            <pc:sldMk cId="3222212279" sldId="279"/>
            <ac:spMk id="2" creationId="{0D57BA6D-86F3-42D8-B80B-5C49C03CE99A}"/>
          </ac:spMkLst>
        </pc:spChg>
        <pc:picChg chg="add">
          <ac:chgData name="Arindam BASU" userId="e44240ce-abb5-476a-bff8-f15d6aa47beb" providerId="ADAL" clId="{125C9022-88DE-4CCB-B3D0-13913EBF9CC4}" dt="2025-08-19T07:46:12.747" v="1644"/>
          <ac:picMkLst>
            <pc:docMk/>
            <pc:sldMk cId="3222212279" sldId="279"/>
            <ac:picMk id="4" creationId="{33A6CB1D-EF96-4E07-BB47-6B33D38DAF68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7:47:00.455" v="1685" actId="20577"/>
        <pc:sldMkLst>
          <pc:docMk/>
          <pc:sldMk cId="3976202681" sldId="281"/>
        </pc:sldMkLst>
        <pc:spChg chg="mod">
          <ac:chgData name="Arindam BASU" userId="e44240ce-abb5-476a-bff8-f15d6aa47beb" providerId="ADAL" clId="{125C9022-88DE-4CCB-B3D0-13913EBF9CC4}" dt="2025-08-19T07:47:00.455" v="1685" actId="20577"/>
          <ac:spMkLst>
            <pc:docMk/>
            <pc:sldMk cId="3976202681" sldId="281"/>
            <ac:spMk id="2" creationId="{0D57BA6D-86F3-42D8-B80B-5C49C03CE99A}"/>
          </ac:spMkLst>
        </pc:spChg>
        <pc:picChg chg="del">
          <ac:chgData name="Arindam BASU" userId="e44240ce-abb5-476a-bff8-f15d6aa47beb" providerId="ADAL" clId="{125C9022-88DE-4CCB-B3D0-13913EBF9CC4}" dt="2025-08-19T07:46:51.385" v="1678" actId="478"/>
          <ac:picMkLst>
            <pc:docMk/>
            <pc:sldMk cId="3976202681" sldId="281"/>
            <ac:picMk id="4" creationId="{33A6CB1D-EF96-4E07-BB47-6B33D38DAF68}"/>
          </ac:picMkLst>
        </pc:picChg>
        <pc:picChg chg="add">
          <ac:chgData name="Arindam BASU" userId="e44240ce-abb5-476a-bff8-f15d6aa47beb" providerId="ADAL" clId="{125C9022-88DE-4CCB-B3D0-13913EBF9CC4}" dt="2025-08-19T07:46:52.251" v="1679"/>
          <ac:picMkLst>
            <pc:docMk/>
            <pc:sldMk cId="3976202681" sldId="281"/>
            <ac:picMk id="6" creationId="{5AF505FE-1D4B-4131-9FE9-CB85F35ED8D9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7:58:33.352" v="1723" actId="478"/>
        <pc:sldMkLst>
          <pc:docMk/>
          <pc:sldMk cId="4134634693" sldId="282"/>
        </pc:sldMkLst>
        <pc:spChg chg="mod">
          <ac:chgData name="Arindam BASU" userId="e44240ce-abb5-476a-bff8-f15d6aa47beb" providerId="ADAL" clId="{125C9022-88DE-4CCB-B3D0-13913EBF9CC4}" dt="2025-08-19T07:58:01.353" v="1717" actId="20577"/>
          <ac:spMkLst>
            <pc:docMk/>
            <pc:sldMk cId="4134634693" sldId="282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7:49:23.160" v="1689" actId="478"/>
          <ac:spMkLst>
            <pc:docMk/>
            <pc:sldMk cId="4134634693" sldId="282"/>
            <ac:spMk id="6" creationId="{2FA4F23E-6EC6-438E-8654-C6DED76C4E8D}"/>
          </ac:spMkLst>
        </pc:spChg>
        <pc:spChg chg="del">
          <ac:chgData name="Arindam BASU" userId="e44240ce-abb5-476a-bff8-f15d6aa47beb" providerId="ADAL" clId="{125C9022-88DE-4CCB-B3D0-13913EBF9CC4}" dt="2025-08-19T07:49:23.160" v="1689" actId="478"/>
          <ac:spMkLst>
            <pc:docMk/>
            <pc:sldMk cId="4134634693" sldId="282"/>
            <ac:spMk id="7" creationId="{9973E971-758A-4D39-8A91-A2CF598DA55D}"/>
          </ac:spMkLst>
        </pc:spChg>
        <pc:spChg chg="add del">
          <ac:chgData name="Arindam BASU" userId="e44240ce-abb5-476a-bff8-f15d6aa47beb" providerId="ADAL" clId="{125C9022-88DE-4CCB-B3D0-13913EBF9CC4}" dt="2025-08-19T07:58:31.880" v="1721" actId="478"/>
          <ac:spMkLst>
            <pc:docMk/>
            <pc:sldMk cId="4134634693" sldId="282"/>
            <ac:spMk id="11" creationId="{9DDFE3C2-1D17-4EC8-981C-B268DE5AB89F}"/>
          </ac:spMkLst>
        </pc:spChg>
        <pc:picChg chg="del">
          <ac:chgData name="Arindam BASU" userId="e44240ce-abb5-476a-bff8-f15d6aa47beb" providerId="ADAL" clId="{125C9022-88DE-4CCB-B3D0-13913EBF9CC4}" dt="2025-08-19T07:49:23.160" v="1689" actId="478"/>
          <ac:picMkLst>
            <pc:docMk/>
            <pc:sldMk cId="4134634693" sldId="282"/>
            <ac:picMk id="4" creationId="{5156A1A7-D744-442B-BE96-155ADC27C534}"/>
          </ac:picMkLst>
        </pc:picChg>
        <pc:picChg chg="del">
          <ac:chgData name="Arindam BASU" userId="e44240ce-abb5-476a-bff8-f15d6aa47beb" providerId="ADAL" clId="{125C9022-88DE-4CCB-B3D0-13913EBF9CC4}" dt="2025-08-19T07:49:23.160" v="1689" actId="478"/>
          <ac:picMkLst>
            <pc:docMk/>
            <pc:sldMk cId="4134634693" sldId="282"/>
            <ac:picMk id="8" creationId="{A6B80AF4-7D25-4F44-B85B-6AAA525763A0}"/>
          </ac:picMkLst>
        </pc:picChg>
        <pc:picChg chg="add del">
          <ac:chgData name="Arindam BASU" userId="e44240ce-abb5-476a-bff8-f15d6aa47beb" providerId="ADAL" clId="{125C9022-88DE-4CCB-B3D0-13913EBF9CC4}" dt="2025-08-19T07:58:33.352" v="1723" actId="478"/>
          <ac:picMkLst>
            <pc:docMk/>
            <pc:sldMk cId="4134634693" sldId="282"/>
            <ac:picMk id="9" creationId="{35A7FDAE-9E02-486F-B4C8-320BFBF10258}"/>
          </ac:picMkLst>
        </pc:picChg>
        <pc:picChg chg="add del">
          <ac:chgData name="Arindam BASU" userId="e44240ce-abb5-476a-bff8-f15d6aa47beb" providerId="ADAL" clId="{125C9022-88DE-4CCB-B3D0-13913EBF9CC4}" dt="2025-08-19T07:58:32.804" v="1722" actId="478"/>
          <ac:picMkLst>
            <pc:docMk/>
            <pc:sldMk cId="4134634693" sldId="282"/>
            <ac:picMk id="10" creationId="{DEEFAC4C-D60D-4A94-B021-859F2BA152CB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7:58:53.496" v="1749"/>
        <pc:sldMkLst>
          <pc:docMk/>
          <pc:sldMk cId="3705848995" sldId="283"/>
        </pc:sldMkLst>
        <pc:spChg chg="mod">
          <ac:chgData name="Arindam BASU" userId="e44240ce-abb5-476a-bff8-f15d6aa47beb" providerId="ADAL" clId="{125C9022-88DE-4CCB-B3D0-13913EBF9CC4}" dt="2025-08-19T07:58:46.969" v="1748" actId="20577"/>
          <ac:spMkLst>
            <pc:docMk/>
            <pc:sldMk cId="3705848995" sldId="283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7:57:50.357" v="1694" actId="478"/>
          <ac:spMkLst>
            <pc:docMk/>
            <pc:sldMk cId="3705848995" sldId="283"/>
            <ac:spMk id="11" creationId="{9DDFE3C2-1D17-4EC8-981C-B268DE5AB89F}"/>
          </ac:spMkLst>
        </pc:spChg>
        <pc:picChg chg="add">
          <ac:chgData name="Arindam BASU" userId="e44240ce-abb5-476a-bff8-f15d6aa47beb" providerId="ADAL" clId="{125C9022-88DE-4CCB-B3D0-13913EBF9CC4}" dt="2025-08-19T07:58:53.496" v="1749"/>
          <ac:picMkLst>
            <pc:docMk/>
            <pc:sldMk cId="3705848995" sldId="283"/>
            <ac:picMk id="7" creationId="{C1F4BA27-763D-44F8-A8C2-2945D62EBB64}"/>
          </ac:picMkLst>
        </pc:picChg>
        <pc:picChg chg="add">
          <ac:chgData name="Arindam BASU" userId="e44240ce-abb5-476a-bff8-f15d6aa47beb" providerId="ADAL" clId="{125C9022-88DE-4CCB-B3D0-13913EBF9CC4}" dt="2025-08-19T07:58:53.496" v="1749"/>
          <ac:picMkLst>
            <pc:docMk/>
            <pc:sldMk cId="3705848995" sldId="283"/>
            <ac:picMk id="8" creationId="{D45C633A-1CAF-402D-8994-C574752E65FD}"/>
          </ac:picMkLst>
        </pc:picChg>
        <pc:picChg chg="del">
          <ac:chgData name="Arindam BASU" userId="e44240ce-abb5-476a-bff8-f15d6aa47beb" providerId="ADAL" clId="{125C9022-88DE-4CCB-B3D0-13913EBF9CC4}" dt="2025-08-19T07:57:47.801" v="1692" actId="478"/>
          <ac:picMkLst>
            <pc:docMk/>
            <pc:sldMk cId="3705848995" sldId="283"/>
            <ac:picMk id="9" creationId="{35A7FDAE-9E02-486F-B4C8-320BFBF10258}"/>
          </ac:picMkLst>
        </pc:picChg>
        <pc:picChg chg="del">
          <ac:chgData name="Arindam BASU" userId="e44240ce-abb5-476a-bff8-f15d6aa47beb" providerId="ADAL" clId="{125C9022-88DE-4CCB-B3D0-13913EBF9CC4}" dt="2025-08-19T07:57:48.837" v="1693" actId="478"/>
          <ac:picMkLst>
            <pc:docMk/>
            <pc:sldMk cId="3705848995" sldId="283"/>
            <ac:picMk id="10" creationId="{DEEFAC4C-D60D-4A94-B021-859F2BA152CB}"/>
          </ac:picMkLst>
        </pc:picChg>
        <pc:picChg chg="add">
          <ac:chgData name="Arindam BASU" userId="e44240ce-abb5-476a-bff8-f15d6aa47beb" providerId="ADAL" clId="{125C9022-88DE-4CCB-B3D0-13913EBF9CC4}" dt="2025-08-19T07:58:53.496" v="1749"/>
          <ac:picMkLst>
            <pc:docMk/>
            <pc:sldMk cId="3705848995" sldId="283"/>
            <ac:picMk id="12" creationId="{A17C64CF-A06A-4656-8A0F-EB9BB391C1CB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8:00:06.508" v="1805"/>
        <pc:sldMkLst>
          <pc:docMk/>
          <pc:sldMk cId="1331916257" sldId="284"/>
        </pc:sldMkLst>
        <pc:spChg chg="mod">
          <ac:chgData name="Arindam BASU" userId="e44240ce-abb5-476a-bff8-f15d6aa47beb" providerId="ADAL" clId="{125C9022-88DE-4CCB-B3D0-13913EBF9CC4}" dt="2025-08-19T08:00:06.508" v="1805"/>
          <ac:spMkLst>
            <pc:docMk/>
            <pc:sldMk cId="1331916257" sldId="284"/>
            <ac:spMk id="2" creationId="{0D57BA6D-86F3-42D8-B80B-5C49C03CE99A}"/>
          </ac:spMkLst>
        </pc:spChg>
        <pc:spChg chg="add">
          <ac:chgData name="Arindam BASU" userId="e44240ce-abb5-476a-bff8-f15d6aa47beb" providerId="ADAL" clId="{125C9022-88DE-4CCB-B3D0-13913EBF9CC4}" dt="2025-08-19T07:59:33.066" v="1784"/>
          <ac:spMkLst>
            <pc:docMk/>
            <pc:sldMk cId="1331916257" sldId="284"/>
            <ac:spMk id="10" creationId="{BE6BC9B7-1825-4C6E-9226-49C49A3EF0AA}"/>
          </ac:spMkLst>
        </pc:spChg>
        <pc:spChg chg="add">
          <ac:chgData name="Arindam BASU" userId="e44240ce-abb5-476a-bff8-f15d6aa47beb" providerId="ADAL" clId="{125C9022-88DE-4CCB-B3D0-13913EBF9CC4}" dt="2025-08-19T07:59:33.066" v="1784"/>
          <ac:spMkLst>
            <pc:docMk/>
            <pc:sldMk cId="1331916257" sldId="284"/>
            <ac:spMk id="11" creationId="{18106A65-CC7F-46A3-84B4-CA969F7940A1}"/>
          </ac:spMkLst>
        </pc:spChg>
        <pc:spChg chg="add">
          <ac:chgData name="Arindam BASU" userId="e44240ce-abb5-476a-bff8-f15d6aa47beb" providerId="ADAL" clId="{125C9022-88DE-4CCB-B3D0-13913EBF9CC4}" dt="2025-08-19T07:59:33.066" v="1784"/>
          <ac:spMkLst>
            <pc:docMk/>
            <pc:sldMk cId="1331916257" sldId="284"/>
            <ac:spMk id="13" creationId="{A4F24E3A-5175-4BA9-987E-F5637B683DCA}"/>
          </ac:spMkLst>
        </pc:spChg>
        <pc:picChg chg="del">
          <ac:chgData name="Arindam BASU" userId="e44240ce-abb5-476a-bff8-f15d6aa47beb" providerId="ADAL" clId="{125C9022-88DE-4CCB-B3D0-13913EBF9CC4}" dt="2025-08-19T07:59:00.149" v="1752" actId="478"/>
          <ac:picMkLst>
            <pc:docMk/>
            <pc:sldMk cId="1331916257" sldId="284"/>
            <ac:picMk id="7" creationId="{C1F4BA27-763D-44F8-A8C2-2945D62EBB64}"/>
          </ac:picMkLst>
        </pc:picChg>
        <pc:picChg chg="del">
          <ac:chgData name="Arindam BASU" userId="e44240ce-abb5-476a-bff8-f15d6aa47beb" providerId="ADAL" clId="{125C9022-88DE-4CCB-B3D0-13913EBF9CC4}" dt="2025-08-19T07:58:59.414" v="1751" actId="478"/>
          <ac:picMkLst>
            <pc:docMk/>
            <pc:sldMk cId="1331916257" sldId="284"/>
            <ac:picMk id="8" creationId="{D45C633A-1CAF-402D-8994-C574752E65FD}"/>
          </ac:picMkLst>
        </pc:picChg>
        <pc:picChg chg="add">
          <ac:chgData name="Arindam BASU" userId="e44240ce-abb5-476a-bff8-f15d6aa47beb" providerId="ADAL" clId="{125C9022-88DE-4CCB-B3D0-13913EBF9CC4}" dt="2025-08-19T07:59:33.066" v="1784"/>
          <ac:picMkLst>
            <pc:docMk/>
            <pc:sldMk cId="1331916257" sldId="284"/>
            <ac:picMk id="9" creationId="{313F0C83-F5B6-4372-9363-4F9CABD96A85}"/>
          </ac:picMkLst>
        </pc:picChg>
        <pc:picChg chg="del">
          <ac:chgData name="Arindam BASU" userId="e44240ce-abb5-476a-bff8-f15d6aa47beb" providerId="ADAL" clId="{125C9022-88DE-4CCB-B3D0-13913EBF9CC4}" dt="2025-08-19T07:59:01" v="1753" actId="478"/>
          <ac:picMkLst>
            <pc:docMk/>
            <pc:sldMk cId="1331916257" sldId="284"/>
            <ac:picMk id="12" creationId="{A17C64CF-A06A-4656-8A0F-EB9BB391C1CB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8:00:54.091" v="1814"/>
        <pc:sldMkLst>
          <pc:docMk/>
          <pc:sldMk cId="3556357730" sldId="285"/>
        </pc:sldMkLst>
        <pc:spChg chg="mod">
          <ac:chgData name="Arindam BASU" userId="e44240ce-abb5-476a-bff8-f15d6aa47beb" providerId="ADAL" clId="{125C9022-88DE-4CCB-B3D0-13913EBF9CC4}" dt="2025-08-19T08:00:14.985" v="1810" actId="20577"/>
          <ac:spMkLst>
            <pc:docMk/>
            <pc:sldMk cId="3556357730" sldId="285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8:00:19.685" v="1812" actId="478"/>
          <ac:spMkLst>
            <pc:docMk/>
            <pc:sldMk cId="3556357730" sldId="285"/>
            <ac:spMk id="11" creationId="{18106A65-CC7F-46A3-84B4-CA969F7940A1}"/>
          </ac:spMkLst>
        </pc:spChg>
        <pc:spChg chg="add">
          <ac:chgData name="Arindam BASU" userId="e44240ce-abb5-476a-bff8-f15d6aa47beb" providerId="ADAL" clId="{125C9022-88DE-4CCB-B3D0-13913EBF9CC4}" dt="2025-08-19T08:00:54.091" v="1814"/>
          <ac:spMkLst>
            <pc:docMk/>
            <pc:sldMk cId="3556357730" sldId="285"/>
            <ac:spMk id="12" creationId="{025322EF-EC8D-4FFB-8AC0-4D34BF9A77E2}"/>
          </ac:spMkLst>
        </pc:spChg>
        <pc:spChg chg="del">
          <ac:chgData name="Arindam BASU" userId="e44240ce-abb5-476a-bff8-f15d6aa47beb" providerId="ADAL" clId="{125C9022-88DE-4CCB-B3D0-13913EBF9CC4}" dt="2025-08-19T08:00:21.593" v="1813" actId="478"/>
          <ac:spMkLst>
            <pc:docMk/>
            <pc:sldMk cId="3556357730" sldId="285"/>
            <ac:spMk id="13" creationId="{A4F24E3A-5175-4BA9-987E-F5637B683DCA}"/>
          </ac:spMkLst>
        </pc:spChg>
        <pc:spChg chg="add">
          <ac:chgData name="Arindam BASU" userId="e44240ce-abb5-476a-bff8-f15d6aa47beb" providerId="ADAL" clId="{125C9022-88DE-4CCB-B3D0-13913EBF9CC4}" dt="2025-08-19T08:00:54.091" v="1814"/>
          <ac:spMkLst>
            <pc:docMk/>
            <pc:sldMk cId="3556357730" sldId="285"/>
            <ac:spMk id="14" creationId="{C8AE14E3-B62D-4827-853D-D7BE928B4CD4}"/>
          </ac:spMkLst>
        </pc:spChg>
        <pc:picChg chg="add">
          <ac:chgData name="Arindam BASU" userId="e44240ce-abb5-476a-bff8-f15d6aa47beb" providerId="ADAL" clId="{125C9022-88DE-4CCB-B3D0-13913EBF9CC4}" dt="2025-08-19T08:00:54.091" v="1814"/>
          <ac:picMkLst>
            <pc:docMk/>
            <pc:sldMk cId="3556357730" sldId="285"/>
            <ac:picMk id="8" creationId="{46CFF684-BB9A-4232-8A8D-FD91CF2A739E}"/>
          </ac:picMkLst>
        </pc:picChg>
        <pc:picChg chg="del">
          <ac:chgData name="Arindam BASU" userId="e44240ce-abb5-476a-bff8-f15d6aa47beb" providerId="ADAL" clId="{125C9022-88DE-4CCB-B3D0-13913EBF9CC4}" dt="2025-08-19T08:00:17.046" v="1811" actId="478"/>
          <ac:picMkLst>
            <pc:docMk/>
            <pc:sldMk cId="3556357730" sldId="285"/>
            <ac:picMk id="9" creationId="{313F0C83-F5B6-4372-9363-4F9CABD96A85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8:01:35.805" v="1829"/>
        <pc:sldMkLst>
          <pc:docMk/>
          <pc:sldMk cId="315723626" sldId="286"/>
        </pc:sldMkLst>
        <pc:spChg chg="mod">
          <ac:chgData name="Arindam BASU" userId="e44240ce-abb5-476a-bff8-f15d6aa47beb" providerId="ADAL" clId="{125C9022-88DE-4CCB-B3D0-13913EBF9CC4}" dt="2025-08-19T08:01:20.938" v="1825" actId="20577"/>
          <ac:spMkLst>
            <pc:docMk/>
            <pc:sldMk cId="315723626" sldId="286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8:01:25.767" v="1827" actId="478"/>
          <ac:spMkLst>
            <pc:docMk/>
            <pc:sldMk cId="315723626" sldId="286"/>
            <ac:spMk id="10" creationId="{BE6BC9B7-1825-4C6E-9226-49C49A3EF0AA}"/>
          </ac:spMkLst>
        </pc:spChg>
        <pc:spChg chg="add">
          <ac:chgData name="Arindam BASU" userId="e44240ce-abb5-476a-bff8-f15d6aa47beb" providerId="ADAL" clId="{125C9022-88DE-4CCB-B3D0-13913EBF9CC4}" dt="2025-08-19T08:01:35.805" v="1829"/>
          <ac:spMkLst>
            <pc:docMk/>
            <pc:sldMk cId="315723626" sldId="286"/>
            <ac:spMk id="11" creationId="{6F64F53E-6DFD-4710-847F-FE24E542C9AA}"/>
          </ac:spMkLst>
        </pc:spChg>
        <pc:spChg chg="del">
          <ac:chgData name="Arindam BASU" userId="e44240ce-abb5-476a-bff8-f15d6aa47beb" providerId="ADAL" clId="{125C9022-88DE-4CCB-B3D0-13913EBF9CC4}" dt="2025-08-19T08:01:25.767" v="1827" actId="478"/>
          <ac:spMkLst>
            <pc:docMk/>
            <pc:sldMk cId="315723626" sldId="286"/>
            <ac:spMk id="12" creationId="{025322EF-EC8D-4FFB-8AC0-4D34BF9A77E2}"/>
          </ac:spMkLst>
        </pc:spChg>
        <pc:spChg chg="add">
          <ac:chgData name="Arindam BASU" userId="e44240ce-abb5-476a-bff8-f15d6aa47beb" providerId="ADAL" clId="{125C9022-88DE-4CCB-B3D0-13913EBF9CC4}" dt="2025-08-19T08:01:35.805" v="1829"/>
          <ac:spMkLst>
            <pc:docMk/>
            <pc:sldMk cId="315723626" sldId="286"/>
            <ac:spMk id="13" creationId="{4AD6214B-87C7-4CA7-9C42-F72D6DBD40A8}"/>
          </ac:spMkLst>
        </pc:spChg>
        <pc:spChg chg="del">
          <ac:chgData name="Arindam BASU" userId="e44240ce-abb5-476a-bff8-f15d6aa47beb" providerId="ADAL" clId="{125C9022-88DE-4CCB-B3D0-13913EBF9CC4}" dt="2025-08-19T08:01:27.700" v="1828" actId="478"/>
          <ac:spMkLst>
            <pc:docMk/>
            <pc:sldMk cId="315723626" sldId="286"/>
            <ac:spMk id="14" creationId="{C8AE14E3-B62D-4827-853D-D7BE928B4CD4}"/>
          </ac:spMkLst>
        </pc:spChg>
        <pc:spChg chg="add">
          <ac:chgData name="Arindam BASU" userId="e44240ce-abb5-476a-bff8-f15d6aa47beb" providerId="ADAL" clId="{125C9022-88DE-4CCB-B3D0-13913EBF9CC4}" dt="2025-08-19T08:01:35.805" v="1829"/>
          <ac:spMkLst>
            <pc:docMk/>
            <pc:sldMk cId="315723626" sldId="286"/>
            <ac:spMk id="15" creationId="{37D8FF50-A049-48FA-82E3-F591452E17F6}"/>
          </ac:spMkLst>
        </pc:spChg>
        <pc:picChg chg="del">
          <ac:chgData name="Arindam BASU" userId="e44240ce-abb5-476a-bff8-f15d6aa47beb" providerId="ADAL" clId="{125C9022-88DE-4CCB-B3D0-13913EBF9CC4}" dt="2025-08-19T08:01:23.097" v="1826" actId="478"/>
          <ac:picMkLst>
            <pc:docMk/>
            <pc:sldMk cId="315723626" sldId="286"/>
            <ac:picMk id="8" creationId="{46CFF684-BB9A-4232-8A8D-FD91CF2A739E}"/>
          </ac:picMkLst>
        </pc:picChg>
        <pc:picChg chg="add">
          <ac:chgData name="Arindam BASU" userId="e44240ce-abb5-476a-bff8-f15d6aa47beb" providerId="ADAL" clId="{125C9022-88DE-4CCB-B3D0-13913EBF9CC4}" dt="2025-08-19T08:01:35.805" v="1829"/>
          <ac:picMkLst>
            <pc:docMk/>
            <pc:sldMk cId="315723626" sldId="286"/>
            <ac:picMk id="9" creationId="{D995DEC3-B4F2-4937-B5ED-CE11090B7BC8}"/>
          </ac:picMkLst>
        </pc:picChg>
      </pc:sldChg>
      <pc:sldChg chg="addSp delSp modSp add">
        <pc:chgData name="Arindam BASU" userId="e44240ce-abb5-476a-bff8-f15d6aa47beb" providerId="ADAL" clId="{125C9022-88DE-4CCB-B3D0-13913EBF9CC4}" dt="2025-08-21T01:55:16.183" v="2218" actId="1076"/>
        <pc:sldMkLst>
          <pc:docMk/>
          <pc:sldMk cId="3783262791" sldId="287"/>
        </pc:sldMkLst>
        <pc:spChg chg="mod">
          <ac:chgData name="Arindam BASU" userId="e44240ce-abb5-476a-bff8-f15d6aa47beb" providerId="ADAL" clId="{125C9022-88DE-4CCB-B3D0-13913EBF9CC4}" dt="2025-08-19T08:02:45.176" v="1878" actId="20577"/>
          <ac:spMkLst>
            <pc:docMk/>
            <pc:sldMk cId="3783262791" sldId="287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8:03:10.800" v="1884" actId="14100"/>
          <ac:spMkLst>
            <pc:docMk/>
            <pc:sldMk cId="3783262791" sldId="287"/>
            <ac:spMk id="10" creationId="{386E2CFE-B7FC-4DEA-8824-B81381BF51AC}"/>
          </ac:spMkLst>
        </pc:spChg>
        <pc:spChg chg="del">
          <ac:chgData name="Arindam BASU" userId="e44240ce-abb5-476a-bff8-f15d6aa47beb" providerId="ADAL" clId="{125C9022-88DE-4CCB-B3D0-13913EBF9CC4}" dt="2025-08-19T08:01:46.489" v="1832" actId="478"/>
          <ac:spMkLst>
            <pc:docMk/>
            <pc:sldMk cId="3783262791" sldId="287"/>
            <ac:spMk id="11" creationId="{6F64F53E-6DFD-4710-847F-FE24E542C9AA}"/>
          </ac:spMkLst>
        </pc:spChg>
        <pc:spChg chg="del">
          <ac:chgData name="Arindam BASU" userId="e44240ce-abb5-476a-bff8-f15d6aa47beb" providerId="ADAL" clId="{125C9022-88DE-4CCB-B3D0-13913EBF9CC4}" dt="2025-08-19T08:01:46.489" v="1832" actId="478"/>
          <ac:spMkLst>
            <pc:docMk/>
            <pc:sldMk cId="3783262791" sldId="287"/>
            <ac:spMk id="13" creationId="{4AD6214B-87C7-4CA7-9C42-F72D6DBD40A8}"/>
          </ac:spMkLst>
        </pc:spChg>
        <pc:spChg chg="add mod">
          <ac:chgData name="Arindam BASU" userId="e44240ce-abb5-476a-bff8-f15d6aa47beb" providerId="ADAL" clId="{125C9022-88DE-4CCB-B3D0-13913EBF9CC4}" dt="2025-08-19T08:04:36.029" v="1897" actId="207"/>
          <ac:spMkLst>
            <pc:docMk/>
            <pc:sldMk cId="3783262791" sldId="287"/>
            <ac:spMk id="14" creationId="{D1FC453E-4FE8-4219-B404-BF7152CB9717}"/>
          </ac:spMkLst>
        </pc:spChg>
        <pc:spChg chg="del">
          <ac:chgData name="Arindam BASU" userId="e44240ce-abb5-476a-bff8-f15d6aa47beb" providerId="ADAL" clId="{125C9022-88DE-4CCB-B3D0-13913EBF9CC4}" dt="2025-08-19T08:01:48.344" v="1833" actId="478"/>
          <ac:spMkLst>
            <pc:docMk/>
            <pc:sldMk cId="3783262791" sldId="287"/>
            <ac:spMk id="15" creationId="{37D8FF50-A049-48FA-82E3-F591452E17F6}"/>
          </ac:spMkLst>
        </pc:spChg>
        <pc:spChg chg="add mod">
          <ac:chgData name="Arindam BASU" userId="e44240ce-abb5-476a-bff8-f15d6aa47beb" providerId="ADAL" clId="{125C9022-88DE-4CCB-B3D0-13913EBF9CC4}" dt="2025-08-19T08:04:25.936" v="1894" actId="164"/>
          <ac:spMkLst>
            <pc:docMk/>
            <pc:sldMk cId="3783262791" sldId="287"/>
            <ac:spMk id="19" creationId="{2FF784C3-4EEE-419A-B495-DA0CFBE3762B}"/>
          </ac:spMkLst>
        </pc:spChg>
        <pc:spChg chg="add mod">
          <ac:chgData name="Arindam BASU" userId="e44240ce-abb5-476a-bff8-f15d6aa47beb" providerId="ADAL" clId="{125C9022-88DE-4CCB-B3D0-13913EBF9CC4}" dt="2025-08-19T08:04:25.936" v="1894" actId="164"/>
          <ac:spMkLst>
            <pc:docMk/>
            <pc:sldMk cId="3783262791" sldId="287"/>
            <ac:spMk id="20" creationId="{E0F0325A-DD10-43DC-B502-32831B27123D}"/>
          </ac:spMkLst>
        </pc:spChg>
        <pc:spChg chg="add mod">
          <ac:chgData name="Arindam BASU" userId="e44240ce-abb5-476a-bff8-f15d6aa47beb" providerId="ADAL" clId="{125C9022-88DE-4CCB-B3D0-13913EBF9CC4}" dt="2025-08-19T08:04:50.405" v="1900" actId="207"/>
          <ac:spMkLst>
            <pc:docMk/>
            <pc:sldMk cId="3783262791" sldId="287"/>
            <ac:spMk id="33" creationId="{4C84BD8C-58B6-42A6-A099-2A812A35901B}"/>
          </ac:spMkLst>
        </pc:spChg>
        <pc:spChg chg="add mod">
          <ac:chgData name="Arindam BASU" userId="e44240ce-abb5-476a-bff8-f15d6aa47beb" providerId="ADAL" clId="{125C9022-88DE-4CCB-B3D0-13913EBF9CC4}" dt="2025-08-19T08:04:25.936" v="1894" actId="164"/>
          <ac:spMkLst>
            <pc:docMk/>
            <pc:sldMk cId="3783262791" sldId="287"/>
            <ac:spMk id="40" creationId="{94061C32-F865-419D-93FC-5B34E7E98F65}"/>
          </ac:spMkLst>
        </pc:spChg>
        <pc:spChg chg="add mod">
          <ac:chgData name="Arindam BASU" userId="e44240ce-abb5-476a-bff8-f15d6aa47beb" providerId="ADAL" clId="{125C9022-88DE-4CCB-B3D0-13913EBF9CC4}" dt="2025-08-19T08:04:45.373" v="1898" actId="1076"/>
          <ac:spMkLst>
            <pc:docMk/>
            <pc:sldMk cId="3783262791" sldId="287"/>
            <ac:spMk id="41" creationId="{8AF5DE1E-9729-4C49-B246-D5982AC03421}"/>
          </ac:spMkLst>
        </pc:spChg>
        <pc:grpChg chg="add del mod">
          <ac:chgData name="Arindam BASU" userId="e44240ce-abb5-476a-bff8-f15d6aa47beb" providerId="ADAL" clId="{125C9022-88DE-4CCB-B3D0-13913EBF9CC4}" dt="2025-08-21T01:54:30.057" v="2213" actId="478"/>
          <ac:grpSpMkLst>
            <pc:docMk/>
            <pc:sldMk cId="3783262791" sldId="287"/>
            <ac:grpSpMk id="3" creationId="{AD9F9338-292A-4FD8-9876-72753C604FB3}"/>
          </ac:grpSpMkLst>
        </pc:grpChg>
        <pc:grpChg chg="add mod">
          <ac:chgData name="Arindam BASU" userId="e44240ce-abb5-476a-bff8-f15d6aa47beb" providerId="ADAL" clId="{125C9022-88DE-4CCB-B3D0-13913EBF9CC4}" dt="2025-08-19T08:04:25.936" v="1894" actId="164"/>
          <ac:grpSpMkLst>
            <pc:docMk/>
            <pc:sldMk cId="3783262791" sldId="287"/>
            <ac:grpSpMk id="16" creationId="{6D3AE8E1-7DF5-41D2-B804-8C3D6AAF755E}"/>
          </ac:grpSpMkLst>
        </pc:grpChg>
        <pc:grpChg chg="add mod">
          <ac:chgData name="Arindam BASU" userId="e44240ce-abb5-476a-bff8-f15d6aa47beb" providerId="ADAL" clId="{125C9022-88DE-4CCB-B3D0-13913EBF9CC4}" dt="2025-08-19T08:04:45.373" v="1898" actId="1076"/>
          <ac:grpSpMkLst>
            <pc:docMk/>
            <pc:sldMk cId="3783262791" sldId="287"/>
            <ac:grpSpMk id="21" creationId="{3C85FBD9-F2A7-4307-9018-3772AEDC3F7F}"/>
          </ac:grpSpMkLst>
        </pc:grpChg>
        <pc:grpChg chg="add mod">
          <ac:chgData name="Arindam BASU" userId="e44240ce-abb5-476a-bff8-f15d6aa47beb" providerId="ADAL" clId="{125C9022-88DE-4CCB-B3D0-13913EBF9CC4}" dt="2025-08-19T08:04:45.373" v="1898" actId="1076"/>
          <ac:grpSpMkLst>
            <pc:docMk/>
            <pc:sldMk cId="3783262791" sldId="287"/>
            <ac:grpSpMk id="34" creationId="{71876A18-25E7-4F52-8647-C0245AD14F87}"/>
          </ac:grpSpMkLst>
        </pc:grpChg>
        <pc:grpChg chg="add mod">
          <ac:chgData name="Arindam BASU" userId="e44240ce-abb5-476a-bff8-f15d6aa47beb" providerId="ADAL" clId="{125C9022-88DE-4CCB-B3D0-13913EBF9CC4}" dt="2025-08-19T08:04:45.373" v="1898" actId="1076"/>
          <ac:grpSpMkLst>
            <pc:docMk/>
            <pc:sldMk cId="3783262791" sldId="287"/>
            <ac:grpSpMk id="37" creationId="{F9D17603-C47B-4F8C-9928-6CF4FE9C9508}"/>
          </ac:grpSpMkLst>
        </pc:grpChg>
        <pc:picChg chg="add mod">
          <ac:chgData name="Arindam BASU" userId="e44240ce-abb5-476a-bff8-f15d6aa47beb" providerId="ADAL" clId="{125C9022-88DE-4CCB-B3D0-13913EBF9CC4}" dt="2025-08-19T08:03:04.693" v="1882" actId="1076"/>
          <ac:picMkLst>
            <pc:docMk/>
            <pc:sldMk cId="3783262791" sldId="287"/>
            <ac:picMk id="8" creationId="{7A546A6E-570A-462C-AB6A-730237B4DF78}"/>
          </ac:picMkLst>
        </pc:picChg>
        <pc:picChg chg="del">
          <ac:chgData name="Arindam BASU" userId="e44240ce-abb5-476a-bff8-f15d6aa47beb" providerId="ADAL" clId="{125C9022-88DE-4CCB-B3D0-13913EBF9CC4}" dt="2025-08-19T08:01:43.528" v="1831" actId="478"/>
          <ac:picMkLst>
            <pc:docMk/>
            <pc:sldMk cId="3783262791" sldId="287"/>
            <ac:picMk id="9" creationId="{D995DEC3-B4F2-4937-B5ED-CE11090B7BC8}"/>
          </ac:picMkLst>
        </pc:picChg>
        <pc:picChg chg="add mod">
          <ac:chgData name="Arindam BASU" userId="e44240ce-abb5-476a-bff8-f15d6aa47beb" providerId="ADAL" clId="{125C9022-88DE-4CCB-B3D0-13913EBF9CC4}" dt="2025-08-19T08:04:25.936" v="1894" actId="164"/>
          <ac:picMkLst>
            <pc:docMk/>
            <pc:sldMk cId="3783262791" sldId="287"/>
            <ac:picMk id="12" creationId="{A9672694-3610-4480-8B9B-B3E4BA764E08}"/>
          </ac:picMkLst>
        </pc:picChg>
        <pc:picChg chg="add mod modCrop">
          <ac:chgData name="Arindam BASU" userId="e44240ce-abb5-476a-bff8-f15d6aa47beb" providerId="ADAL" clId="{125C9022-88DE-4CCB-B3D0-13913EBF9CC4}" dt="2025-08-21T01:55:16.183" v="2218" actId="1076"/>
          <ac:picMkLst>
            <pc:docMk/>
            <pc:sldMk cId="3783262791" sldId="287"/>
            <ac:picMk id="42" creationId="{46543E10-80A5-4CA8-ACE3-2F74D26F888B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8:05:35.179" v="1908"/>
        <pc:sldMkLst>
          <pc:docMk/>
          <pc:sldMk cId="2370270186" sldId="288"/>
        </pc:sldMkLst>
        <pc:spChg chg="mod">
          <ac:chgData name="Arindam BASU" userId="e44240ce-abb5-476a-bff8-f15d6aa47beb" providerId="ADAL" clId="{125C9022-88DE-4CCB-B3D0-13913EBF9CC4}" dt="2025-08-19T08:05:25.619" v="1907"/>
          <ac:spMkLst>
            <pc:docMk/>
            <pc:sldMk cId="2370270186" sldId="288"/>
            <ac:spMk id="2" creationId="{0D57BA6D-86F3-42D8-B80B-5C49C03CE99A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13" creationId="{25A422AA-DB4C-4EFD-B9EB-C2C1295EBC6D}"/>
          </ac:spMkLst>
        </pc:spChg>
        <pc:spChg chg="del">
          <ac:chgData name="Arindam BASU" userId="e44240ce-abb5-476a-bff8-f15d6aa47beb" providerId="ADAL" clId="{125C9022-88DE-4CCB-B3D0-13913EBF9CC4}" dt="2025-08-19T08:05:04.087" v="1903" actId="478"/>
          <ac:spMkLst>
            <pc:docMk/>
            <pc:sldMk cId="2370270186" sldId="288"/>
            <ac:spMk id="14" creationId="{C8AE14E3-B62D-4827-853D-D7BE928B4CD4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26" creationId="{A048AB06-24F6-4E76-B0D3-D729EC226878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27" creationId="{E2795C9E-8A84-46A7-A8FA-0FC64FD13A56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28" creationId="{FCF94D35-A09A-4176-818B-0F88D26F9F82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29" creationId="{7CD81FB1-275F-453B-BAB2-495AC1B3B894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30" creationId="{1F368F5C-24A9-4A54-8B9A-DDC06913CD46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31" creationId="{22868C8A-1E56-4047-80D6-4AB8A988419D}"/>
          </ac:spMkLst>
        </pc:spChg>
        <pc:spChg chg="add">
          <ac:chgData name="Arindam BASU" userId="e44240ce-abb5-476a-bff8-f15d6aa47beb" providerId="ADAL" clId="{125C9022-88DE-4CCB-B3D0-13913EBF9CC4}" dt="2025-08-19T08:05:35.179" v="1908"/>
          <ac:spMkLst>
            <pc:docMk/>
            <pc:sldMk cId="2370270186" sldId="288"/>
            <ac:spMk id="32" creationId="{264C6DF6-9EF2-47DF-9E3B-926495793055}"/>
          </ac:spMkLst>
        </pc:spChg>
        <pc:grpChg chg="add">
          <ac:chgData name="Arindam BASU" userId="e44240ce-abb5-476a-bff8-f15d6aa47beb" providerId="ADAL" clId="{125C9022-88DE-4CCB-B3D0-13913EBF9CC4}" dt="2025-08-19T08:05:35.179" v="1908"/>
          <ac:grpSpMkLst>
            <pc:docMk/>
            <pc:sldMk cId="2370270186" sldId="288"/>
            <ac:grpSpMk id="18" creationId="{725B2CCB-A3CB-4B23-9390-18081BD5FDA1}"/>
          </ac:grpSpMkLst>
        </pc:grpChg>
        <pc:grpChg chg="add">
          <ac:chgData name="Arindam BASU" userId="e44240ce-abb5-476a-bff8-f15d6aa47beb" providerId="ADAL" clId="{125C9022-88DE-4CCB-B3D0-13913EBF9CC4}" dt="2025-08-19T08:05:35.179" v="1908"/>
          <ac:grpSpMkLst>
            <pc:docMk/>
            <pc:sldMk cId="2370270186" sldId="288"/>
            <ac:grpSpMk id="21" creationId="{FF0A18AD-1104-4DC3-A086-763282E0A8AF}"/>
          </ac:grpSpMkLst>
        </pc:grpChg>
        <pc:picChg chg="del">
          <ac:chgData name="Arindam BASU" userId="e44240ce-abb5-476a-bff8-f15d6aa47beb" providerId="ADAL" clId="{125C9022-88DE-4CCB-B3D0-13913EBF9CC4}" dt="2025-08-19T08:05:02.294" v="1902" actId="478"/>
          <ac:picMkLst>
            <pc:docMk/>
            <pc:sldMk cId="2370270186" sldId="288"/>
            <ac:picMk id="8" creationId="{46CFF684-BB9A-4232-8A8D-FD91CF2A739E}"/>
          </ac:picMkLst>
        </pc:picChg>
        <pc:picChg chg="add">
          <ac:chgData name="Arindam BASU" userId="e44240ce-abb5-476a-bff8-f15d6aa47beb" providerId="ADAL" clId="{125C9022-88DE-4CCB-B3D0-13913EBF9CC4}" dt="2025-08-19T08:05:35.179" v="1908"/>
          <ac:picMkLst>
            <pc:docMk/>
            <pc:sldMk cId="2370270186" sldId="288"/>
            <ac:picMk id="9" creationId="{852BDA19-1628-423C-A8CB-ABD157481C22}"/>
          </ac:picMkLst>
        </pc:picChg>
        <pc:picChg chg="add">
          <ac:chgData name="Arindam BASU" userId="e44240ce-abb5-476a-bff8-f15d6aa47beb" providerId="ADAL" clId="{125C9022-88DE-4CCB-B3D0-13913EBF9CC4}" dt="2025-08-19T08:05:35.179" v="1908"/>
          <ac:picMkLst>
            <pc:docMk/>
            <pc:sldMk cId="2370270186" sldId="288"/>
            <ac:picMk id="11" creationId="{3B0E3632-6DBA-42AD-A857-24D67D8CA743}"/>
          </ac:picMkLst>
        </pc:picChg>
        <pc:picChg chg="add">
          <ac:chgData name="Arindam BASU" userId="e44240ce-abb5-476a-bff8-f15d6aa47beb" providerId="ADAL" clId="{125C9022-88DE-4CCB-B3D0-13913EBF9CC4}" dt="2025-08-19T08:05:35.179" v="1908"/>
          <ac:picMkLst>
            <pc:docMk/>
            <pc:sldMk cId="2370270186" sldId="288"/>
            <ac:picMk id="15" creationId="{8F1B27AD-CF00-44A3-B6B2-34405AF2B4C3}"/>
          </ac:picMkLst>
        </pc:picChg>
        <pc:picChg chg="add">
          <ac:chgData name="Arindam BASU" userId="e44240ce-abb5-476a-bff8-f15d6aa47beb" providerId="ADAL" clId="{125C9022-88DE-4CCB-B3D0-13913EBF9CC4}" dt="2025-08-19T08:05:35.179" v="1908"/>
          <ac:picMkLst>
            <pc:docMk/>
            <pc:sldMk cId="2370270186" sldId="288"/>
            <ac:picMk id="16" creationId="{3B5EF318-5133-460A-8F8C-19C31F7424B2}"/>
          </ac:picMkLst>
        </pc:picChg>
        <pc:picChg chg="add">
          <ac:chgData name="Arindam BASU" userId="e44240ce-abb5-476a-bff8-f15d6aa47beb" providerId="ADAL" clId="{125C9022-88DE-4CCB-B3D0-13913EBF9CC4}" dt="2025-08-19T08:05:35.179" v="1908"/>
          <ac:picMkLst>
            <pc:docMk/>
            <pc:sldMk cId="2370270186" sldId="288"/>
            <ac:picMk id="17" creationId="{374722D2-C414-4A77-8DCF-0BEC52F9D4BB}"/>
          </ac:picMkLst>
        </pc:picChg>
        <pc:cxnChg chg="add">
          <ac:chgData name="Arindam BASU" userId="e44240ce-abb5-476a-bff8-f15d6aa47beb" providerId="ADAL" clId="{125C9022-88DE-4CCB-B3D0-13913EBF9CC4}" dt="2025-08-19T08:05:35.179" v="1908"/>
          <ac:cxnSpMkLst>
            <pc:docMk/>
            <pc:sldMk cId="2370270186" sldId="288"/>
            <ac:cxnSpMk id="24" creationId="{EB1C987E-A350-424C-89C9-BEC94F727571}"/>
          </ac:cxnSpMkLst>
        </pc:cxnChg>
        <pc:cxnChg chg="add">
          <ac:chgData name="Arindam BASU" userId="e44240ce-abb5-476a-bff8-f15d6aa47beb" providerId="ADAL" clId="{125C9022-88DE-4CCB-B3D0-13913EBF9CC4}" dt="2025-08-19T08:05:35.179" v="1908"/>
          <ac:cxnSpMkLst>
            <pc:docMk/>
            <pc:sldMk cId="2370270186" sldId="288"/>
            <ac:cxnSpMk id="25" creationId="{7FCCF753-C98B-4B31-B4F0-DB355BF09222}"/>
          </ac:cxnSpMkLst>
        </pc:cxnChg>
      </pc:sldChg>
      <pc:sldChg chg="addSp modSp add">
        <pc:chgData name="Arindam BASU" userId="e44240ce-abb5-476a-bff8-f15d6aa47beb" providerId="ADAL" clId="{125C9022-88DE-4CCB-B3D0-13913EBF9CC4}" dt="2025-08-19T08:06:15.309" v="1912"/>
        <pc:sldMkLst>
          <pc:docMk/>
          <pc:sldMk cId="3699235416" sldId="289"/>
        </pc:sldMkLst>
        <pc:spChg chg="mod">
          <ac:chgData name="Arindam BASU" userId="e44240ce-abb5-476a-bff8-f15d6aa47beb" providerId="ADAL" clId="{125C9022-88DE-4CCB-B3D0-13913EBF9CC4}" dt="2025-08-19T08:05:44.954" v="1909"/>
          <ac:spMkLst>
            <pc:docMk/>
            <pc:sldMk cId="3699235416" sldId="289"/>
            <ac:spMk id="2" creationId="{0D57BA6D-86F3-42D8-B80B-5C49C03CE99A}"/>
          </ac:spMkLst>
        </pc:spChg>
        <pc:spChg chg="add">
          <ac:chgData name="Arindam BASU" userId="e44240ce-abb5-476a-bff8-f15d6aa47beb" providerId="ADAL" clId="{125C9022-88DE-4CCB-B3D0-13913EBF9CC4}" dt="2025-08-19T08:06:15.309" v="1912"/>
          <ac:spMkLst>
            <pc:docMk/>
            <pc:sldMk cId="3699235416" sldId="289"/>
            <ac:spMk id="17" creationId="{5D391D23-70B4-42EC-BC4C-590D08D9F3D5}"/>
          </ac:spMkLst>
        </pc:spChg>
        <pc:spChg chg="add">
          <ac:chgData name="Arindam BASU" userId="e44240ce-abb5-476a-bff8-f15d6aa47beb" providerId="ADAL" clId="{125C9022-88DE-4CCB-B3D0-13913EBF9CC4}" dt="2025-08-19T08:06:15.309" v="1912"/>
          <ac:spMkLst>
            <pc:docMk/>
            <pc:sldMk cId="3699235416" sldId="289"/>
            <ac:spMk id="18" creationId="{CEAD9819-E3B0-4F32-BCB4-9C22400F2185}"/>
          </ac:spMkLst>
        </pc:spChg>
        <pc:spChg chg="add">
          <ac:chgData name="Arindam BASU" userId="e44240ce-abb5-476a-bff8-f15d6aa47beb" providerId="ADAL" clId="{125C9022-88DE-4CCB-B3D0-13913EBF9CC4}" dt="2025-08-19T08:06:15.309" v="1912"/>
          <ac:spMkLst>
            <pc:docMk/>
            <pc:sldMk cId="3699235416" sldId="289"/>
            <ac:spMk id="19" creationId="{B7BB8CC6-9056-4215-A200-A7D844C6DC53}"/>
          </ac:spMkLst>
        </pc:spChg>
        <pc:spChg chg="add">
          <ac:chgData name="Arindam BASU" userId="e44240ce-abb5-476a-bff8-f15d6aa47beb" providerId="ADAL" clId="{125C9022-88DE-4CCB-B3D0-13913EBF9CC4}" dt="2025-08-19T08:06:15.309" v="1912"/>
          <ac:spMkLst>
            <pc:docMk/>
            <pc:sldMk cId="3699235416" sldId="289"/>
            <ac:spMk id="20" creationId="{77C6E412-C466-4332-8FB5-1A7A3FB42E4B}"/>
          </ac:spMkLst>
        </pc:spChg>
        <pc:grpChg chg="add">
          <ac:chgData name="Arindam BASU" userId="e44240ce-abb5-476a-bff8-f15d6aa47beb" providerId="ADAL" clId="{125C9022-88DE-4CCB-B3D0-13913EBF9CC4}" dt="2025-08-19T08:06:15.309" v="1912"/>
          <ac:grpSpMkLst>
            <pc:docMk/>
            <pc:sldMk cId="3699235416" sldId="289"/>
            <ac:grpSpMk id="9" creationId="{4A9868AD-8554-4327-B422-AA87693EAF63}"/>
          </ac:grpSpMkLst>
        </pc:grpChg>
        <pc:grpChg chg="add">
          <ac:chgData name="Arindam BASU" userId="e44240ce-abb5-476a-bff8-f15d6aa47beb" providerId="ADAL" clId="{125C9022-88DE-4CCB-B3D0-13913EBF9CC4}" dt="2025-08-19T08:06:15.309" v="1912"/>
          <ac:grpSpMkLst>
            <pc:docMk/>
            <pc:sldMk cId="3699235416" sldId="289"/>
            <ac:grpSpMk id="14" creationId="{9EF74657-9D30-42EC-B19D-5657AC04F744}"/>
          </ac:grpSpMkLst>
        </pc:grpChg>
        <pc:picChg chg="add">
          <ac:chgData name="Arindam BASU" userId="e44240ce-abb5-476a-bff8-f15d6aa47beb" providerId="ADAL" clId="{125C9022-88DE-4CCB-B3D0-13913EBF9CC4}" dt="2025-08-19T08:06:15.309" v="1912"/>
          <ac:picMkLst>
            <pc:docMk/>
            <pc:sldMk cId="3699235416" sldId="289"/>
            <ac:picMk id="6" creationId="{914E65C7-6F73-4A28-ABB0-3DCEBA51DEC9}"/>
          </ac:picMkLst>
        </pc:picChg>
        <pc:picChg chg="add">
          <ac:chgData name="Arindam BASU" userId="e44240ce-abb5-476a-bff8-f15d6aa47beb" providerId="ADAL" clId="{125C9022-88DE-4CCB-B3D0-13913EBF9CC4}" dt="2025-08-19T08:06:15.309" v="1912"/>
          <ac:picMkLst>
            <pc:docMk/>
            <pc:sldMk cId="3699235416" sldId="289"/>
            <ac:picMk id="7" creationId="{4877A28A-832A-492A-AB4A-FAB384E2792B}"/>
          </ac:picMkLst>
        </pc:picChg>
        <pc:picChg chg="add">
          <ac:chgData name="Arindam BASU" userId="e44240ce-abb5-476a-bff8-f15d6aa47beb" providerId="ADAL" clId="{125C9022-88DE-4CCB-B3D0-13913EBF9CC4}" dt="2025-08-19T08:06:15.309" v="1912"/>
          <ac:picMkLst>
            <pc:docMk/>
            <pc:sldMk cId="3699235416" sldId="289"/>
            <ac:picMk id="8" creationId="{4B6BA5A9-ADFF-4F47-9236-CD1CFDA3A24D}"/>
          </ac:picMkLst>
        </pc:picChg>
      </pc:sldChg>
      <pc:sldChg chg="addSp modSp add">
        <pc:chgData name="Arindam BASU" userId="e44240ce-abb5-476a-bff8-f15d6aa47beb" providerId="ADAL" clId="{125C9022-88DE-4CCB-B3D0-13913EBF9CC4}" dt="2025-08-19T08:06:26.105" v="1913"/>
        <pc:sldMkLst>
          <pc:docMk/>
          <pc:sldMk cId="3534882479" sldId="290"/>
        </pc:sldMkLst>
        <pc:spChg chg="mod">
          <ac:chgData name="Arindam BASU" userId="e44240ce-abb5-476a-bff8-f15d6aa47beb" providerId="ADAL" clId="{125C9022-88DE-4CCB-B3D0-13913EBF9CC4}" dt="2025-08-19T08:05:48.010" v="1910"/>
          <ac:spMkLst>
            <pc:docMk/>
            <pc:sldMk cId="3534882479" sldId="290"/>
            <ac:spMk id="2" creationId="{0D57BA6D-86F3-42D8-B80B-5C49C03CE99A}"/>
          </ac:spMkLst>
        </pc:spChg>
        <pc:spChg chg="add">
          <ac:chgData name="Arindam BASU" userId="e44240ce-abb5-476a-bff8-f15d6aa47beb" providerId="ADAL" clId="{125C9022-88DE-4CCB-B3D0-13913EBF9CC4}" dt="2025-08-19T08:06:26.105" v="1913"/>
          <ac:spMkLst>
            <pc:docMk/>
            <pc:sldMk cId="3534882479" sldId="290"/>
            <ac:spMk id="17" creationId="{D6D75CEA-CFBE-40F0-A066-4A853F08FEE7}"/>
          </ac:spMkLst>
        </pc:spChg>
        <pc:spChg chg="add">
          <ac:chgData name="Arindam BASU" userId="e44240ce-abb5-476a-bff8-f15d6aa47beb" providerId="ADAL" clId="{125C9022-88DE-4CCB-B3D0-13913EBF9CC4}" dt="2025-08-19T08:06:26.105" v="1913"/>
          <ac:spMkLst>
            <pc:docMk/>
            <pc:sldMk cId="3534882479" sldId="290"/>
            <ac:spMk id="18" creationId="{134F5D37-5F02-4017-BA90-3AAA543B3AC5}"/>
          </ac:spMkLst>
        </pc:spChg>
        <pc:spChg chg="add">
          <ac:chgData name="Arindam BASU" userId="e44240ce-abb5-476a-bff8-f15d6aa47beb" providerId="ADAL" clId="{125C9022-88DE-4CCB-B3D0-13913EBF9CC4}" dt="2025-08-19T08:06:26.105" v="1913"/>
          <ac:spMkLst>
            <pc:docMk/>
            <pc:sldMk cId="3534882479" sldId="290"/>
            <ac:spMk id="20" creationId="{5A36813A-72CF-4728-9A75-54D29467650D}"/>
          </ac:spMkLst>
        </pc:spChg>
        <pc:spChg chg="add">
          <ac:chgData name="Arindam BASU" userId="e44240ce-abb5-476a-bff8-f15d6aa47beb" providerId="ADAL" clId="{125C9022-88DE-4CCB-B3D0-13913EBF9CC4}" dt="2025-08-19T08:06:26.105" v="1913"/>
          <ac:spMkLst>
            <pc:docMk/>
            <pc:sldMk cId="3534882479" sldId="290"/>
            <ac:spMk id="25" creationId="{9BEA5706-7AC7-408F-A8F0-4A2BD5A7A94F}"/>
          </ac:spMkLst>
        </pc:spChg>
        <pc:grpChg chg="add">
          <ac:chgData name="Arindam BASU" userId="e44240ce-abb5-476a-bff8-f15d6aa47beb" providerId="ADAL" clId="{125C9022-88DE-4CCB-B3D0-13913EBF9CC4}" dt="2025-08-19T08:06:26.105" v="1913"/>
          <ac:grpSpMkLst>
            <pc:docMk/>
            <pc:sldMk cId="3534882479" sldId="290"/>
            <ac:grpSpMk id="9" creationId="{D3CF7F12-686D-4DB9-B4DC-6B36DFB247E8}"/>
          </ac:grpSpMkLst>
        </pc:grpChg>
        <pc:grpChg chg="add">
          <ac:chgData name="Arindam BASU" userId="e44240ce-abb5-476a-bff8-f15d6aa47beb" providerId="ADAL" clId="{125C9022-88DE-4CCB-B3D0-13913EBF9CC4}" dt="2025-08-19T08:06:26.105" v="1913"/>
          <ac:grpSpMkLst>
            <pc:docMk/>
            <pc:sldMk cId="3534882479" sldId="290"/>
            <ac:grpSpMk id="14" creationId="{6D0304DA-99E3-4803-8F5F-094393FCED47}"/>
          </ac:grpSpMkLst>
        </pc:grpChg>
        <pc:grpChg chg="add">
          <ac:chgData name="Arindam BASU" userId="e44240ce-abb5-476a-bff8-f15d6aa47beb" providerId="ADAL" clId="{125C9022-88DE-4CCB-B3D0-13913EBF9CC4}" dt="2025-08-19T08:06:26.105" v="1913"/>
          <ac:grpSpMkLst>
            <pc:docMk/>
            <pc:sldMk cId="3534882479" sldId="290"/>
            <ac:grpSpMk id="21" creationId="{626911B0-68EB-4922-BEAA-5B7B38FE98BF}"/>
          </ac:grpSpMkLst>
        </pc:grpChg>
        <pc:picChg chg="add">
          <ac:chgData name="Arindam BASU" userId="e44240ce-abb5-476a-bff8-f15d6aa47beb" providerId="ADAL" clId="{125C9022-88DE-4CCB-B3D0-13913EBF9CC4}" dt="2025-08-19T08:06:26.105" v="1913"/>
          <ac:picMkLst>
            <pc:docMk/>
            <pc:sldMk cId="3534882479" sldId="290"/>
            <ac:picMk id="6" creationId="{5C9B9A3D-A15D-4A6E-B858-281141A0D2BB}"/>
          </ac:picMkLst>
        </pc:picChg>
        <pc:picChg chg="add">
          <ac:chgData name="Arindam BASU" userId="e44240ce-abb5-476a-bff8-f15d6aa47beb" providerId="ADAL" clId="{125C9022-88DE-4CCB-B3D0-13913EBF9CC4}" dt="2025-08-19T08:06:26.105" v="1913"/>
          <ac:picMkLst>
            <pc:docMk/>
            <pc:sldMk cId="3534882479" sldId="290"/>
            <ac:picMk id="7" creationId="{899F80DA-A737-4CEB-BBF8-D8F59D89738D}"/>
          </ac:picMkLst>
        </pc:picChg>
        <pc:picChg chg="add">
          <ac:chgData name="Arindam BASU" userId="e44240ce-abb5-476a-bff8-f15d6aa47beb" providerId="ADAL" clId="{125C9022-88DE-4CCB-B3D0-13913EBF9CC4}" dt="2025-08-19T08:06:26.105" v="1913"/>
          <ac:picMkLst>
            <pc:docMk/>
            <pc:sldMk cId="3534882479" sldId="290"/>
            <ac:picMk id="8" creationId="{D10BB54A-441F-42DE-B4A0-68BFA7A9CCD8}"/>
          </ac:picMkLst>
        </pc:picChg>
        <pc:picChg chg="add">
          <ac:chgData name="Arindam BASU" userId="e44240ce-abb5-476a-bff8-f15d6aa47beb" providerId="ADAL" clId="{125C9022-88DE-4CCB-B3D0-13913EBF9CC4}" dt="2025-08-19T08:06:26.105" v="1913"/>
          <ac:picMkLst>
            <pc:docMk/>
            <pc:sldMk cId="3534882479" sldId="290"/>
            <ac:picMk id="19" creationId="{01F9A35F-A53A-4996-B96E-B22BB7BA8AE9}"/>
          </ac:picMkLst>
        </pc:picChg>
        <pc:cxnChg chg="add">
          <ac:chgData name="Arindam BASU" userId="e44240ce-abb5-476a-bff8-f15d6aa47beb" providerId="ADAL" clId="{125C9022-88DE-4CCB-B3D0-13913EBF9CC4}" dt="2025-08-19T08:06:26.105" v="1913"/>
          <ac:cxnSpMkLst>
            <pc:docMk/>
            <pc:sldMk cId="3534882479" sldId="290"/>
            <ac:cxnSpMk id="24" creationId="{09ACFCA6-8A99-467A-A76D-EE331D149A93}"/>
          </ac:cxnSpMkLst>
        </pc:cxnChg>
      </pc:sldChg>
      <pc:sldChg chg="addSp modSp add modAnim">
        <pc:chgData name="Arindam BASU" userId="e44240ce-abb5-476a-bff8-f15d6aa47beb" providerId="ADAL" clId="{125C9022-88DE-4CCB-B3D0-13913EBF9CC4}" dt="2025-08-19T08:06:42.522" v="1914"/>
        <pc:sldMkLst>
          <pc:docMk/>
          <pc:sldMk cId="1340077150" sldId="291"/>
        </pc:sldMkLst>
        <pc:spChg chg="mod">
          <ac:chgData name="Arindam BASU" userId="e44240ce-abb5-476a-bff8-f15d6aa47beb" providerId="ADAL" clId="{125C9022-88DE-4CCB-B3D0-13913EBF9CC4}" dt="2025-08-19T08:05:50.937" v="1911"/>
          <ac:spMkLst>
            <pc:docMk/>
            <pc:sldMk cId="1340077150" sldId="291"/>
            <ac:spMk id="2" creationId="{0D57BA6D-86F3-42D8-B80B-5C49C03CE99A}"/>
          </ac:spMkLst>
        </pc:spChg>
        <pc:spChg chg="add">
          <ac:chgData name="Arindam BASU" userId="e44240ce-abb5-476a-bff8-f15d6aa47beb" providerId="ADAL" clId="{125C9022-88DE-4CCB-B3D0-13913EBF9CC4}" dt="2025-08-19T08:06:42.522" v="1914"/>
          <ac:spMkLst>
            <pc:docMk/>
            <pc:sldMk cId="1340077150" sldId="291"/>
            <ac:spMk id="17" creationId="{A95B38D7-24B1-47F3-AE00-54794E9B0B78}"/>
          </ac:spMkLst>
        </pc:spChg>
        <pc:spChg chg="add">
          <ac:chgData name="Arindam BASU" userId="e44240ce-abb5-476a-bff8-f15d6aa47beb" providerId="ADAL" clId="{125C9022-88DE-4CCB-B3D0-13913EBF9CC4}" dt="2025-08-19T08:06:42.522" v="1914"/>
          <ac:spMkLst>
            <pc:docMk/>
            <pc:sldMk cId="1340077150" sldId="291"/>
            <ac:spMk id="18" creationId="{E230AC20-30F5-4CA9-8BAA-7B8DF056CBF5}"/>
          </ac:spMkLst>
        </pc:spChg>
        <pc:spChg chg="add">
          <ac:chgData name="Arindam BASU" userId="e44240ce-abb5-476a-bff8-f15d6aa47beb" providerId="ADAL" clId="{125C9022-88DE-4CCB-B3D0-13913EBF9CC4}" dt="2025-08-19T08:06:42.522" v="1914"/>
          <ac:spMkLst>
            <pc:docMk/>
            <pc:sldMk cId="1340077150" sldId="291"/>
            <ac:spMk id="23" creationId="{92D3D16F-860F-4083-8D2F-BD0303699E9F}"/>
          </ac:spMkLst>
        </pc:spChg>
        <pc:grpChg chg="add">
          <ac:chgData name="Arindam BASU" userId="e44240ce-abb5-476a-bff8-f15d6aa47beb" providerId="ADAL" clId="{125C9022-88DE-4CCB-B3D0-13913EBF9CC4}" dt="2025-08-19T08:06:42.522" v="1914"/>
          <ac:grpSpMkLst>
            <pc:docMk/>
            <pc:sldMk cId="1340077150" sldId="291"/>
            <ac:grpSpMk id="9" creationId="{319F2C61-85C6-42D7-BC55-70621F8EEE33}"/>
          </ac:grpSpMkLst>
        </pc:grpChg>
        <pc:grpChg chg="add">
          <ac:chgData name="Arindam BASU" userId="e44240ce-abb5-476a-bff8-f15d6aa47beb" providerId="ADAL" clId="{125C9022-88DE-4CCB-B3D0-13913EBF9CC4}" dt="2025-08-19T08:06:42.522" v="1914"/>
          <ac:grpSpMkLst>
            <pc:docMk/>
            <pc:sldMk cId="1340077150" sldId="291"/>
            <ac:grpSpMk id="14" creationId="{2DC5F53F-13F8-4BEA-8EB9-DDA3FE8FB5F2}"/>
          </ac:grpSpMkLst>
        </pc:grpChg>
        <pc:grpChg chg="add">
          <ac:chgData name="Arindam BASU" userId="e44240ce-abb5-476a-bff8-f15d6aa47beb" providerId="ADAL" clId="{125C9022-88DE-4CCB-B3D0-13913EBF9CC4}" dt="2025-08-19T08:06:42.522" v="1914"/>
          <ac:grpSpMkLst>
            <pc:docMk/>
            <pc:sldMk cId="1340077150" sldId="291"/>
            <ac:grpSpMk id="19" creationId="{786432BD-CCB1-4903-A81E-73F3BDEDCB63}"/>
          </ac:grpSpMkLst>
        </pc:grpChg>
        <pc:grpChg chg="add">
          <ac:chgData name="Arindam BASU" userId="e44240ce-abb5-476a-bff8-f15d6aa47beb" providerId="ADAL" clId="{125C9022-88DE-4CCB-B3D0-13913EBF9CC4}" dt="2025-08-19T08:06:42.522" v="1914"/>
          <ac:grpSpMkLst>
            <pc:docMk/>
            <pc:sldMk cId="1340077150" sldId="291"/>
            <ac:grpSpMk id="24" creationId="{BDA3C5B8-90D7-4C1C-BE38-B78F18B38A19}"/>
          </ac:grpSpMkLst>
        </pc:grpChg>
        <pc:picChg chg="add">
          <ac:chgData name="Arindam BASU" userId="e44240ce-abb5-476a-bff8-f15d6aa47beb" providerId="ADAL" clId="{125C9022-88DE-4CCB-B3D0-13913EBF9CC4}" dt="2025-08-19T08:06:42.522" v="1914"/>
          <ac:picMkLst>
            <pc:docMk/>
            <pc:sldMk cId="1340077150" sldId="291"/>
            <ac:picMk id="6" creationId="{CF25C581-7AAA-43AD-A419-E1660BC647E2}"/>
          </ac:picMkLst>
        </pc:picChg>
        <pc:picChg chg="add">
          <ac:chgData name="Arindam BASU" userId="e44240ce-abb5-476a-bff8-f15d6aa47beb" providerId="ADAL" clId="{125C9022-88DE-4CCB-B3D0-13913EBF9CC4}" dt="2025-08-19T08:06:42.522" v="1914"/>
          <ac:picMkLst>
            <pc:docMk/>
            <pc:sldMk cId="1340077150" sldId="291"/>
            <ac:picMk id="7" creationId="{E1E6C6D5-5711-4163-BAF4-AF4003F9646E}"/>
          </ac:picMkLst>
        </pc:picChg>
        <pc:picChg chg="add">
          <ac:chgData name="Arindam BASU" userId="e44240ce-abb5-476a-bff8-f15d6aa47beb" providerId="ADAL" clId="{125C9022-88DE-4CCB-B3D0-13913EBF9CC4}" dt="2025-08-19T08:06:42.522" v="1914"/>
          <ac:picMkLst>
            <pc:docMk/>
            <pc:sldMk cId="1340077150" sldId="291"/>
            <ac:picMk id="8" creationId="{0F785180-EEB8-465E-A565-431B30EF2524}"/>
          </ac:picMkLst>
        </pc:picChg>
        <pc:cxnChg chg="add">
          <ac:chgData name="Arindam BASU" userId="e44240ce-abb5-476a-bff8-f15d6aa47beb" providerId="ADAL" clId="{125C9022-88DE-4CCB-B3D0-13913EBF9CC4}" dt="2025-08-19T08:06:42.522" v="1914"/>
          <ac:cxnSpMkLst>
            <pc:docMk/>
            <pc:sldMk cId="1340077150" sldId="291"/>
            <ac:cxnSpMk id="22" creationId="{9DCEBDF1-93A8-44CE-93AB-4DB71A15A8E7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8:07:14.555" v="1944"/>
        <pc:sldMkLst>
          <pc:docMk/>
          <pc:sldMk cId="4248805486" sldId="292"/>
        </pc:sldMkLst>
        <pc:spChg chg="mod">
          <ac:chgData name="Arindam BASU" userId="e44240ce-abb5-476a-bff8-f15d6aa47beb" providerId="ADAL" clId="{125C9022-88DE-4CCB-B3D0-13913EBF9CC4}" dt="2025-08-19T08:06:56.621" v="1942" actId="20577"/>
          <ac:spMkLst>
            <pc:docMk/>
            <pc:sldMk cId="4248805486" sldId="292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8:07:02.810" v="1943" actId="478"/>
          <ac:spMkLst>
            <pc:docMk/>
            <pc:sldMk cId="4248805486" sldId="292"/>
            <ac:spMk id="10" creationId="{BE6BC9B7-1825-4C6E-9226-49C49A3EF0AA}"/>
          </ac:spMkLst>
        </pc:spChg>
        <pc:spChg chg="del">
          <ac:chgData name="Arindam BASU" userId="e44240ce-abb5-476a-bff8-f15d6aa47beb" providerId="ADAL" clId="{125C9022-88DE-4CCB-B3D0-13913EBF9CC4}" dt="2025-08-19T08:07:02.810" v="1943" actId="478"/>
          <ac:spMkLst>
            <pc:docMk/>
            <pc:sldMk cId="4248805486" sldId="292"/>
            <ac:spMk id="12" creationId="{025322EF-EC8D-4FFB-8AC0-4D34BF9A77E2}"/>
          </ac:spMkLst>
        </pc:spChg>
        <pc:spChg chg="del">
          <ac:chgData name="Arindam BASU" userId="e44240ce-abb5-476a-bff8-f15d6aa47beb" providerId="ADAL" clId="{125C9022-88DE-4CCB-B3D0-13913EBF9CC4}" dt="2025-08-19T08:07:02.810" v="1943" actId="478"/>
          <ac:spMkLst>
            <pc:docMk/>
            <pc:sldMk cId="4248805486" sldId="292"/>
            <ac:spMk id="17" creationId="{D6D75CEA-CFBE-40F0-A066-4A853F08FEE7}"/>
          </ac:spMkLst>
        </pc:spChg>
        <pc:spChg chg="del">
          <ac:chgData name="Arindam BASU" userId="e44240ce-abb5-476a-bff8-f15d6aa47beb" providerId="ADAL" clId="{125C9022-88DE-4CCB-B3D0-13913EBF9CC4}" dt="2025-08-19T08:07:02.810" v="1943" actId="478"/>
          <ac:spMkLst>
            <pc:docMk/>
            <pc:sldMk cId="4248805486" sldId="292"/>
            <ac:spMk id="18" creationId="{134F5D37-5F02-4017-BA90-3AAA543B3AC5}"/>
          </ac:spMkLst>
        </pc:spChg>
        <pc:spChg chg="del">
          <ac:chgData name="Arindam BASU" userId="e44240ce-abb5-476a-bff8-f15d6aa47beb" providerId="ADAL" clId="{125C9022-88DE-4CCB-B3D0-13913EBF9CC4}" dt="2025-08-19T08:07:02.810" v="1943" actId="478"/>
          <ac:spMkLst>
            <pc:docMk/>
            <pc:sldMk cId="4248805486" sldId="292"/>
            <ac:spMk id="20" creationId="{5A36813A-72CF-4728-9A75-54D29467650D}"/>
          </ac:spMkLst>
        </pc:spChg>
        <pc:spChg chg="del">
          <ac:chgData name="Arindam BASU" userId="e44240ce-abb5-476a-bff8-f15d6aa47beb" providerId="ADAL" clId="{125C9022-88DE-4CCB-B3D0-13913EBF9CC4}" dt="2025-08-19T08:07:02.810" v="1943" actId="478"/>
          <ac:spMkLst>
            <pc:docMk/>
            <pc:sldMk cId="4248805486" sldId="292"/>
            <ac:spMk id="25" creationId="{9BEA5706-7AC7-408F-A8F0-4A2BD5A7A94F}"/>
          </ac:spMkLst>
        </pc:spChg>
        <pc:spChg chg="add">
          <ac:chgData name="Arindam BASU" userId="e44240ce-abb5-476a-bff8-f15d6aa47beb" providerId="ADAL" clId="{125C9022-88DE-4CCB-B3D0-13913EBF9CC4}" dt="2025-08-19T08:07:14.555" v="1944"/>
          <ac:spMkLst>
            <pc:docMk/>
            <pc:sldMk cId="4248805486" sldId="292"/>
            <ac:spMk id="26" creationId="{927C46E3-695A-4D67-9748-BC6FAABD3E06}"/>
          </ac:spMkLst>
        </pc:spChg>
        <pc:spChg chg="add">
          <ac:chgData name="Arindam BASU" userId="e44240ce-abb5-476a-bff8-f15d6aa47beb" providerId="ADAL" clId="{125C9022-88DE-4CCB-B3D0-13913EBF9CC4}" dt="2025-08-19T08:07:14.555" v="1944"/>
          <ac:spMkLst>
            <pc:docMk/>
            <pc:sldMk cId="4248805486" sldId="292"/>
            <ac:spMk id="27" creationId="{B112634D-BFA9-498F-9BB9-8AA561BC64C0}"/>
          </ac:spMkLst>
        </pc:spChg>
        <pc:spChg chg="add">
          <ac:chgData name="Arindam BASU" userId="e44240ce-abb5-476a-bff8-f15d6aa47beb" providerId="ADAL" clId="{125C9022-88DE-4CCB-B3D0-13913EBF9CC4}" dt="2025-08-19T08:07:14.555" v="1944"/>
          <ac:spMkLst>
            <pc:docMk/>
            <pc:sldMk cId="4248805486" sldId="292"/>
            <ac:spMk id="28" creationId="{6E8D4920-76AA-4101-984A-EAD82D25079F}"/>
          </ac:spMkLst>
        </pc:spChg>
        <pc:grpChg chg="del">
          <ac:chgData name="Arindam BASU" userId="e44240ce-abb5-476a-bff8-f15d6aa47beb" providerId="ADAL" clId="{125C9022-88DE-4CCB-B3D0-13913EBF9CC4}" dt="2025-08-19T08:07:02.810" v="1943" actId="478"/>
          <ac:grpSpMkLst>
            <pc:docMk/>
            <pc:sldMk cId="4248805486" sldId="292"/>
            <ac:grpSpMk id="9" creationId="{D3CF7F12-686D-4DB9-B4DC-6B36DFB247E8}"/>
          </ac:grpSpMkLst>
        </pc:grpChg>
        <pc:grpChg chg="del">
          <ac:chgData name="Arindam BASU" userId="e44240ce-abb5-476a-bff8-f15d6aa47beb" providerId="ADAL" clId="{125C9022-88DE-4CCB-B3D0-13913EBF9CC4}" dt="2025-08-19T08:07:02.810" v="1943" actId="478"/>
          <ac:grpSpMkLst>
            <pc:docMk/>
            <pc:sldMk cId="4248805486" sldId="292"/>
            <ac:grpSpMk id="14" creationId="{6D0304DA-99E3-4803-8F5F-094393FCED47}"/>
          </ac:grpSpMkLst>
        </pc:grpChg>
        <pc:grpChg chg="del">
          <ac:chgData name="Arindam BASU" userId="e44240ce-abb5-476a-bff8-f15d6aa47beb" providerId="ADAL" clId="{125C9022-88DE-4CCB-B3D0-13913EBF9CC4}" dt="2025-08-19T08:07:02.810" v="1943" actId="478"/>
          <ac:grpSpMkLst>
            <pc:docMk/>
            <pc:sldMk cId="4248805486" sldId="292"/>
            <ac:grpSpMk id="21" creationId="{626911B0-68EB-4922-BEAA-5B7B38FE98BF}"/>
          </ac:grpSpMkLst>
        </pc:grpChg>
        <pc:picChg chg="del">
          <ac:chgData name="Arindam BASU" userId="e44240ce-abb5-476a-bff8-f15d6aa47beb" providerId="ADAL" clId="{125C9022-88DE-4CCB-B3D0-13913EBF9CC4}" dt="2025-08-19T08:07:02.810" v="1943" actId="478"/>
          <ac:picMkLst>
            <pc:docMk/>
            <pc:sldMk cId="4248805486" sldId="292"/>
            <ac:picMk id="6" creationId="{5C9B9A3D-A15D-4A6E-B858-281141A0D2BB}"/>
          </ac:picMkLst>
        </pc:picChg>
        <pc:picChg chg="del">
          <ac:chgData name="Arindam BASU" userId="e44240ce-abb5-476a-bff8-f15d6aa47beb" providerId="ADAL" clId="{125C9022-88DE-4CCB-B3D0-13913EBF9CC4}" dt="2025-08-19T08:07:02.810" v="1943" actId="478"/>
          <ac:picMkLst>
            <pc:docMk/>
            <pc:sldMk cId="4248805486" sldId="292"/>
            <ac:picMk id="7" creationId="{899F80DA-A737-4CEB-BBF8-D8F59D89738D}"/>
          </ac:picMkLst>
        </pc:picChg>
        <pc:picChg chg="del">
          <ac:chgData name="Arindam BASU" userId="e44240ce-abb5-476a-bff8-f15d6aa47beb" providerId="ADAL" clId="{125C9022-88DE-4CCB-B3D0-13913EBF9CC4}" dt="2025-08-19T08:07:02.810" v="1943" actId="478"/>
          <ac:picMkLst>
            <pc:docMk/>
            <pc:sldMk cId="4248805486" sldId="292"/>
            <ac:picMk id="8" creationId="{D10BB54A-441F-42DE-B4A0-68BFA7A9CCD8}"/>
          </ac:picMkLst>
        </pc:picChg>
        <pc:picChg chg="del">
          <ac:chgData name="Arindam BASU" userId="e44240ce-abb5-476a-bff8-f15d6aa47beb" providerId="ADAL" clId="{125C9022-88DE-4CCB-B3D0-13913EBF9CC4}" dt="2025-08-19T08:07:02.810" v="1943" actId="478"/>
          <ac:picMkLst>
            <pc:docMk/>
            <pc:sldMk cId="4248805486" sldId="292"/>
            <ac:picMk id="19" creationId="{01F9A35F-A53A-4996-B96E-B22BB7BA8AE9}"/>
          </ac:picMkLst>
        </pc:picChg>
        <pc:cxnChg chg="del">
          <ac:chgData name="Arindam BASU" userId="e44240ce-abb5-476a-bff8-f15d6aa47beb" providerId="ADAL" clId="{125C9022-88DE-4CCB-B3D0-13913EBF9CC4}" dt="2025-08-19T08:07:02.810" v="1943" actId="478"/>
          <ac:cxnSpMkLst>
            <pc:docMk/>
            <pc:sldMk cId="4248805486" sldId="292"/>
            <ac:cxnSpMk id="24" creationId="{09ACFCA6-8A99-467A-A76D-EE331D149A93}"/>
          </ac:cxnSpMkLst>
        </pc:cxnChg>
      </pc:sldChg>
      <pc:sldChg chg="addSp delSp add delAnim modAnim">
        <pc:chgData name="Arindam BASU" userId="e44240ce-abb5-476a-bff8-f15d6aa47beb" providerId="ADAL" clId="{125C9022-88DE-4CCB-B3D0-13913EBF9CC4}" dt="2025-08-19T08:07:43.632" v="1947"/>
        <pc:sldMkLst>
          <pc:docMk/>
          <pc:sldMk cId="1343070028" sldId="293"/>
        </pc:sldMkLst>
        <pc:spChg chg="del">
          <ac:chgData name="Arindam BASU" userId="e44240ce-abb5-476a-bff8-f15d6aa47beb" providerId="ADAL" clId="{125C9022-88DE-4CCB-B3D0-13913EBF9CC4}" dt="2025-08-19T08:07:32.979" v="1946" actId="478"/>
          <ac:spMkLst>
            <pc:docMk/>
            <pc:sldMk cId="1343070028" sldId="293"/>
            <ac:spMk id="10" creationId="{BE6BC9B7-1825-4C6E-9226-49C49A3EF0AA}"/>
          </ac:spMkLst>
        </pc:spChg>
        <pc:spChg chg="del">
          <ac:chgData name="Arindam BASU" userId="e44240ce-abb5-476a-bff8-f15d6aa47beb" providerId="ADAL" clId="{125C9022-88DE-4CCB-B3D0-13913EBF9CC4}" dt="2025-08-19T08:07:32.979" v="1946" actId="478"/>
          <ac:spMkLst>
            <pc:docMk/>
            <pc:sldMk cId="1343070028" sldId="293"/>
            <ac:spMk id="12" creationId="{025322EF-EC8D-4FFB-8AC0-4D34BF9A77E2}"/>
          </ac:spMkLst>
        </pc:spChg>
        <pc:spChg chg="del">
          <ac:chgData name="Arindam BASU" userId="e44240ce-abb5-476a-bff8-f15d6aa47beb" providerId="ADAL" clId="{125C9022-88DE-4CCB-B3D0-13913EBF9CC4}" dt="2025-08-19T08:07:32.979" v="1946" actId="478"/>
          <ac:spMkLst>
            <pc:docMk/>
            <pc:sldMk cId="1343070028" sldId="293"/>
            <ac:spMk id="17" creationId="{A95B38D7-24B1-47F3-AE00-54794E9B0B78}"/>
          </ac:spMkLst>
        </pc:spChg>
        <pc:spChg chg="del">
          <ac:chgData name="Arindam BASU" userId="e44240ce-abb5-476a-bff8-f15d6aa47beb" providerId="ADAL" clId="{125C9022-88DE-4CCB-B3D0-13913EBF9CC4}" dt="2025-08-19T08:07:32.979" v="1946" actId="478"/>
          <ac:spMkLst>
            <pc:docMk/>
            <pc:sldMk cId="1343070028" sldId="293"/>
            <ac:spMk id="18" creationId="{E230AC20-30F5-4CA9-8BAA-7B8DF056CBF5}"/>
          </ac:spMkLst>
        </pc:spChg>
        <pc:spChg chg="del">
          <ac:chgData name="Arindam BASU" userId="e44240ce-abb5-476a-bff8-f15d6aa47beb" providerId="ADAL" clId="{125C9022-88DE-4CCB-B3D0-13913EBF9CC4}" dt="2025-08-19T08:07:32.979" v="1946" actId="478"/>
          <ac:spMkLst>
            <pc:docMk/>
            <pc:sldMk cId="1343070028" sldId="293"/>
            <ac:spMk id="23" creationId="{92D3D16F-860F-4083-8D2F-BD0303699E9F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36" creationId="{F8FEDAF0-7F5E-4D1C-8B62-5E00660D6037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1" creationId="{E8B9C239-92F1-4ED2-A6AE-6784285369D6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2" creationId="{84D67968-6A1C-4AD6-9354-1E86D95BE961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3" creationId="{BB1D68B5-3FEE-4AE2-A362-9D4CDE057D9F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4" creationId="{642A842C-3A58-404F-B976-2ECC1AEB4A71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5" creationId="{77E7EA53-869A-44A8-899E-2A9DBEE1E05C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6" creationId="{998C63E1-15AF-484A-9ACA-59EFA6B8EA2A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7" creationId="{DBC827FF-81A7-4F11-8882-9A15CDA0FC6E}"/>
          </ac:spMkLst>
        </pc:spChg>
        <pc:spChg chg="add">
          <ac:chgData name="Arindam BASU" userId="e44240ce-abb5-476a-bff8-f15d6aa47beb" providerId="ADAL" clId="{125C9022-88DE-4CCB-B3D0-13913EBF9CC4}" dt="2025-08-19T08:07:43.632" v="1947"/>
          <ac:spMkLst>
            <pc:docMk/>
            <pc:sldMk cId="1343070028" sldId="293"/>
            <ac:spMk id="48" creationId="{82D24034-89B8-4308-A8A3-760DD16B707A}"/>
          </ac:spMkLst>
        </pc:spChg>
        <pc:grpChg chg="del">
          <ac:chgData name="Arindam BASU" userId="e44240ce-abb5-476a-bff8-f15d6aa47beb" providerId="ADAL" clId="{125C9022-88DE-4CCB-B3D0-13913EBF9CC4}" dt="2025-08-19T08:07:32.979" v="1946" actId="478"/>
          <ac:grpSpMkLst>
            <pc:docMk/>
            <pc:sldMk cId="1343070028" sldId="293"/>
            <ac:grpSpMk id="9" creationId="{319F2C61-85C6-42D7-BC55-70621F8EEE33}"/>
          </ac:grpSpMkLst>
        </pc:grpChg>
        <pc:grpChg chg="del">
          <ac:chgData name="Arindam BASU" userId="e44240ce-abb5-476a-bff8-f15d6aa47beb" providerId="ADAL" clId="{125C9022-88DE-4CCB-B3D0-13913EBF9CC4}" dt="2025-08-19T08:07:32.979" v="1946" actId="478"/>
          <ac:grpSpMkLst>
            <pc:docMk/>
            <pc:sldMk cId="1343070028" sldId="293"/>
            <ac:grpSpMk id="14" creationId="{2DC5F53F-13F8-4BEA-8EB9-DDA3FE8FB5F2}"/>
          </ac:grpSpMkLst>
        </pc:grpChg>
        <pc:grpChg chg="del">
          <ac:chgData name="Arindam BASU" userId="e44240ce-abb5-476a-bff8-f15d6aa47beb" providerId="ADAL" clId="{125C9022-88DE-4CCB-B3D0-13913EBF9CC4}" dt="2025-08-19T08:07:32.979" v="1946" actId="478"/>
          <ac:grpSpMkLst>
            <pc:docMk/>
            <pc:sldMk cId="1343070028" sldId="293"/>
            <ac:grpSpMk id="19" creationId="{786432BD-CCB1-4903-A81E-73F3BDEDCB63}"/>
          </ac:grpSpMkLst>
        </pc:grpChg>
        <pc:grpChg chg="del">
          <ac:chgData name="Arindam BASU" userId="e44240ce-abb5-476a-bff8-f15d6aa47beb" providerId="ADAL" clId="{125C9022-88DE-4CCB-B3D0-13913EBF9CC4}" dt="2025-08-19T08:07:32.979" v="1946" actId="478"/>
          <ac:grpSpMkLst>
            <pc:docMk/>
            <pc:sldMk cId="1343070028" sldId="293"/>
            <ac:grpSpMk id="24" creationId="{BDA3C5B8-90D7-4C1C-BE38-B78F18B38A19}"/>
          </ac:grpSpMkLst>
        </pc:grpChg>
        <pc:grpChg chg="add">
          <ac:chgData name="Arindam BASU" userId="e44240ce-abb5-476a-bff8-f15d6aa47beb" providerId="ADAL" clId="{125C9022-88DE-4CCB-B3D0-13913EBF9CC4}" dt="2025-08-19T08:07:43.632" v="1947"/>
          <ac:grpSpMkLst>
            <pc:docMk/>
            <pc:sldMk cId="1343070028" sldId="293"/>
            <ac:grpSpMk id="30" creationId="{DAB307A1-8FEC-40EC-B7AD-BFF65D78A5E4}"/>
          </ac:grpSpMkLst>
        </pc:grpChg>
        <pc:grpChg chg="add">
          <ac:chgData name="Arindam BASU" userId="e44240ce-abb5-476a-bff8-f15d6aa47beb" providerId="ADAL" clId="{125C9022-88DE-4CCB-B3D0-13913EBF9CC4}" dt="2025-08-19T08:07:43.632" v="1947"/>
          <ac:grpSpMkLst>
            <pc:docMk/>
            <pc:sldMk cId="1343070028" sldId="293"/>
            <ac:grpSpMk id="33" creationId="{FA3A1BE2-531B-42A7-A73C-D5F6D904A588}"/>
          </ac:grpSpMkLst>
        </pc:grpChg>
        <pc:grpChg chg="add">
          <ac:chgData name="Arindam BASU" userId="e44240ce-abb5-476a-bff8-f15d6aa47beb" providerId="ADAL" clId="{125C9022-88DE-4CCB-B3D0-13913EBF9CC4}" dt="2025-08-19T08:07:43.632" v="1947"/>
          <ac:grpSpMkLst>
            <pc:docMk/>
            <pc:sldMk cId="1343070028" sldId="293"/>
            <ac:grpSpMk id="37" creationId="{05136945-2F0F-40F5-A7BD-545348DD1DF9}"/>
          </ac:grpSpMkLst>
        </pc:grpChg>
        <pc:picChg chg="del">
          <ac:chgData name="Arindam BASU" userId="e44240ce-abb5-476a-bff8-f15d6aa47beb" providerId="ADAL" clId="{125C9022-88DE-4CCB-B3D0-13913EBF9CC4}" dt="2025-08-19T08:07:32.979" v="1946" actId="478"/>
          <ac:picMkLst>
            <pc:docMk/>
            <pc:sldMk cId="1343070028" sldId="293"/>
            <ac:picMk id="6" creationId="{CF25C581-7AAA-43AD-A419-E1660BC647E2}"/>
          </ac:picMkLst>
        </pc:picChg>
        <pc:picChg chg="del">
          <ac:chgData name="Arindam BASU" userId="e44240ce-abb5-476a-bff8-f15d6aa47beb" providerId="ADAL" clId="{125C9022-88DE-4CCB-B3D0-13913EBF9CC4}" dt="2025-08-19T08:07:32.979" v="1946" actId="478"/>
          <ac:picMkLst>
            <pc:docMk/>
            <pc:sldMk cId="1343070028" sldId="293"/>
            <ac:picMk id="7" creationId="{E1E6C6D5-5711-4163-BAF4-AF4003F9646E}"/>
          </ac:picMkLst>
        </pc:picChg>
        <pc:picChg chg="del">
          <ac:chgData name="Arindam BASU" userId="e44240ce-abb5-476a-bff8-f15d6aa47beb" providerId="ADAL" clId="{125C9022-88DE-4CCB-B3D0-13913EBF9CC4}" dt="2025-08-19T08:07:32.979" v="1946" actId="478"/>
          <ac:picMkLst>
            <pc:docMk/>
            <pc:sldMk cId="1343070028" sldId="293"/>
            <ac:picMk id="8" creationId="{0F785180-EEB8-465E-A565-431B30EF2524}"/>
          </ac:picMkLst>
        </pc:picChg>
        <pc:picChg chg="add">
          <ac:chgData name="Arindam BASU" userId="e44240ce-abb5-476a-bff8-f15d6aa47beb" providerId="ADAL" clId="{125C9022-88DE-4CCB-B3D0-13913EBF9CC4}" dt="2025-08-19T08:07:43.632" v="1947"/>
          <ac:picMkLst>
            <pc:docMk/>
            <pc:sldMk cId="1343070028" sldId="293"/>
            <ac:picMk id="27" creationId="{450F51FE-EAD4-4A90-A1E3-EA924C6598E1}"/>
          </ac:picMkLst>
        </pc:picChg>
        <pc:picChg chg="add">
          <ac:chgData name="Arindam BASU" userId="e44240ce-abb5-476a-bff8-f15d6aa47beb" providerId="ADAL" clId="{125C9022-88DE-4CCB-B3D0-13913EBF9CC4}" dt="2025-08-19T08:07:43.632" v="1947"/>
          <ac:picMkLst>
            <pc:docMk/>
            <pc:sldMk cId="1343070028" sldId="293"/>
            <ac:picMk id="28" creationId="{E9FF8CAA-1FC0-4675-A069-2C9C467166D5}"/>
          </ac:picMkLst>
        </pc:picChg>
        <pc:picChg chg="add">
          <ac:chgData name="Arindam BASU" userId="e44240ce-abb5-476a-bff8-f15d6aa47beb" providerId="ADAL" clId="{125C9022-88DE-4CCB-B3D0-13913EBF9CC4}" dt="2025-08-19T08:07:43.632" v="1947"/>
          <ac:picMkLst>
            <pc:docMk/>
            <pc:sldMk cId="1343070028" sldId="293"/>
            <ac:picMk id="29" creationId="{C120D1AE-220F-4F8D-96EA-C02DEAFADC6D}"/>
          </ac:picMkLst>
        </pc:picChg>
        <pc:picChg chg="add">
          <ac:chgData name="Arindam BASU" userId="e44240ce-abb5-476a-bff8-f15d6aa47beb" providerId="ADAL" clId="{125C9022-88DE-4CCB-B3D0-13913EBF9CC4}" dt="2025-08-19T08:07:43.632" v="1947"/>
          <ac:picMkLst>
            <pc:docMk/>
            <pc:sldMk cId="1343070028" sldId="293"/>
            <ac:picMk id="40" creationId="{8A95E5AE-9F43-49A7-9E67-7E826B8157E3}"/>
          </ac:picMkLst>
        </pc:picChg>
        <pc:cxnChg chg="del">
          <ac:chgData name="Arindam BASU" userId="e44240ce-abb5-476a-bff8-f15d6aa47beb" providerId="ADAL" clId="{125C9022-88DE-4CCB-B3D0-13913EBF9CC4}" dt="2025-08-19T08:07:32.979" v="1946" actId="478"/>
          <ac:cxnSpMkLst>
            <pc:docMk/>
            <pc:sldMk cId="1343070028" sldId="293"/>
            <ac:cxnSpMk id="22" creationId="{9DCEBDF1-93A8-44CE-93AB-4DB71A15A8E7}"/>
          </ac:cxnSpMkLst>
        </pc:cxnChg>
      </pc:sldChg>
      <pc:sldChg chg="addSp delSp modSp add">
        <pc:chgData name="Arindam BASU" userId="e44240ce-abb5-476a-bff8-f15d6aa47beb" providerId="ADAL" clId="{125C9022-88DE-4CCB-B3D0-13913EBF9CC4}" dt="2025-08-19T08:13:33.382" v="2144" actId="58"/>
        <pc:sldMkLst>
          <pc:docMk/>
          <pc:sldMk cId="1306560242" sldId="294"/>
        </pc:sldMkLst>
        <pc:spChg chg="mod">
          <ac:chgData name="Arindam BASU" userId="e44240ce-abb5-476a-bff8-f15d6aa47beb" providerId="ADAL" clId="{125C9022-88DE-4CCB-B3D0-13913EBF9CC4}" dt="2025-08-19T08:10:40.871" v="1971" actId="20577"/>
          <ac:spMkLst>
            <pc:docMk/>
            <pc:sldMk cId="1306560242" sldId="294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8:10:46.660" v="1973" actId="478"/>
          <ac:spMkLst>
            <pc:docMk/>
            <pc:sldMk cId="1306560242" sldId="294"/>
            <ac:spMk id="7" creationId="{998B9C9F-A0F3-446B-AF98-0924289987B9}"/>
          </ac:spMkLst>
        </pc:spChg>
        <pc:spChg chg="add mod">
          <ac:chgData name="Arindam BASU" userId="e44240ce-abb5-476a-bff8-f15d6aa47beb" providerId="ADAL" clId="{125C9022-88DE-4CCB-B3D0-13913EBF9CC4}" dt="2025-08-19T08:13:33.382" v="2144" actId="58"/>
          <ac:spMkLst>
            <pc:docMk/>
            <pc:sldMk cId="1306560242" sldId="294"/>
            <ac:spMk id="9" creationId="{BB3EBDD6-01DB-4B58-91D3-610BB4A4B211}"/>
          </ac:spMkLst>
        </pc:spChg>
        <pc:spChg chg="del">
          <ac:chgData name="Arindam BASU" userId="e44240ce-abb5-476a-bff8-f15d6aa47beb" providerId="ADAL" clId="{125C9022-88DE-4CCB-B3D0-13913EBF9CC4}" dt="2025-08-19T08:10:46.660" v="1973" actId="478"/>
          <ac:spMkLst>
            <pc:docMk/>
            <pc:sldMk cId="1306560242" sldId="294"/>
            <ac:spMk id="17" creationId="{DF395D00-9764-49E4-9DFC-52B76C7EB692}"/>
          </ac:spMkLst>
        </pc:spChg>
        <pc:spChg chg="del">
          <ac:chgData name="Arindam BASU" userId="e44240ce-abb5-476a-bff8-f15d6aa47beb" providerId="ADAL" clId="{125C9022-88DE-4CCB-B3D0-13913EBF9CC4}" dt="2025-08-19T08:10:46.660" v="1973" actId="478"/>
          <ac:spMkLst>
            <pc:docMk/>
            <pc:sldMk cId="1306560242" sldId="294"/>
            <ac:spMk id="20" creationId="{A37A3754-85D9-4C22-8514-C1D1B99AE555}"/>
          </ac:spMkLst>
        </pc:spChg>
        <pc:picChg chg="add mod">
          <ac:chgData name="Arindam BASU" userId="e44240ce-abb5-476a-bff8-f15d6aa47beb" providerId="ADAL" clId="{125C9022-88DE-4CCB-B3D0-13913EBF9CC4}" dt="2025-08-19T08:11:22.323" v="1976" actId="1076"/>
          <ac:picMkLst>
            <pc:docMk/>
            <pc:sldMk cId="1306560242" sldId="294"/>
            <ac:picMk id="3" creationId="{C69FE013-F62B-4D8D-A47C-D0257BFF20BC}"/>
          </ac:picMkLst>
        </pc:picChg>
        <pc:picChg chg="del">
          <ac:chgData name="Arindam BASU" userId="e44240ce-abb5-476a-bff8-f15d6aa47beb" providerId="ADAL" clId="{125C9022-88DE-4CCB-B3D0-13913EBF9CC4}" dt="2025-08-19T08:10:43.253" v="1972" actId="478"/>
          <ac:picMkLst>
            <pc:docMk/>
            <pc:sldMk cId="1306560242" sldId="294"/>
            <ac:picMk id="6" creationId="{94F39528-76D1-4688-AACD-ECB624C5B8D1}"/>
          </ac:picMkLst>
        </pc:picChg>
        <pc:cxnChg chg="add mod">
          <ac:chgData name="Arindam BASU" userId="e44240ce-abb5-476a-bff8-f15d6aa47beb" providerId="ADAL" clId="{125C9022-88DE-4CCB-B3D0-13913EBF9CC4}" dt="2025-08-19T08:12:50.034" v="2068" actId="208"/>
          <ac:cxnSpMkLst>
            <pc:docMk/>
            <pc:sldMk cId="1306560242" sldId="294"/>
            <ac:cxnSpMk id="8" creationId="{3AD3FAED-3CA8-4AA0-A4A5-D66E89B12F0F}"/>
          </ac:cxnSpMkLst>
        </pc:cxnChg>
        <pc:cxnChg chg="del">
          <ac:chgData name="Arindam BASU" userId="e44240ce-abb5-476a-bff8-f15d6aa47beb" providerId="ADAL" clId="{125C9022-88DE-4CCB-B3D0-13913EBF9CC4}" dt="2025-08-19T08:10:46.660" v="1973" actId="478"/>
          <ac:cxnSpMkLst>
            <pc:docMk/>
            <pc:sldMk cId="1306560242" sldId="294"/>
            <ac:cxnSpMk id="11" creationId="{47A1BDCB-5BA6-4D2A-A139-246DBA87D86B}"/>
          </ac:cxnSpMkLst>
        </pc:cxnChg>
      </pc:sldChg>
      <pc:sldChg chg="add ord">
        <pc:chgData name="Arindam BASU" userId="e44240ce-abb5-476a-bff8-f15d6aa47beb" providerId="ADAL" clId="{125C9022-88DE-4CCB-B3D0-13913EBF9CC4}" dt="2025-09-01T06:18:16.317" v="2219"/>
        <pc:sldMkLst>
          <pc:docMk/>
          <pc:sldMk cId="473319922" sldId="295"/>
        </pc:sldMkLst>
      </pc:sldChg>
      <pc:sldChg chg="addSp delSp modSp add">
        <pc:chgData name="Arindam BASU" userId="e44240ce-abb5-476a-bff8-f15d6aa47beb" providerId="ADAL" clId="{125C9022-88DE-4CCB-B3D0-13913EBF9CC4}" dt="2025-09-01T06:22:06.593" v="2259" actId="20577"/>
        <pc:sldMkLst>
          <pc:docMk/>
          <pc:sldMk cId="3995156359" sldId="296"/>
        </pc:sldMkLst>
        <pc:spChg chg="add mod">
          <ac:chgData name="Arindam BASU" userId="e44240ce-abb5-476a-bff8-f15d6aa47beb" providerId="ADAL" clId="{125C9022-88DE-4CCB-B3D0-13913EBF9CC4}" dt="2025-09-01T06:20:26.036" v="2238" actId="14100"/>
          <ac:spMkLst>
            <pc:docMk/>
            <pc:sldMk cId="3995156359" sldId="296"/>
            <ac:spMk id="3" creationId="{234F058B-FE62-4026-8B45-CD55FF443055}"/>
          </ac:spMkLst>
        </pc:spChg>
        <pc:spChg chg="add mod">
          <ac:chgData name="Arindam BASU" userId="e44240ce-abb5-476a-bff8-f15d6aa47beb" providerId="ADAL" clId="{125C9022-88DE-4CCB-B3D0-13913EBF9CC4}" dt="2025-08-19T08:19:25.695" v="2154" actId="208"/>
          <ac:spMkLst>
            <pc:docMk/>
            <pc:sldMk cId="3995156359" sldId="296"/>
            <ac:spMk id="6" creationId="{2897F602-EBB8-4E5E-BD5B-743B10992288}"/>
          </ac:spMkLst>
        </pc:spChg>
        <pc:spChg chg="add mod">
          <ac:chgData name="Arindam BASU" userId="e44240ce-abb5-476a-bff8-f15d6aa47beb" providerId="ADAL" clId="{125C9022-88DE-4CCB-B3D0-13913EBF9CC4}" dt="2025-08-19T08:19:32.881" v="2156" actId="1076"/>
          <ac:spMkLst>
            <pc:docMk/>
            <pc:sldMk cId="3995156359" sldId="296"/>
            <ac:spMk id="7" creationId="{0B81164E-9DAA-4C04-9098-C8DC8DE57782}"/>
          </ac:spMkLst>
        </pc:spChg>
        <pc:spChg chg="add mod">
          <ac:chgData name="Arindam BASU" userId="e44240ce-abb5-476a-bff8-f15d6aa47beb" providerId="ADAL" clId="{125C9022-88DE-4CCB-B3D0-13913EBF9CC4}" dt="2025-08-19T08:20:11.865" v="2189" actId="1076"/>
          <ac:spMkLst>
            <pc:docMk/>
            <pc:sldMk cId="3995156359" sldId="296"/>
            <ac:spMk id="8" creationId="{EB413D2C-11F5-4F16-BDDD-4AFD587BF3B1}"/>
          </ac:spMkLst>
        </pc:spChg>
        <pc:spChg chg="add mod">
          <ac:chgData name="Arindam BASU" userId="e44240ce-abb5-476a-bff8-f15d6aa47beb" providerId="ADAL" clId="{125C9022-88DE-4CCB-B3D0-13913EBF9CC4}" dt="2025-08-19T08:20:31.368" v="2212" actId="1076"/>
          <ac:spMkLst>
            <pc:docMk/>
            <pc:sldMk cId="3995156359" sldId="296"/>
            <ac:spMk id="9" creationId="{BA11F4B3-F082-4059-829F-80345DD14F24}"/>
          </ac:spMkLst>
        </pc:spChg>
        <pc:spChg chg="add mod">
          <ac:chgData name="Arindam BASU" userId="e44240ce-abb5-476a-bff8-f15d6aa47beb" providerId="ADAL" clId="{125C9022-88DE-4CCB-B3D0-13913EBF9CC4}" dt="2025-09-01T06:20:39.514" v="2246" actId="1076"/>
          <ac:spMkLst>
            <pc:docMk/>
            <pc:sldMk cId="3995156359" sldId="296"/>
            <ac:spMk id="10" creationId="{76B978DC-9DBB-4F68-95C3-CC03ADE05C25}"/>
          </ac:spMkLst>
        </pc:spChg>
        <pc:spChg chg="add mod">
          <ac:chgData name="Arindam BASU" userId="e44240ce-abb5-476a-bff8-f15d6aa47beb" providerId="ADAL" clId="{125C9022-88DE-4CCB-B3D0-13913EBF9CC4}" dt="2025-09-01T06:22:06.593" v="2259" actId="20577"/>
          <ac:spMkLst>
            <pc:docMk/>
            <pc:sldMk cId="3995156359" sldId="296"/>
            <ac:spMk id="13" creationId="{4F5FF712-EC65-43B9-824C-5052CD349F02}"/>
          </ac:spMkLst>
        </pc:spChg>
        <pc:picChg chg="del">
          <ac:chgData name="Arindam BASU" userId="e44240ce-abb5-476a-bff8-f15d6aa47beb" providerId="ADAL" clId="{125C9022-88DE-4CCB-B3D0-13913EBF9CC4}" dt="2025-08-19T08:13:43.318" v="2146" actId="478"/>
          <ac:picMkLst>
            <pc:docMk/>
            <pc:sldMk cId="3995156359" sldId="296"/>
            <ac:picMk id="3" creationId="{C69FE013-F62B-4D8D-A47C-D0257BFF20BC}"/>
          </ac:picMkLst>
        </pc:picChg>
        <pc:picChg chg="add mod">
          <ac:chgData name="Arindam BASU" userId="e44240ce-abb5-476a-bff8-f15d6aa47beb" providerId="ADAL" clId="{125C9022-88DE-4CCB-B3D0-13913EBF9CC4}" dt="2025-08-19T08:14:31.138" v="2149" actId="1076"/>
          <ac:picMkLst>
            <pc:docMk/>
            <pc:sldMk cId="3995156359" sldId="296"/>
            <ac:picMk id="4" creationId="{0C0A1210-4AE0-44A3-B13F-3A639524F854}"/>
          </ac:picMkLst>
        </pc:picChg>
        <pc:cxnChg chg="add del mod">
          <ac:chgData name="Arindam BASU" userId="e44240ce-abb5-476a-bff8-f15d6aa47beb" providerId="ADAL" clId="{125C9022-88DE-4CCB-B3D0-13913EBF9CC4}" dt="2025-09-01T06:21:08.430" v="2248" actId="478"/>
          <ac:cxnSpMkLst>
            <pc:docMk/>
            <pc:sldMk cId="3995156359" sldId="296"/>
            <ac:cxnSpMk id="12" creationId="{35A18A09-689C-420D-A9FF-FF229B5E55D0}"/>
          </ac:cxnSpMkLst>
        </pc:cxnChg>
      </pc:sldChg>
      <pc:sldMasterChg chg="modSldLayout">
        <pc:chgData name="Arindam BASU" userId="e44240ce-abb5-476a-bff8-f15d6aa47beb" providerId="ADAL" clId="{125C9022-88DE-4CCB-B3D0-13913EBF9CC4}" dt="2025-08-19T06:24:40.323" v="564" actId="2711"/>
        <pc:sldMasterMkLst>
          <pc:docMk/>
          <pc:sldMasterMk cId="1441956690" sldId="2147483648"/>
        </pc:sldMasterMkLst>
        <pc:sldLayoutChg chg="modSp">
          <pc:chgData name="Arindam BASU" userId="e44240ce-abb5-476a-bff8-f15d6aa47beb" providerId="ADAL" clId="{125C9022-88DE-4CCB-B3D0-13913EBF9CC4}" dt="2025-08-19T06:24:40.323" v="564" actId="2711"/>
          <pc:sldLayoutMkLst>
            <pc:docMk/>
            <pc:sldMasterMk cId="1441956690" sldId="2147483648"/>
            <pc:sldLayoutMk cId="3614438059" sldId="2147483650"/>
          </pc:sldLayoutMkLst>
          <pc:spChg chg="mod">
            <ac:chgData name="Arindam BASU" userId="e44240ce-abb5-476a-bff8-f15d6aa47beb" providerId="ADAL" clId="{125C9022-88DE-4CCB-B3D0-13913EBF9CC4}" dt="2025-08-19T06:24:13.247" v="545" actId="20577"/>
            <ac:spMkLst>
              <pc:docMk/>
              <pc:sldMasterMk cId="1441956690" sldId="2147483648"/>
              <pc:sldLayoutMk cId="3614438059" sldId="2147483650"/>
              <ac:spMk id="2" creationId="{BA204653-0718-4010-83E8-12A4B9E0871E}"/>
            </ac:spMkLst>
          </pc:spChg>
          <pc:spChg chg="mod">
            <ac:chgData name="Arindam BASU" userId="e44240ce-abb5-476a-bff8-f15d6aa47beb" providerId="ADAL" clId="{125C9022-88DE-4CCB-B3D0-13913EBF9CC4}" dt="2025-08-19T06:24:40.323" v="564" actId="2711"/>
            <ac:spMkLst>
              <pc:docMk/>
              <pc:sldMasterMk cId="1441956690" sldId="2147483648"/>
              <pc:sldLayoutMk cId="3614438059" sldId="2147483650"/>
              <ac:spMk id="3" creationId="{219FFEF7-700E-4091-AC48-BE9C2D54C746}"/>
            </ac:spMkLst>
          </pc:spChg>
        </pc:sldLayoutChg>
        <pc:sldLayoutChg chg="modSp">
          <pc:chgData name="Arindam BASU" userId="e44240ce-abb5-476a-bff8-f15d6aa47beb" providerId="ADAL" clId="{125C9022-88DE-4CCB-B3D0-13913EBF9CC4}" dt="2025-08-19T06:23:54.451" v="538" actId="2711"/>
          <pc:sldLayoutMkLst>
            <pc:docMk/>
            <pc:sldMasterMk cId="1441956690" sldId="2147483648"/>
            <pc:sldLayoutMk cId="3232851961" sldId="2147483651"/>
          </pc:sldLayoutMkLst>
          <pc:spChg chg="mod">
            <ac:chgData name="Arindam BASU" userId="e44240ce-abb5-476a-bff8-f15d6aa47beb" providerId="ADAL" clId="{125C9022-88DE-4CCB-B3D0-13913EBF9CC4}" dt="2025-08-19T06:23:54.451" v="538" actId="2711"/>
            <ac:spMkLst>
              <pc:docMk/>
              <pc:sldMasterMk cId="1441956690" sldId="2147483648"/>
              <pc:sldLayoutMk cId="3232851961" sldId="2147483651"/>
              <ac:spMk id="2" creationId="{779139EB-D343-4FE7-887C-D998674FC762}"/>
            </ac:spMkLst>
          </pc:spChg>
        </pc:sldLayoutChg>
      </pc:sldMasterChg>
    </pc:docChg>
  </pc:docChgLst>
  <pc:docChgLst>
    <pc:chgData name="Arindam BASU" userId="e44240ce-abb5-476a-bff8-f15d6aa47beb" providerId="ADAL" clId="{ED28018E-9E7B-452D-9979-BFA449851C7C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Heading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altLang="zh-CN" dirty="0"/>
              <a:t>First</a:t>
            </a:r>
            <a:endParaRPr lang="zh-CN" altLang="en-US" dirty="0"/>
          </a:p>
          <a:p>
            <a:pPr lvl="1"/>
            <a:r>
              <a:rPr lang="en-US" altLang="zh-CN" dirty="0"/>
              <a:t>Second</a:t>
            </a:r>
            <a:endParaRPr lang="zh-CN" altLang="en-US" dirty="0"/>
          </a:p>
          <a:p>
            <a:pPr lvl="2"/>
            <a:r>
              <a:rPr lang="en-US" altLang="zh-CN" dirty="0"/>
              <a:t>Third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Review: Transistors &amp; Basics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7D84C74-E1AA-4465-B5E1-AB914B4396D0}"/>
              </a:ext>
            </a:extLst>
          </p:cNvPr>
          <p:cNvSpPr txBox="1"/>
          <p:nvPr/>
        </p:nvSpPr>
        <p:spPr>
          <a:xfrm>
            <a:off x="611659" y="1563130"/>
            <a:ext cx="10991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 transistor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DC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Small-signal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Frequency Response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278A8-57B9-44CA-85A9-20918294DFB4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01278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Transistor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124863-3303-4212-8770-AB0EFBDBC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091" y="2212534"/>
            <a:ext cx="8582782" cy="4645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403399-2F5E-4D0B-B97B-38FEAA7A245E}"/>
              </a:ext>
            </a:extLst>
          </p:cNvPr>
          <p:cNvSpPr txBox="1"/>
          <p:nvPr/>
        </p:nvSpPr>
        <p:spPr>
          <a:xfrm>
            <a:off x="1365422" y="1526059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N-channel MOS (NMOS)</a:t>
            </a:r>
          </a:p>
        </p:txBody>
      </p:sp>
    </p:spTree>
    <p:extLst>
      <p:ext uri="{BB962C8B-B14F-4D97-AF65-F5344CB8AC3E}">
        <p14:creationId xmlns:p14="http://schemas.microsoft.com/office/powerpoint/2010/main" val="1577568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Transistor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59BF081-CE8F-431D-8DE7-490668C1A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44" y="1198249"/>
            <a:ext cx="9595022" cy="532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0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N-Well for PMOS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2A2704E-FDE3-4B56-8F61-1DEC03669DA5}"/>
              </a:ext>
            </a:extLst>
          </p:cNvPr>
          <p:cNvSpPr txBox="1"/>
          <p:nvPr/>
        </p:nvSpPr>
        <p:spPr>
          <a:xfrm>
            <a:off x="8081320" y="5278973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substrate always GND</a:t>
            </a:r>
          </a:p>
          <a:p>
            <a:r>
              <a:rPr lang="en-US" dirty="0"/>
              <a:t>(Why GND?)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0DBB2E-A74C-436B-ABD4-0B5507660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725" y="2109787"/>
            <a:ext cx="6686550" cy="263842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4949AE-2518-445E-A3F0-A9E04ECB533C}"/>
              </a:ext>
            </a:extLst>
          </p:cNvPr>
          <p:cNvCxnSpPr/>
          <p:nvPr/>
        </p:nvCxnSpPr>
        <p:spPr>
          <a:xfrm>
            <a:off x="8349064" y="4364573"/>
            <a:ext cx="6858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7944A4-27C1-40AA-8B39-93B162584A8B}"/>
              </a:ext>
            </a:extLst>
          </p:cNvPr>
          <p:cNvCxnSpPr/>
          <p:nvPr/>
        </p:nvCxnSpPr>
        <p:spPr>
          <a:xfrm flipV="1">
            <a:off x="8822724" y="2817341"/>
            <a:ext cx="976184" cy="420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2EE6BE-61D8-44FA-A4A6-7D68EB1FDBA4}"/>
              </a:ext>
            </a:extLst>
          </p:cNvPr>
          <p:cNvSpPr txBox="1"/>
          <p:nvPr/>
        </p:nvSpPr>
        <p:spPr>
          <a:xfrm>
            <a:off x="9879227" y="2687595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terminal</a:t>
            </a:r>
          </a:p>
        </p:txBody>
      </p:sp>
    </p:spTree>
    <p:extLst>
      <p:ext uri="{BB962C8B-B14F-4D97-AF65-F5344CB8AC3E}">
        <p14:creationId xmlns:p14="http://schemas.microsoft.com/office/powerpoint/2010/main" val="3782801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NMOS Characteristics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0C7D6FD-8ADE-4E13-ADCC-09185A1B6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514" y="1608656"/>
            <a:ext cx="9355110" cy="5257417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ABE5B756-A884-42F1-98D9-BE6BB1D3AE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533376" y="4951548"/>
            <a:ext cx="1376363" cy="1914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99B9BD-BA0C-4943-BF1C-63097CA37CBE}"/>
              </a:ext>
            </a:extLst>
          </p:cNvPr>
          <p:cNvSpPr txBox="1"/>
          <p:nvPr/>
        </p:nvSpPr>
        <p:spPr>
          <a:xfrm>
            <a:off x="246741" y="5225143"/>
            <a:ext cx="1545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/>
              <a:t>Other symbol:</a:t>
            </a:r>
          </a:p>
        </p:txBody>
      </p:sp>
    </p:spTree>
    <p:extLst>
      <p:ext uri="{BB962C8B-B14F-4D97-AF65-F5344CB8AC3E}">
        <p14:creationId xmlns:p14="http://schemas.microsoft.com/office/powerpoint/2010/main" val="1560239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NMOS: Region of Operation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641F53F-D7C7-4BB5-ADF6-EEEC4857C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14" y="1390135"/>
            <a:ext cx="4434544" cy="499213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7DA1C6B-1D05-4919-BF3D-17761A72CC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45" t="-1208" r="62220" b="73615"/>
          <a:stretch/>
        </p:blipFill>
        <p:spPr>
          <a:xfrm>
            <a:off x="0" y="4256903"/>
            <a:ext cx="1612557" cy="14333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F0073D-3300-49EC-A0C9-7B6FEB0CB7E5}"/>
              </a:ext>
            </a:extLst>
          </p:cNvPr>
          <p:cNvSpPr txBox="1"/>
          <p:nvPr/>
        </p:nvSpPr>
        <p:spPr>
          <a:xfrm>
            <a:off x="86497" y="4034481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NMOS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C6FF44A-88DF-4D35-96F4-A14C9DF73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344" y="1390135"/>
            <a:ext cx="4497805" cy="506334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63E10EF-8F82-4BD2-8A1C-04CCFED46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16" r="22032" b="72783"/>
          <a:stretch/>
        </p:blipFill>
        <p:spPr>
          <a:xfrm>
            <a:off x="10480588" y="4934281"/>
            <a:ext cx="1624914" cy="1413858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E5DF902-817C-4875-BA91-CBCC4688EEB7}"/>
              </a:ext>
            </a:extLst>
          </p:cNvPr>
          <p:cNvSpPr txBox="1"/>
          <p:nvPr/>
        </p:nvSpPr>
        <p:spPr>
          <a:xfrm>
            <a:off x="11121928" y="4556027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PMOS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0303203-25FF-41AF-BB32-713F50A5468A}"/>
              </a:ext>
            </a:extLst>
          </p:cNvPr>
          <p:cNvSpPr/>
          <p:nvPr/>
        </p:nvSpPr>
        <p:spPr>
          <a:xfrm>
            <a:off x="86498" y="1241854"/>
            <a:ext cx="5943600" cy="51404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936BD55-0274-43EE-946F-795DC9857D1D}"/>
              </a:ext>
            </a:extLst>
          </p:cNvPr>
          <p:cNvSpPr/>
          <p:nvPr/>
        </p:nvSpPr>
        <p:spPr>
          <a:xfrm>
            <a:off x="6161904" y="1241854"/>
            <a:ext cx="5943600" cy="51404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62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MOSFET biasing for different regions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5E35F3A-AD31-4868-882A-6C44FB9E4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32" y="1669152"/>
            <a:ext cx="10515600" cy="5194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570F55-19B0-43CE-A08C-975567443CED}"/>
              </a:ext>
            </a:extLst>
          </p:cNvPr>
          <p:cNvSpPr txBox="1"/>
          <p:nvPr/>
        </p:nvSpPr>
        <p:spPr>
          <a:xfrm>
            <a:off x="695739" y="2196548"/>
            <a:ext cx="250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NMOS: S is lowest voltage</a:t>
            </a:r>
            <a:endParaRPr lang="en-S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3380F2-1472-4870-9241-CC44C2AE5418}"/>
              </a:ext>
            </a:extLst>
          </p:cNvPr>
          <p:cNvSpPr txBox="1"/>
          <p:nvPr/>
        </p:nvSpPr>
        <p:spPr>
          <a:xfrm>
            <a:off x="10101469" y="1550217"/>
            <a:ext cx="2090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PMOS: S is highest voltage</a:t>
            </a:r>
            <a:endParaRPr lang="en-S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ED8209-A782-406C-B6E4-8B9A1AAC9E92}"/>
              </a:ext>
            </a:extLst>
          </p:cNvPr>
          <p:cNvSpPr txBox="1"/>
          <p:nvPr/>
        </p:nvSpPr>
        <p:spPr>
          <a:xfrm>
            <a:off x="506627" y="1223319"/>
            <a:ext cx="911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Assuming Bulk and Source tied together, i.e. V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BS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0.</a:t>
            </a:r>
          </a:p>
        </p:txBody>
      </p:sp>
    </p:spTree>
    <p:extLst>
      <p:ext uri="{BB962C8B-B14F-4D97-AF65-F5344CB8AC3E}">
        <p14:creationId xmlns:p14="http://schemas.microsoft.com/office/powerpoint/2010/main" val="51434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MOSFET 4</a:t>
            </a:r>
            <a:r>
              <a:rPr lang="en-US" altLang="zh-CN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terminal: Bulk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B795F65-7A0B-476A-96B5-479701908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506" y="3011076"/>
            <a:ext cx="6408137" cy="3555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FF8350-EE42-432D-9403-94F96D77D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180" y="1226923"/>
            <a:ext cx="3009900" cy="29337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71F079-6D5B-4E57-967B-9F38208AAC5D}"/>
              </a:ext>
            </a:extLst>
          </p:cNvPr>
          <p:cNvSpPr/>
          <p:nvPr/>
        </p:nvSpPr>
        <p:spPr>
          <a:xfrm>
            <a:off x="10361141" y="3812074"/>
            <a:ext cx="1204783" cy="370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1C114F-25AD-41C9-A661-57144831D0C6}"/>
              </a:ext>
            </a:extLst>
          </p:cNvPr>
          <p:cNvSpPr/>
          <p:nvPr/>
        </p:nvSpPr>
        <p:spPr>
          <a:xfrm>
            <a:off x="2804984" y="3768811"/>
            <a:ext cx="469557" cy="2965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6C44D8F-3992-443F-A78A-F58C201BBF50}"/>
              </a:ext>
            </a:extLst>
          </p:cNvPr>
          <p:cNvCxnSpPr/>
          <p:nvPr/>
        </p:nvCxnSpPr>
        <p:spPr>
          <a:xfrm flipV="1">
            <a:off x="3175686" y="2607276"/>
            <a:ext cx="550392" cy="11615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FB304DB-3EBE-4CAB-B516-B73AF0C32B9E}"/>
              </a:ext>
            </a:extLst>
          </p:cNvPr>
          <p:cNvSpPr txBox="1"/>
          <p:nvPr/>
        </p:nvSpPr>
        <p:spPr>
          <a:xfrm>
            <a:off x="3685661" y="236679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K’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F02EFC-F457-4BEB-A526-18A8F2B0C4A2}"/>
              </a:ext>
            </a:extLst>
          </p:cNvPr>
          <p:cNvSpPr txBox="1"/>
          <p:nvPr/>
        </p:nvSpPr>
        <p:spPr>
          <a:xfrm>
            <a:off x="5189838" y="1433384"/>
            <a:ext cx="183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Notation: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K’(W/L) = K or β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AF06AB-5292-4836-AE5F-ECC46D8582BA}"/>
              </a:ext>
            </a:extLst>
          </p:cNvPr>
          <p:cNvSpPr/>
          <p:nvPr/>
        </p:nvSpPr>
        <p:spPr>
          <a:xfrm>
            <a:off x="5090984" y="1452066"/>
            <a:ext cx="2057400" cy="6438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D0A968E-F7D0-495E-AA16-60DCC793C5F9}"/>
              </a:ext>
            </a:extLst>
          </p:cNvPr>
          <p:cNvSpPr/>
          <p:nvPr/>
        </p:nvSpPr>
        <p:spPr>
          <a:xfrm>
            <a:off x="1915297" y="5369011"/>
            <a:ext cx="3453714" cy="3812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18E448-30A7-4B44-AF5E-CD1C8006B3F8}"/>
              </a:ext>
            </a:extLst>
          </p:cNvPr>
          <p:cNvCxnSpPr/>
          <p:nvPr/>
        </p:nvCxnSpPr>
        <p:spPr>
          <a:xfrm>
            <a:off x="5449330" y="5560541"/>
            <a:ext cx="84025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7AED9A5-EBCA-437C-9826-BD139256957E}"/>
              </a:ext>
            </a:extLst>
          </p:cNvPr>
          <p:cNvSpPr txBox="1"/>
          <p:nvPr/>
        </p:nvSpPr>
        <p:spPr>
          <a:xfrm>
            <a:off x="6512011" y="5387399"/>
            <a:ext cx="4059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Non-zero V</a:t>
            </a:r>
            <a:r>
              <a:rPr lang="en-US" baseline="-25000" dirty="0">
                <a:solidFill>
                  <a:srgbClr val="FF0000"/>
                </a:solidFill>
              </a:rPr>
              <a:t>BS</a:t>
            </a:r>
            <a:r>
              <a:rPr lang="en-US" dirty="0">
                <a:solidFill>
                  <a:srgbClr val="FF0000"/>
                </a:solidFill>
              </a:rPr>
              <a:t> increases V</a:t>
            </a:r>
            <a:r>
              <a:rPr lang="en-US" baseline="-25000" dirty="0">
                <a:solidFill>
                  <a:srgbClr val="FF00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! Is that bad?</a:t>
            </a:r>
          </a:p>
        </p:txBody>
      </p:sp>
    </p:spTree>
    <p:extLst>
      <p:ext uri="{BB962C8B-B14F-4D97-AF65-F5344CB8AC3E}">
        <p14:creationId xmlns:p14="http://schemas.microsoft.com/office/powerpoint/2010/main" val="130633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Intuition about the equations: Saturation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4AB687A3-E496-49F4-B87C-C7CE99E77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968" y="1752205"/>
            <a:ext cx="9258155" cy="49357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E84B40-169F-4DFC-8866-F276B24A7EDF}"/>
              </a:ext>
            </a:extLst>
          </p:cNvPr>
          <p:cNvSpPr/>
          <p:nvPr/>
        </p:nvSpPr>
        <p:spPr>
          <a:xfrm>
            <a:off x="4732187" y="1982312"/>
            <a:ext cx="5059235" cy="1047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801E0F-75E3-4179-988A-8B6FC5B091CE}"/>
              </a:ext>
            </a:extLst>
          </p:cNvPr>
          <p:cNvSpPr txBox="1"/>
          <p:nvPr/>
        </p:nvSpPr>
        <p:spPr>
          <a:xfrm>
            <a:off x="4885700" y="2215918"/>
            <a:ext cx="6621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saturation current is proportional to (V</a:t>
            </a:r>
            <a:r>
              <a:rPr lang="en-US" sz="2400" baseline="-25000" dirty="0"/>
              <a:t>GS</a:t>
            </a:r>
            <a:r>
              <a:rPr lang="en-US" sz="2400" dirty="0"/>
              <a:t>–V</a:t>
            </a:r>
            <a:r>
              <a:rPr lang="en-US" sz="2400" baseline="-25000" dirty="0"/>
              <a:t>th</a:t>
            </a:r>
            <a:r>
              <a:rPr lang="en-US" sz="2400" dirty="0"/>
              <a:t>)</a:t>
            </a:r>
            <a:r>
              <a:rPr lang="en-US" sz="2400" baseline="30000" dirty="0"/>
              <a:t>2</a:t>
            </a:r>
            <a:r>
              <a:rPr lang="en-US" sz="2400" dirty="0"/>
              <a:t>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F2B410-7CB1-4417-AD0E-4E3FE67FE9D6}"/>
              </a:ext>
            </a:extLst>
          </p:cNvPr>
          <p:cNvGrpSpPr/>
          <p:nvPr/>
        </p:nvGrpSpPr>
        <p:grpSpPr>
          <a:xfrm>
            <a:off x="6509395" y="3273287"/>
            <a:ext cx="511679" cy="450574"/>
            <a:chOff x="6509395" y="3273287"/>
            <a:chExt cx="511679" cy="45057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A22622-0EC6-4B24-989C-C03FABE2B37E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EAC2D4-05C9-474F-8E7F-F7DAB9FC53F7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379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Intuition about the equations: Saturation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8C1F2352-9211-458D-AE78-4BF0CB6DA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925" y="1598694"/>
            <a:ext cx="9149212" cy="482213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7928B06-1A6F-44A9-A903-303DFF79BD0E}"/>
              </a:ext>
            </a:extLst>
          </p:cNvPr>
          <p:cNvGrpSpPr/>
          <p:nvPr/>
        </p:nvGrpSpPr>
        <p:grpSpPr>
          <a:xfrm>
            <a:off x="5919691" y="1783453"/>
            <a:ext cx="511679" cy="450574"/>
            <a:chOff x="6509395" y="3273287"/>
            <a:chExt cx="511679" cy="45057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A9798C-8CCF-4BD7-BE5D-E3E94EA8887A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E5CDFD-C146-46E4-8544-CAF1514B7D6E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25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Intuition about the equations: Ohmic/Triode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BBB7634F-DD2D-4355-B1F3-F81A46B98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293" y="1690688"/>
            <a:ext cx="10241391" cy="495885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4140EFF-6611-4545-A265-B029C847C1E0}"/>
              </a:ext>
            </a:extLst>
          </p:cNvPr>
          <p:cNvGrpSpPr/>
          <p:nvPr/>
        </p:nvGrpSpPr>
        <p:grpSpPr>
          <a:xfrm>
            <a:off x="810955" y="3074507"/>
            <a:ext cx="511679" cy="450574"/>
            <a:chOff x="6509395" y="3273287"/>
            <a:chExt cx="511679" cy="4505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F63E4AD-926C-4F89-A3E7-936BEFCC6202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C437E1-159B-496D-ACF8-F5F12F19A19F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0E379C-DA5C-4613-B517-8F7B0CBBEEEE}"/>
              </a:ext>
            </a:extLst>
          </p:cNvPr>
          <p:cNvGrpSpPr/>
          <p:nvPr/>
        </p:nvGrpSpPr>
        <p:grpSpPr>
          <a:xfrm>
            <a:off x="10021227" y="4572000"/>
            <a:ext cx="511679" cy="450574"/>
            <a:chOff x="6509395" y="3273287"/>
            <a:chExt cx="511679" cy="45057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22E2E03-B4B0-4806-8826-F9CAAD08701E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F3DDB47-28D9-44AB-868E-2306CC8128FF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0D83AA-AFDC-4478-A2AD-016A770E3126}"/>
              </a:ext>
            </a:extLst>
          </p:cNvPr>
          <p:cNvGrpSpPr/>
          <p:nvPr/>
        </p:nvGrpSpPr>
        <p:grpSpPr>
          <a:xfrm>
            <a:off x="7490057" y="5327377"/>
            <a:ext cx="511679" cy="450574"/>
            <a:chOff x="6509395" y="3273287"/>
            <a:chExt cx="511679" cy="45057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93EF833-BFEB-46C2-8BAD-3D686DD71155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B3A823-5C8D-48AF-BDF8-FE3CBCE2CC60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115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MOSFET Physics Basics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4F39528-76D1-4688-AACD-ECB624C5B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1157070"/>
            <a:ext cx="6645788" cy="37856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8B9C9F-A0F3-446B-AF98-0924289987B9}"/>
                  </a:ext>
                </a:extLst>
              </p:cNvPr>
              <p:cNvSpPr txBox="1"/>
              <p:nvPr/>
            </p:nvSpPr>
            <p:spPr>
              <a:xfrm>
                <a:off x="1621824" y="5474043"/>
                <a:ext cx="1804597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8B9C9F-A0F3-446B-AF98-092428998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824" y="5474043"/>
                <a:ext cx="1804597" cy="567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A1BDCB-5BA6-4D2A-A139-246DBA87D86B}"/>
              </a:ext>
            </a:extLst>
          </p:cNvPr>
          <p:cNvCxnSpPr/>
          <p:nvPr/>
        </p:nvCxnSpPr>
        <p:spPr>
          <a:xfrm>
            <a:off x="3552568" y="5757646"/>
            <a:ext cx="10688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395D00-9764-49E4-9DFC-52B76C7EB692}"/>
              </a:ext>
            </a:extLst>
          </p:cNvPr>
          <p:cNvSpPr txBox="1"/>
          <p:nvPr/>
        </p:nvSpPr>
        <p:spPr>
          <a:xfrm>
            <a:off x="4631315" y="5474043"/>
            <a:ext cx="7130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Capacitive divider from Gate Voltage to Bulk creates Surface potential </a:t>
            </a:r>
          </a:p>
          <a:p>
            <a:r>
              <a:rPr lang="en-US" dirty="0"/>
              <a:t>of channel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7A3754-85D9-4C22-8514-C1D1B99AE555}"/>
                  </a:ext>
                </a:extLst>
              </p:cNvPr>
              <p:cNvSpPr txBox="1"/>
              <p:nvPr/>
            </p:nvSpPr>
            <p:spPr>
              <a:xfrm>
                <a:off x="1683608" y="6295593"/>
                <a:ext cx="27978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≈1.2/1.3 →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≈0.8/0.7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7A3754-85D9-4C22-8514-C1D1B99AE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608" y="6295593"/>
                <a:ext cx="2797817" cy="276999"/>
              </a:xfrm>
              <a:prstGeom prst="rect">
                <a:avLst/>
              </a:prstGeom>
              <a:blipFill>
                <a:blip r:embed="rId4"/>
                <a:stretch>
                  <a:fillRect l="-654" t="-4444" r="-174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70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MOSFET Sub-threshold operation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69FE013-F62B-4D8D-A47C-D0257BFF2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988" y="1158730"/>
            <a:ext cx="8948103" cy="56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19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MOSFET Sub-threshold operation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69FE013-F62B-4D8D-A47C-D0257BFF2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988" y="1158730"/>
            <a:ext cx="8948103" cy="564366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AD3FAED-3CA8-4AA0-A4A5-D66E89B12F0F}"/>
              </a:ext>
            </a:extLst>
          </p:cNvPr>
          <p:cNvCxnSpPr/>
          <p:nvPr/>
        </p:nvCxnSpPr>
        <p:spPr>
          <a:xfrm flipH="1">
            <a:off x="4046838" y="6153665"/>
            <a:ext cx="14951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B3EBDD6-01DB-4B58-91D3-610BB4A4B211}"/>
              </a:ext>
            </a:extLst>
          </p:cNvPr>
          <p:cNvSpPr txBox="1"/>
          <p:nvPr/>
        </p:nvSpPr>
        <p:spPr>
          <a:xfrm>
            <a:off x="1285103" y="5708822"/>
            <a:ext cx="2879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Current not 0 at V</a:t>
            </a:r>
            <a:r>
              <a:rPr lang="en-US" baseline="-25000" dirty="0">
                <a:solidFill>
                  <a:srgbClr val="FF0000"/>
                </a:solidFill>
              </a:rPr>
              <a:t>GS</a:t>
            </a:r>
            <a:r>
              <a:rPr lang="en-US" dirty="0">
                <a:solidFill>
                  <a:srgbClr val="FF0000"/>
                </a:solidFill>
              </a:rPr>
              <a:t> &lt; V</a:t>
            </a:r>
            <a:r>
              <a:rPr lang="en-US" baseline="-25000" dirty="0">
                <a:solidFill>
                  <a:srgbClr val="FF00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!</a:t>
            </a:r>
          </a:p>
          <a:p>
            <a:r>
              <a:rPr lang="en-US" dirty="0">
                <a:solidFill>
                  <a:srgbClr val="FF0000"/>
                </a:solidFill>
              </a:rPr>
              <a:t>Just exponentially smaller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Like BJT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560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MOSFET Sub-threshold operation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C0A1210-4AE0-44A3-B13F-3A639524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13" y="1211275"/>
            <a:ext cx="8772798" cy="5646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97F602-EBB8-4E5E-BD5B-743B10992288}"/>
              </a:ext>
            </a:extLst>
          </p:cNvPr>
          <p:cNvSpPr/>
          <p:nvPr/>
        </p:nvSpPr>
        <p:spPr>
          <a:xfrm>
            <a:off x="2236573" y="3039762"/>
            <a:ext cx="1303638" cy="321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B81164E-9DAA-4C04-9098-C8DC8DE57782}"/>
                  </a:ext>
                </a:extLst>
              </p:cNvPr>
              <p:cNvSpPr/>
              <p:nvPr/>
            </p:nvSpPr>
            <p:spPr>
              <a:xfrm>
                <a:off x="2236573" y="3015734"/>
                <a:ext cx="14566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≈1.2/1.3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B81164E-9DAA-4C04-9098-C8DC8DE577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573" y="3015734"/>
                <a:ext cx="1456616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413D2C-11F5-4F16-BDDD-4AFD587BF3B1}"/>
                  </a:ext>
                </a:extLst>
              </p:cNvPr>
              <p:cNvSpPr txBox="1"/>
              <p:nvPr/>
            </p:nvSpPr>
            <p:spPr>
              <a:xfrm>
                <a:off x="3320878" y="3757638"/>
                <a:ext cx="949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413D2C-11F5-4F16-BDDD-4AFD587BF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878" y="3757638"/>
                <a:ext cx="949875" cy="276999"/>
              </a:xfrm>
              <a:prstGeom prst="rect">
                <a:avLst/>
              </a:prstGeom>
              <a:blipFill>
                <a:blip r:embed="rId4"/>
                <a:stretch>
                  <a:fillRect l="-1923" r="-4487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A11F4B3-F082-4059-829F-80345DD14F24}"/>
              </a:ext>
            </a:extLst>
          </p:cNvPr>
          <p:cNvSpPr txBox="1"/>
          <p:nvPr/>
        </p:nvSpPr>
        <p:spPr>
          <a:xfrm>
            <a:off x="4182763" y="3711471"/>
            <a:ext cx="148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(@ room </a:t>
            </a:r>
          </a:p>
          <a:p>
            <a:r>
              <a:rPr lang="en-US" dirty="0"/>
              <a:t>temperature)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4F058B-FE62-4026-8B45-CD55FF443055}"/>
              </a:ext>
            </a:extLst>
          </p:cNvPr>
          <p:cNvSpPr/>
          <p:nvPr/>
        </p:nvSpPr>
        <p:spPr>
          <a:xfrm>
            <a:off x="2236573" y="4182762"/>
            <a:ext cx="815545" cy="265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B978DC-9DBB-4F68-95C3-CC03ADE05C25}"/>
              </a:ext>
            </a:extLst>
          </p:cNvPr>
          <p:cNvSpPr txBox="1"/>
          <p:nvPr/>
        </p:nvSpPr>
        <p:spPr>
          <a:xfrm>
            <a:off x="2236573" y="4182762"/>
            <a:ext cx="896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&gt; 4U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5FF712-EC65-43B9-824C-5052CD349F02}"/>
                  </a:ext>
                </a:extLst>
              </p:cNvPr>
              <p:cNvSpPr txBox="1"/>
              <p:nvPr/>
            </p:nvSpPr>
            <p:spPr>
              <a:xfrm>
                <a:off x="4334132" y="6116595"/>
                <a:ext cx="6292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5FF712-EC65-43B9-824C-5052CD349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4132" y="6116595"/>
                <a:ext cx="629275" cy="276999"/>
              </a:xfrm>
              <a:prstGeom prst="rect">
                <a:avLst/>
              </a:prstGeom>
              <a:blipFill>
                <a:blip r:embed="rId5"/>
                <a:stretch>
                  <a:fillRect l="-2913" r="-1942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5156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DC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E16E5E-94C0-4101-89F9-BDE0C09AF572}"/>
              </a:ext>
            </a:extLst>
          </p:cNvPr>
          <p:cNvSpPr txBox="1"/>
          <p:nvPr/>
        </p:nvSpPr>
        <p:spPr>
          <a:xfrm>
            <a:off x="518984" y="1433384"/>
            <a:ext cx="106329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Capacitors – Open (Z</a:t>
            </a:r>
            <a:r>
              <a:rPr lang="en-US" baseline="-25000" dirty="0"/>
              <a:t>C</a:t>
            </a:r>
            <a:r>
              <a:rPr lang="en-US" dirty="0"/>
              <a:t> = 1/</a:t>
            </a:r>
            <a:r>
              <a:rPr lang="en-US" dirty="0" err="1"/>
              <a:t>jwC</a:t>
            </a:r>
            <a:r>
              <a:rPr lang="en-US" dirty="0"/>
              <a:t> &amp; DC </a:t>
            </a:r>
            <a:r>
              <a:rPr lang="en-US" dirty="0">
                <a:sym typeface="Wingdings" panose="05000000000000000000" pitchFamily="2" charset="2"/>
              </a:rPr>
              <a:t> w=0)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Inductors – Short (</a:t>
            </a:r>
            <a:r>
              <a:rPr lang="en-US" dirty="0"/>
              <a:t>Z</a:t>
            </a:r>
            <a:r>
              <a:rPr lang="en-US" baseline="-25000" dirty="0"/>
              <a:t>L</a:t>
            </a:r>
            <a:r>
              <a:rPr lang="en-US" dirty="0"/>
              <a:t> = </a:t>
            </a:r>
            <a:r>
              <a:rPr lang="en-US" dirty="0" err="1"/>
              <a:t>jwL</a:t>
            </a:r>
            <a:r>
              <a:rPr lang="en-US" dirty="0"/>
              <a:t> &amp; DC </a:t>
            </a:r>
            <a:r>
              <a:rPr lang="en-US" dirty="0">
                <a:sym typeface="Wingdings" panose="05000000000000000000" pitchFamily="2" charset="2"/>
              </a:rPr>
              <a:t> w=0)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Disable AC sources (Voltage source  Short, Current Source  Open)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If multiple DC sources, can do superposition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Choose one source, disable others (Voltage source  Short, Current Source  Open)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Find output due to this one source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Repeat above for all sources one by 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Final output is sum off all the above</a:t>
            </a:r>
          </a:p>
        </p:txBody>
      </p:sp>
    </p:spTree>
    <p:extLst>
      <p:ext uri="{BB962C8B-B14F-4D97-AF65-F5344CB8AC3E}">
        <p14:creationId xmlns:p14="http://schemas.microsoft.com/office/powerpoint/2010/main" val="186938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DC Equivalent Circuit: Example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B2A9D76-D600-420E-8D79-EA27E5954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204" y="1690688"/>
            <a:ext cx="9585225" cy="506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84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Biasing in Saturation/Triode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4584EF84-B523-4660-910B-215F81A79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395" y="1690688"/>
            <a:ext cx="8573210" cy="469828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D52B481-A901-4592-A942-D112E3D9940E}"/>
              </a:ext>
            </a:extLst>
          </p:cNvPr>
          <p:cNvGrpSpPr/>
          <p:nvPr/>
        </p:nvGrpSpPr>
        <p:grpSpPr>
          <a:xfrm>
            <a:off x="4558746" y="2358886"/>
            <a:ext cx="436037" cy="461665"/>
            <a:chOff x="4439478" y="2266122"/>
            <a:chExt cx="436037" cy="4616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4B77CB-2167-4FC7-966A-0A86F381439B}"/>
                </a:ext>
              </a:extLst>
            </p:cNvPr>
            <p:cNvSpPr/>
            <p:nvPr/>
          </p:nvSpPr>
          <p:spPr>
            <a:xfrm>
              <a:off x="4439478" y="2305878"/>
              <a:ext cx="397565" cy="3578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9FCCA6-82D0-408A-8C76-543FF7C3CC67}"/>
                </a:ext>
              </a:extLst>
            </p:cNvPr>
            <p:cNvSpPr txBox="1"/>
            <p:nvPr/>
          </p:nvSpPr>
          <p:spPr>
            <a:xfrm>
              <a:off x="4535357" y="226612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24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059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Biasing in Saturation/Triode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157581CF-EB7D-418A-80BF-AE7B1AD48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879" y="1865670"/>
            <a:ext cx="8821536" cy="478208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CF4A09E-1AEC-4C43-844A-611F543047D4}"/>
              </a:ext>
            </a:extLst>
          </p:cNvPr>
          <p:cNvGrpSpPr/>
          <p:nvPr/>
        </p:nvGrpSpPr>
        <p:grpSpPr>
          <a:xfrm>
            <a:off x="2785533" y="4890057"/>
            <a:ext cx="511679" cy="450574"/>
            <a:chOff x="6509395" y="3273287"/>
            <a:chExt cx="511679" cy="4505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0BA207-63E1-46AB-8BAC-53EF787EA5AF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06349DB-D57F-4D54-89D4-C6A1378E03F7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2552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AC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7826722-1539-44D7-A906-E05A2AA4E2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631" b="22846"/>
          <a:stretch/>
        </p:blipFill>
        <p:spPr>
          <a:xfrm>
            <a:off x="740605" y="1278927"/>
            <a:ext cx="10970109" cy="27308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1C13DC-36BE-4E62-9478-E41BD90E5606}"/>
              </a:ext>
            </a:extLst>
          </p:cNvPr>
          <p:cNvSpPr/>
          <p:nvPr/>
        </p:nvSpPr>
        <p:spPr>
          <a:xfrm>
            <a:off x="838200" y="418910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If multiple AC sources, can do superposition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Choose one source, disable others (Voltage source  Short, Current Source  Open)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Find output due to this one source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Repeat above for all sources one by 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Final output is sum off all the above</a:t>
            </a:r>
          </a:p>
        </p:txBody>
      </p:sp>
    </p:spTree>
    <p:extLst>
      <p:ext uri="{BB962C8B-B14F-4D97-AF65-F5344CB8AC3E}">
        <p14:creationId xmlns:p14="http://schemas.microsoft.com/office/powerpoint/2010/main" val="3537854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Small Signal Models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077908B-6593-4116-A2AD-CD9C305A7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371" y="1326165"/>
            <a:ext cx="10544167" cy="498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33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Small Signal Models with Bulk Terminal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380D084-92FF-40C2-9B82-75CCE88BA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898" y="1086666"/>
            <a:ext cx="9218896" cy="54910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D98EB1-16E0-4037-A792-11B6663316B6}"/>
              </a:ext>
            </a:extLst>
          </p:cNvPr>
          <p:cNvSpPr/>
          <p:nvPr/>
        </p:nvSpPr>
        <p:spPr>
          <a:xfrm>
            <a:off x="6419335" y="5999205"/>
            <a:ext cx="2804984" cy="4695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399A4D-8D2A-4AD0-B239-3475B82F06AF}"/>
              </a:ext>
            </a:extLst>
          </p:cNvPr>
          <p:cNvCxnSpPr/>
          <p:nvPr/>
        </p:nvCxnSpPr>
        <p:spPr>
          <a:xfrm>
            <a:off x="9224319" y="6221627"/>
            <a:ext cx="54369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D1E45B-6348-4C07-A99C-A2C197239A42}"/>
                  </a:ext>
                </a:extLst>
              </p:cNvPr>
              <p:cNvSpPr txBox="1"/>
              <p:nvPr/>
            </p:nvSpPr>
            <p:spPr>
              <a:xfrm>
                <a:off x="9808487" y="6083127"/>
                <a:ext cx="13338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D1E45B-6348-4C07-A99C-A2C197239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8487" y="6083127"/>
                <a:ext cx="1333891" cy="276999"/>
              </a:xfrm>
              <a:prstGeom prst="rect">
                <a:avLst/>
              </a:prstGeom>
              <a:blipFill>
                <a:blip r:embed="rId3"/>
                <a:stretch>
                  <a:fillRect l="-3653" r="-365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BB0A9A-6CAA-47EB-BF80-283EA4C45E2D}"/>
                  </a:ext>
                </a:extLst>
              </p:cNvPr>
              <p:cNvSpPr txBox="1"/>
              <p:nvPr/>
            </p:nvSpPr>
            <p:spPr>
              <a:xfrm>
                <a:off x="369451" y="1606378"/>
                <a:ext cx="832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BB0A9A-6CAA-47EB-BF80-283EA4C45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51" y="1606378"/>
                <a:ext cx="832985" cy="276999"/>
              </a:xfrm>
              <a:prstGeom prst="rect">
                <a:avLst/>
              </a:prstGeom>
              <a:blipFill>
                <a:blip r:embed="rId4"/>
                <a:stretch>
                  <a:fillRect l="-2941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5A68A53A-606F-49C0-B88F-949032C0907B}"/>
              </a:ext>
            </a:extLst>
          </p:cNvPr>
          <p:cNvSpPr/>
          <p:nvPr/>
        </p:nvSpPr>
        <p:spPr>
          <a:xfrm>
            <a:off x="228600" y="1513703"/>
            <a:ext cx="1173892" cy="5821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A296B4-C8B2-49A3-9F9F-A2FBF8E35190}"/>
              </a:ext>
            </a:extLst>
          </p:cNvPr>
          <p:cNvSpPr/>
          <p:nvPr/>
        </p:nvSpPr>
        <p:spPr>
          <a:xfrm>
            <a:off x="9768015" y="5942886"/>
            <a:ext cx="1421027" cy="5821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67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AC Analysis: CS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F5053B2-8169-47AA-B8C4-C5F591EBE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05" y="1706217"/>
            <a:ext cx="10117109" cy="49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1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CS amplifier: Voltage Gain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F112030-98FE-45FE-8F02-E8F678399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32" y="1669569"/>
            <a:ext cx="10878762" cy="49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31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/>
              <a:t>CS amplifier: Input Resistance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3A6CB1D-EF96-4E07-BB47-6B33D38DA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055" y="1718434"/>
            <a:ext cx="8961162" cy="488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2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/>
              <a:t>CS amplifier: Output Resistance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AF505FE-1D4B-4131-9FE9-CB85F35ED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925" y="1676607"/>
            <a:ext cx="8131865" cy="510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02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Frequency Response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156A1A7-D744-442B-BE96-155ADC27C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35" y="1576389"/>
            <a:ext cx="3829802" cy="3824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A4F23E-6EC6-438E-8654-C6DED76C4E8D}"/>
              </a:ext>
            </a:extLst>
          </p:cNvPr>
          <p:cNvSpPr txBox="1"/>
          <p:nvPr/>
        </p:nvSpPr>
        <p:spPr>
          <a:xfrm>
            <a:off x="104524" y="5400728"/>
            <a:ext cx="539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Gain of amplifier reduces at high frequency! –WHY?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3E971-758A-4D39-8A91-A2CF598DA55D}"/>
              </a:ext>
            </a:extLst>
          </p:cNvPr>
          <p:cNvSpPr txBox="1"/>
          <p:nvPr/>
        </p:nvSpPr>
        <p:spPr>
          <a:xfrm>
            <a:off x="104523" y="5770060"/>
            <a:ext cx="430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(Gain is a graph –not 1 number!)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B80AF4-7D25-4F44-B85B-6AAA52576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116" y="1648326"/>
            <a:ext cx="7143142" cy="29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34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of RC circuit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5A7FDAE-9E02-486F-B4C8-320BFBF10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41" y="1690688"/>
            <a:ext cx="4233383" cy="4065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EFAC4C-D60D-4A94-B021-859F2BA15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237" y="1717257"/>
            <a:ext cx="6402405" cy="3780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DFE3C2-1D17-4EC8-981C-B268DE5AB89F}"/>
              </a:ext>
            </a:extLst>
          </p:cNvPr>
          <p:cNvSpPr txBox="1"/>
          <p:nvPr/>
        </p:nvSpPr>
        <p:spPr>
          <a:xfrm>
            <a:off x="3102796" y="6030930"/>
            <a:ext cx="847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solidFill>
                  <a:srgbClr val="FF0000"/>
                </a:solidFill>
              </a:rPr>
              <a:t>To get intuition, always try to find the gain for small and large w</a:t>
            </a:r>
          </a:p>
        </p:txBody>
      </p:sp>
    </p:spTree>
    <p:extLst>
      <p:ext uri="{BB962C8B-B14F-4D97-AF65-F5344CB8AC3E}">
        <p14:creationId xmlns:p14="http://schemas.microsoft.com/office/powerpoint/2010/main" val="41346346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General Transfer Function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1F4BA27-763D-44F8-A8C2-2945D62EB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4" y="1611585"/>
            <a:ext cx="8454347" cy="18174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5C633A-1CAF-402D-8994-C574752E6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77" y="3429000"/>
            <a:ext cx="5159126" cy="15690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7C64CF-A06A-4656-8A0F-EB9BB391C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790" y="3277456"/>
            <a:ext cx="4110210" cy="35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48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altLang="zh-CN" dirty="0"/>
              <a:t>Magnitude Bode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plots: Single pole system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13F0C83-F5B6-4372-9363-4F9CABD9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574" y="1679814"/>
            <a:ext cx="10671425" cy="51781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6BC9B7-1825-4C6E-9226-49C49A3EF0AA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106A65-CC7F-46A3-84B4-CA969F7940A1}"/>
              </a:ext>
            </a:extLst>
          </p:cNvPr>
          <p:cNvSpPr/>
          <p:nvPr/>
        </p:nvSpPr>
        <p:spPr>
          <a:xfrm>
            <a:off x="3308712" y="1916668"/>
            <a:ext cx="908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|H(</a:t>
            </a:r>
            <a:r>
              <a:rPr lang="en-US" dirty="0" err="1"/>
              <a:t>jw</a:t>
            </a:r>
            <a:r>
              <a:rPr lang="en-US" dirty="0"/>
              <a:t>)|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F24E3A-5175-4BA9-987E-F5637B683DCA}"/>
              </a:ext>
            </a:extLst>
          </p:cNvPr>
          <p:cNvSpPr txBox="1"/>
          <p:nvPr/>
        </p:nvSpPr>
        <p:spPr>
          <a:xfrm>
            <a:off x="1025691" y="5648827"/>
            <a:ext cx="6178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pole frequency is an important point on X axis-slope changes after this point</a:t>
            </a:r>
          </a:p>
        </p:txBody>
      </p:sp>
    </p:spTree>
    <p:extLst>
      <p:ext uri="{BB962C8B-B14F-4D97-AF65-F5344CB8AC3E}">
        <p14:creationId xmlns:p14="http://schemas.microsoft.com/office/powerpoint/2010/main" val="13319162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altLang="zh-CN" dirty="0"/>
              <a:t>Magnitude Bode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plots: Single zero system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E6BC9B7-1825-4C6E-9226-49C49A3EF0AA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CFF684-BB9A-4232-8A8D-FD91CF2A7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204" y="1634490"/>
            <a:ext cx="10722796" cy="52235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5322EF-EC8D-4FFB-8AC0-4D34BF9A77E2}"/>
              </a:ext>
            </a:extLst>
          </p:cNvPr>
          <p:cNvSpPr/>
          <p:nvPr/>
        </p:nvSpPr>
        <p:spPr>
          <a:xfrm>
            <a:off x="3164305" y="2003258"/>
            <a:ext cx="860257" cy="403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AE14E3-B62D-4827-853D-D7BE928B4CD4}"/>
              </a:ext>
            </a:extLst>
          </p:cNvPr>
          <p:cNvSpPr txBox="1"/>
          <p:nvPr/>
        </p:nvSpPr>
        <p:spPr>
          <a:xfrm>
            <a:off x="1070810" y="5961648"/>
            <a:ext cx="10413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zero frequency is an important point on X axis-slope changes after this point</a:t>
            </a:r>
          </a:p>
        </p:txBody>
      </p:sp>
    </p:spTree>
    <p:extLst>
      <p:ext uri="{BB962C8B-B14F-4D97-AF65-F5344CB8AC3E}">
        <p14:creationId xmlns:p14="http://schemas.microsoft.com/office/powerpoint/2010/main" val="355635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altLang="zh-CN" dirty="0"/>
              <a:t>Bode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plots: Many pole zero system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995DEC3-B4F2-4937-B5ED-CE11090B7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544" y="1793096"/>
            <a:ext cx="10897456" cy="50649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64F53E-6DFD-4710-847F-FE24E542C9AA}"/>
                  </a:ext>
                </a:extLst>
              </p:cNvPr>
              <p:cNvSpPr txBox="1"/>
              <p:nvPr/>
            </p:nvSpPr>
            <p:spPr>
              <a:xfrm>
                <a:off x="6096000" y="3141132"/>
                <a:ext cx="54543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(only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64F53E-6DFD-4710-847F-FE24E542C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41132"/>
                <a:ext cx="5454316" cy="369332"/>
              </a:xfrm>
              <a:prstGeom prst="rect">
                <a:avLst/>
              </a:prstGeom>
              <a:blipFill>
                <a:blip r:embed="rId3"/>
                <a:stretch>
                  <a:fillRect l="-89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AD6214B-87C7-4CA7-9C42-F72D6DBD40A8}"/>
              </a:ext>
            </a:extLst>
          </p:cNvPr>
          <p:cNvSpPr txBox="1"/>
          <p:nvPr/>
        </p:nvSpPr>
        <p:spPr>
          <a:xfrm>
            <a:off x="7802479" y="4501200"/>
            <a:ext cx="347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(this part only tells slope)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D8FF50-A049-48FA-82E3-F591452E17F6}"/>
              </a:ext>
            </a:extLst>
          </p:cNvPr>
          <p:cNvSpPr txBox="1"/>
          <p:nvPr/>
        </p:nvSpPr>
        <p:spPr>
          <a:xfrm>
            <a:off x="7756358" y="6049264"/>
            <a:ext cx="4521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(this part adds exact magnitude information)</a:t>
            </a:r>
          </a:p>
        </p:txBody>
      </p:sp>
    </p:spTree>
    <p:extLst>
      <p:ext uri="{BB962C8B-B14F-4D97-AF65-F5344CB8AC3E}">
        <p14:creationId xmlns:p14="http://schemas.microsoft.com/office/powerpoint/2010/main" val="315723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altLang="zh-CN" dirty="0"/>
              <a:t>Parasitic Capacitors in Transistors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A546A6E-570A-462C-AB6A-730237B4D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5" y="1326165"/>
            <a:ext cx="6740788" cy="27421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6E2CFE-B7FC-4DEA-8824-B81381BF51AC}"/>
              </a:ext>
            </a:extLst>
          </p:cNvPr>
          <p:cNvSpPr txBox="1"/>
          <p:nvPr/>
        </p:nvSpPr>
        <p:spPr>
          <a:xfrm>
            <a:off x="0" y="4346256"/>
            <a:ext cx="519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b="1" dirty="0"/>
              <a:t>Typically Cgs &gt;&gt; </a:t>
            </a:r>
            <a:r>
              <a:rPr lang="en-SG" b="1" dirty="0" err="1"/>
              <a:t>Cgd</a:t>
            </a:r>
            <a:r>
              <a:rPr lang="en-SG" b="1" dirty="0"/>
              <a:t> (though effect of </a:t>
            </a:r>
            <a:r>
              <a:rPr lang="en-SG" b="1" dirty="0" err="1"/>
              <a:t>Cgd</a:t>
            </a:r>
            <a:r>
              <a:rPr lang="en-SG" b="1" dirty="0"/>
              <a:t> may be amplified by Miller Effect)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FC453E-4FE8-4219-B404-BF7152CB9717}"/>
              </a:ext>
            </a:extLst>
          </p:cNvPr>
          <p:cNvSpPr txBox="1"/>
          <p:nvPr/>
        </p:nvSpPr>
        <p:spPr>
          <a:xfrm>
            <a:off x="7500550" y="290759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Earlier model (valid for low frequency)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85FBD9-F2A7-4307-9018-3772AEDC3F7F}"/>
              </a:ext>
            </a:extLst>
          </p:cNvPr>
          <p:cNvGrpSpPr/>
          <p:nvPr/>
        </p:nvGrpSpPr>
        <p:grpSpPr>
          <a:xfrm>
            <a:off x="7205380" y="3429000"/>
            <a:ext cx="4611451" cy="2219791"/>
            <a:chOff x="3179239" y="1693612"/>
            <a:chExt cx="4611451" cy="221979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6D8644F-BE75-4062-A733-93357455DE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31" b="17410"/>
            <a:stretch>
              <a:fillRect/>
            </a:stretch>
          </p:blipFill>
          <p:spPr bwMode="auto">
            <a:xfrm>
              <a:off x="3387958" y="2132298"/>
              <a:ext cx="4402732" cy="1781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91A1FAC-8C2C-4211-A61A-738BF4412A40}"/>
                </a:ext>
              </a:extLst>
            </p:cNvPr>
            <p:cNvCxnSpPr/>
            <p:nvPr/>
          </p:nvCxnSpPr>
          <p:spPr>
            <a:xfrm>
              <a:off x="4000500" y="2225842"/>
              <a:ext cx="0" cy="59031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3DC28F5-7F09-4B3E-B9AB-920BD10ABB77}"/>
                </a:ext>
              </a:extLst>
            </p:cNvPr>
            <p:cNvCxnSpPr/>
            <p:nvPr/>
          </p:nvCxnSpPr>
          <p:spPr>
            <a:xfrm>
              <a:off x="3820026" y="2816160"/>
              <a:ext cx="3128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9C8A4A-22EC-4BA3-9523-AC0CE8E20F4D}"/>
                </a:ext>
              </a:extLst>
            </p:cNvPr>
            <p:cNvCxnSpPr/>
            <p:nvPr/>
          </p:nvCxnSpPr>
          <p:spPr>
            <a:xfrm>
              <a:off x="3820026" y="3011589"/>
              <a:ext cx="3128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E421C-2C3E-4E4B-88BB-D2D56F252D17}"/>
                </a:ext>
              </a:extLst>
            </p:cNvPr>
            <p:cNvCxnSpPr/>
            <p:nvPr/>
          </p:nvCxnSpPr>
          <p:spPr>
            <a:xfrm>
              <a:off x="4000500" y="3022850"/>
              <a:ext cx="0" cy="69490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83F1A34-0033-4935-9401-6C4576C430D5}"/>
                    </a:ext>
                  </a:extLst>
                </p:cNvPr>
                <p:cNvSpPr txBox="1"/>
                <p:nvPr/>
              </p:nvSpPr>
              <p:spPr>
                <a:xfrm>
                  <a:off x="3179239" y="2746119"/>
                  <a:ext cx="442044" cy="11305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en-US" b="0" dirty="0"/>
                </a:p>
                <a:p>
                  <a:r>
                    <a:rPr lang="en-US" dirty="0"/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</m:oMath>
                  </a14:m>
                  <a:r>
                    <a:rPr lang="en-US" dirty="0"/>
                    <a:t> </a:t>
                  </a:r>
                </a:p>
                <a:p>
                  <a:r>
                    <a:rPr lang="en-US" dirty="0"/>
                    <a:t>For</a:t>
                  </a:r>
                </a:p>
                <a:p>
                  <a:r>
                    <a:rPr lang="en-US" dirty="0"/>
                    <a:t>BJT)</a:t>
                  </a: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8C35B67-4D69-45D8-99D1-66EE4BB6BE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9239" y="2746119"/>
                  <a:ext cx="442044" cy="1130566"/>
                </a:xfrm>
                <a:prstGeom prst="rect">
                  <a:avLst/>
                </a:prstGeom>
                <a:blipFill>
                  <a:blip r:embed="rId4"/>
                  <a:stretch>
                    <a:fillRect l="-31507" r="-20548" b="-118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33E4B21-995E-49DA-B4AF-81FB52574D74}"/>
                </a:ext>
              </a:extLst>
            </p:cNvPr>
            <p:cNvCxnSpPr>
              <a:cxnSpLocks/>
            </p:cNvCxnSpPr>
            <p:nvPr/>
          </p:nvCxnSpPr>
          <p:spPr>
            <a:xfrm>
              <a:off x="4722394" y="2219826"/>
              <a:ext cx="24063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75AC9D-9059-4E0D-975F-512531DC7EBB}"/>
                </a:ext>
              </a:extLst>
            </p:cNvPr>
            <p:cNvCxnSpPr/>
            <p:nvPr/>
          </p:nvCxnSpPr>
          <p:spPr>
            <a:xfrm>
              <a:off x="4957011" y="2069432"/>
              <a:ext cx="0" cy="28274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48AA9C4-6FAD-463D-932D-D5C8C9DDD496}"/>
                </a:ext>
              </a:extLst>
            </p:cNvPr>
            <p:cNvCxnSpPr/>
            <p:nvPr/>
          </p:nvCxnSpPr>
          <p:spPr>
            <a:xfrm>
              <a:off x="5101390" y="2078455"/>
              <a:ext cx="0" cy="28274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B14EE64-CF12-4237-B69E-09B2FB6E1FAE}"/>
                </a:ext>
              </a:extLst>
            </p:cNvPr>
            <p:cNvCxnSpPr/>
            <p:nvPr/>
          </p:nvCxnSpPr>
          <p:spPr>
            <a:xfrm>
              <a:off x="5107405" y="2219826"/>
              <a:ext cx="55345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1D84326-54F9-49CC-97E6-29E07FA00050}"/>
                    </a:ext>
                  </a:extLst>
                </p:cNvPr>
                <p:cNvSpPr txBox="1"/>
                <p:nvPr/>
              </p:nvSpPr>
              <p:spPr>
                <a:xfrm>
                  <a:off x="4884258" y="1693612"/>
                  <a:ext cx="1681038" cy="2995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𝐵𝐽𝑇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BCD9045-2B49-4C5B-B101-B498D350EA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4258" y="1693612"/>
                  <a:ext cx="1681038" cy="299569"/>
                </a:xfrm>
                <a:prstGeom prst="rect">
                  <a:avLst/>
                </a:prstGeom>
                <a:blipFill>
                  <a:blip r:embed="rId5"/>
                  <a:stretch>
                    <a:fillRect l="-2899" r="-4710"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C84BD8C-58B6-42A6-A099-2A812A35901B}"/>
              </a:ext>
            </a:extLst>
          </p:cNvPr>
          <p:cNvSpPr txBox="1"/>
          <p:nvPr/>
        </p:nvSpPr>
        <p:spPr>
          <a:xfrm>
            <a:off x="7623209" y="5862644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New model (including capacitors)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876A18-25E7-4F52-8647-C0245AD14F87}"/>
              </a:ext>
            </a:extLst>
          </p:cNvPr>
          <p:cNvGrpSpPr/>
          <p:nvPr/>
        </p:nvGrpSpPr>
        <p:grpSpPr>
          <a:xfrm>
            <a:off x="8438940" y="4474389"/>
            <a:ext cx="461985" cy="416912"/>
            <a:chOff x="2978404" y="2766156"/>
            <a:chExt cx="461985" cy="41691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7627C4F-BDB6-496E-912D-FE0D15BC5098}"/>
                </a:ext>
              </a:extLst>
            </p:cNvPr>
            <p:cNvSpPr/>
            <p:nvPr/>
          </p:nvSpPr>
          <p:spPr>
            <a:xfrm>
              <a:off x="3073426" y="2766156"/>
              <a:ext cx="366963" cy="41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B92B8F9-4C7C-49A2-A617-90A4146E54DA}"/>
                </a:ext>
              </a:extLst>
            </p:cNvPr>
            <p:cNvSpPr/>
            <p:nvPr/>
          </p:nvSpPr>
          <p:spPr>
            <a:xfrm>
              <a:off x="2978404" y="2789672"/>
              <a:ext cx="4363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gs</a:t>
              </a:r>
              <a:endPara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D17603-C47B-4F8C-9928-6CF4FE9C9508}"/>
              </a:ext>
            </a:extLst>
          </p:cNvPr>
          <p:cNvGrpSpPr/>
          <p:nvPr/>
        </p:nvGrpSpPr>
        <p:grpSpPr>
          <a:xfrm>
            <a:off x="10109275" y="4458904"/>
            <a:ext cx="461985" cy="416912"/>
            <a:chOff x="2978404" y="2766156"/>
            <a:chExt cx="461985" cy="41691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E840994-C57F-42A5-87C6-D275988A332D}"/>
                </a:ext>
              </a:extLst>
            </p:cNvPr>
            <p:cNvSpPr/>
            <p:nvPr/>
          </p:nvSpPr>
          <p:spPr>
            <a:xfrm>
              <a:off x="3073426" y="2766156"/>
              <a:ext cx="366963" cy="41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A09BAB9-28CE-4767-9EA2-7176E8752623}"/>
                </a:ext>
              </a:extLst>
            </p:cNvPr>
            <p:cNvSpPr/>
            <p:nvPr/>
          </p:nvSpPr>
          <p:spPr>
            <a:xfrm>
              <a:off x="2978404" y="2789672"/>
              <a:ext cx="4363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gs</a:t>
              </a:r>
              <a:endPara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AF5DE1E-9729-4C49-B246-D5982AC03421}"/>
              </a:ext>
            </a:extLst>
          </p:cNvPr>
          <p:cNvSpPr/>
          <p:nvPr/>
        </p:nvSpPr>
        <p:spPr>
          <a:xfrm>
            <a:off x="11072855" y="4543277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6543E10-80A5-4CA8-ACE3-2F74D26F88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6525" b="59827"/>
          <a:stretch/>
        </p:blipFill>
        <p:spPr>
          <a:xfrm>
            <a:off x="7426402" y="1275848"/>
            <a:ext cx="3828105" cy="167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62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dirty="0"/>
              <a:t>Example: CE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E6BC9B7-1825-4C6E-9226-49C49A3EF0AA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322EF-EC8D-4FFB-8AC0-4D34BF9A77E2}"/>
              </a:ext>
            </a:extLst>
          </p:cNvPr>
          <p:cNvSpPr/>
          <p:nvPr/>
        </p:nvSpPr>
        <p:spPr>
          <a:xfrm>
            <a:off x="3164305" y="2003258"/>
            <a:ext cx="860257" cy="403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2BDA19-1628-423C-A8CB-ABD157481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32" y="1690688"/>
            <a:ext cx="5797968" cy="30526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0E3632-6DBA-42AD-A857-24D67D8CA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35" y="4743347"/>
            <a:ext cx="5869156" cy="10826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A422AA-DB4C-4EFD-B9EB-C2C1295EBC6D}"/>
              </a:ext>
            </a:extLst>
          </p:cNvPr>
          <p:cNvSpPr txBox="1"/>
          <p:nvPr/>
        </p:nvSpPr>
        <p:spPr>
          <a:xfrm>
            <a:off x="1798721" y="270710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1B27AD-CF00-44A3-B6B2-34405AF2B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395" y="1690688"/>
            <a:ext cx="6326605" cy="25028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5EF318-5133-460A-8F8C-19C31F742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2782" y="3808102"/>
            <a:ext cx="451851" cy="3553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4722D2-C414-4A77-8DCF-0BEC52F9D4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1486" y="2453208"/>
            <a:ext cx="195203" cy="49575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25B2CCB-A3CB-4B23-9390-18081BD5FDA1}"/>
              </a:ext>
            </a:extLst>
          </p:cNvPr>
          <p:cNvGrpSpPr/>
          <p:nvPr/>
        </p:nvGrpSpPr>
        <p:grpSpPr>
          <a:xfrm>
            <a:off x="9004633" y="2370221"/>
            <a:ext cx="446172" cy="609668"/>
            <a:chOff x="9004633" y="2370221"/>
            <a:chExt cx="446172" cy="60966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39F680-6DC3-49D5-AF4F-B7E1BA8EB666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D8E201-FC8E-4C5D-BE59-BF7864F70B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0A18AD-1104-4DC3-A086-763282E0A8AF}"/>
              </a:ext>
            </a:extLst>
          </p:cNvPr>
          <p:cNvGrpSpPr/>
          <p:nvPr/>
        </p:nvGrpSpPr>
        <p:grpSpPr>
          <a:xfrm>
            <a:off x="10083214" y="2912183"/>
            <a:ext cx="446172" cy="609668"/>
            <a:chOff x="10083214" y="2912183"/>
            <a:chExt cx="446172" cy="609668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75448F9-D21C-4656-ACA0-D555DCAB7FCB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00DC7CB-22FF-47DA-A02B-7E5FD46B89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B1C987E-A350-424C-89C9-BEC94F727571}"/>
              </a:ext>
            </a:extLst>
          </p:cNvPr>
          <p:cNvCxnSpPr/>
          <p:nvPr/>
        </p:nvCxnSpPr>
        <p:spPr>
          <a:xfrm flipH="1">
            <a:off x="9841832" y="3429000"/>
            <a:ext cx="529389" cy="15701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FCCF753-C98B-4B31-B4F0-DB355BF09222}"/>
              </a:ext>
            </a:extLst>
          </p:cNvPr>
          <p:cNvCxnSpPr>
            <a:cxnSpLocks/>
          </p:cNvCxnSpPr>
          <p:nvPr/>
        </p:nvCxnSpPr>
        <p:spPr>
          <a:xfrm>
            <a:off x="9095874" y="2979889"/>
            <a:ext cx="620377" cy="2019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048AB06-24F6-4E76-B0D3-D729EC226878}"/>
              </a:ext>
            </a:extLst>
          </p:cNvPr>
          <p:cNvSpPr txBox="1"/>
          <p:nvPr/>
        </p:nvSpPr>
        <p:spPr>
          <a:xfrm>
            <a:off x="8299909" y="4999121"/>
            <a:ext cx="34790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Ignored since very small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Also, Cc &gt;&gt; C</a:t>
            </a:r>
            <a:r>
              <a:rPr lang="el-GR" baseline="-25000" dirty="0"/>
              <a:t>Π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795C9E-8A84-46A7-A8FA-0FC64FD13A56}"/>
              </a:ext>
            </a:extLst>
          </p:cNvPr>
          <p:cNvSpPr/>
          <p:nvPr/>
        </p:nvSpPr>
        <p:spPr>
          <a:xfrm>
            <a:off x="7904747" y="4999121"/>
            <a:ext cx="3074069" cy="1281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F94D35-A09A-4176-818B-0F88D26F9F82}"/>
              </a:ext>
            </a:extLst>
          </p:cNvPr>
          <p:cNvSpPr txBox="1"/>
          <p:nvPr/>
        </p:nvSpPr>
        <p:spPr>
          <a:xfrm>
            <a:off x="1094312" y="6014784"/>
            <a:ext cx="2522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R</a:t>
            </a:r>
            <a:r>
              <a:rPr lang="en-US" baseline="-25000" dirty="0"/>
              <a:t>B</a:t>
            </a:r>
            <a:r>
              <a:rPr lang="en-US" dirty="0"/>
              <a:t>’ = R</a:t>
            </a:r>
            <a:r>
              <a:rPr lang="en-US" baseline="-25000" dirty="0"/>
              <a:t>B1</a:t>
            </a:r>
            <a:r>
              <a:rPr lang="en-US" dirty="0"/>
              <a:t>||R</a:t>
            </a:r>
            <a:r>
              <a:rPr lang="en-US" baseline="-25000" dirty="0"/>
              <a:t>B2</a:t>
            </a:r>
            <a:r>
              <a:rPr lang="en-US" dirty="0"/>
              <a:t>||r</a:t>
            </a:r>
            <a:r>
              <a:rPr lang="en-US" baseline="-25000" dirty="0"/>
              <a:t>π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D81FB1-275F-453B-BAB2-495AC1B3B894}"/>
              </a:ext>
            </a:extLst>
          </p:cNvPr>
          <p:cNvSpPr/>
          <p:nvPr/>
        </p:nvSpPr>
        <p:spPr>
          <a:xfrm>
            <a:off x="1024128" y="5176456"/>
            <a:ext cx="978335" cy="227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368F5C-24A9-4A54-8B9A-DDC06913CD46}"/>
              </a:ext>
            </a:extLst>
          </p:cNvPr>
          <p:cNvSpPr/>
          <p:nvPr/>
        </p:nvSpPr>
        <p:spPr>
          <a:xfrm>
            <a:off x="820386" y="5461485"/>
            <a:ext cx="1282733" cy="364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868C8A-1E56-4047-80D6-4AB8A988419D}"/>
              </a:ext>
            </a:extLst>
          </p:cNvPr>
          <p:cNvSpPr txBox="1"/>
          <p:nvPr/>
        </p:nvSpPr>
        <p:spPr>
          <a:xfrm>
            <a:off x="1192330" y="5063463"/>
            <a:ext cx="566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4C6DF6-9EF2-47DF-9E3B-926495793055}"/>
              </a:ext>
            </a:extLst>
          </p:cNvPr>
          <p:cNvSpPr txBox="1"/>
          <p:nvPr/>
        </p:nvSpPr>
        <p:spPr>
          <a:xfrm>
            <a:off x="995943" y="5404104"/>
            <a:ext cx="1034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 + R</a:t>
            </a:r>
            <a:r>
              <a:rPr lang="en-US" baseline="-250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370270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dirty="0"/>
              <a:t>Example: CE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E6BC9B7-1825-4C6E-9226-49C49A3EF0AA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322EF-EC8D-4FFB-8AC0-4D34BF9A77E2}"/>
              </a:ext>
            </a:extLst>
          </p:cNvPr>
          <p:cNvSpPr/>
          <p:nvPr/>
        </p:nvSpPr>
        <p:spPr>
          <a:xfrm>
            <a:off x="3164305" y="2003258"/>
            <a:ext cx="860257" cy="403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4E65C7-6F73-4A28-ABB0-3DCEBA51D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77A28A-832A-492A-AB4A-FAB384E27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6BA5A9-ADFF-4F47-9236-CD1CFDA3A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A9868AD-8554-4327-B422-AA87693EAF63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C29963A-BEB9-4201-8E43-13FF89DC1A83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1DE6D54-7F2D-4F9A-8894-E028E1248A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F74657-9D30-42EC-B19D-5657AC04F744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A1945AD-10FE-4F8F-B268-F7B969F49A76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3FFFABE-3B96-48E0-B072-C13327C2C8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D391D23-70B4-42EC-BC4C-590D08D9F3D5}"/>
              </a:ext>
            </a:extLst>
          </p:cNvPr>
          <p:cNvSpPr txBox="1"/>
          <p:nvPr/>
        </p:nvSpPr>
        <p:spPr>
          <a:xfrm>
            <a:off x="6677526" y="1822784"/>
            <a:ext cx="475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</a:t>
            </a:r>
            <a:r>
              <a:rPr lang="en-US" baseline="-25000" dirty="0" err="1"/>
              <a:t>out</a:t>
            </a:r>
            <a:r>
              <a:rPr lang="en-US" dirty="0"/>
              <a:t> = -</a:t>
            </a:r>
            <a:r>
              <a:rPr lang="en-US" dirty="0" err="1"/>
              <a:t>g</a:t>
            </a:r>
            <a:r>
              <a:rPr lang="en-US" baseline="-25000" dirty="0" err="1"/>
              <a:t>m</a:t>
            </a:r>
            <a:r>
              <a:rPr lang="en-US" dirty="0" err="1"/>
              <a:t>v</a:t>
            </a:r>
            <a:r>
              <a:rPr lang="en-US" baseline="-25000" dirty="0" err="1"/>
              <a:t>be</a:t>
            </a:r>
            <a:r>
              <a:rPr lang="en-US" dirty="0"/>
              <a:t>*(R</a:t>
            </a:r>
            <a:r>
              <a:rPr lang="en-US" baseline="-25000" dirty="0"/>
              <a:t>L</a:t>
            </a:r>
            <a:r>
              <a:rPr lang="en-US" dirty="0"/>
              <a:t>||</a:t>
            </a:r>
            <a:r>
              <a:rPr lang="en-US" dirty="0" err="1"/>
              <a:t>r</a:t>
            </a:r>
            <a:r>
              <a:rPr lang="en-US" baseline="-25000" dirty="0" err="1"/>
              <a:t>o</a:t>
            </a:r>
            <a:r>
              <a:rPr lang="en-US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AD9819-E3B0-4F32-BCB4-9C22400F2185}"/>
              </a:ext>
            </a:extLst>
          </p:cNvPr>
          <p:cNvSpPr txBox="1"/>
          <p:nvPr/>
        </p:nvSpPr>
        <p:spPr>
          <a:xfrm>
            <a:off x="6714977" y="2610853"/>
            <a:ext cx="4327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Denote R</a:t>
            </a:r>
            <a:r>
              <a:rPr lang="en-US" baseline="-25000" dirty="0"/>
              <a:t>B</a:t>
            </a:r>
            <a:r>
              <a:rPr lang="en-US" dirty="0"/>
              <a:t> || r</a:t>
            </a:r>
            <a:r>
              <a:rPr lang="el-GR" baseline="-25000" dirty="0"/>
              <a:t>Π</a:t>
            </a:r>
            <a:r>
              <a:rPr lang="en-US" dirty="0"/>
              <a:t> = R</a:t>
            </a:r>
            <a:r>
              <a:rPr lang="en-US" baseline="-25000" dirty="0"/>
              <a:t>B</a:t>
            </a:r>
            <a:r>
              <a:rPr lang="en-US" dirty="0"/>
              <a:t>’</a:t>
            </a:r>
          </a:p>
          <a:p>
            <a:endParaRPr lang="en-US" dirty="0"/>
          </a:p>
          <a:p>
            <a:r>
              <a:rPr lang="en-US" dirty="0"/>
              <a:t>Denote Z</a:t>
            </a:r>
            <a:r>
              <a:rPr lang="el-GR" baseline="-25000" dirty="0"/>
              <a:t> Π</a:t>
            </a:r>
            <a:r>
              <a:rPr lang="en-US" dirty="0"/>
              <a:t> = R</a:t>
            </a:r>
            <a:r>
              <a:rPr lang="en-US" baseline="-25000" dirty="0"/>
              <a:t>B</a:t>
            </a:r>
            <a:r>
              <a:rPr lang="en-US" dirty="0"/>
              <a:t>’ || (1/</a:t>
            </a:r>
            <a:r>
              <a:rPr lang="en-US" dirty="0" err="1"/>
              <a:t>sC</a:t>
            </a:r>
            <a:r>
              <a:rPr lang="el-GR" baseline="-25000" dirty="0"/>
              <a:t> Π</a:t>
            </a:r>
            <a:r>
              <a:rPr lang="en-US" dirty="0"/>
              <a:t>) = R</a:t>
            </a:r>
            <a:r>
              <a:rPr lang="en-US" baseline="-25000" dirty="0"/>
              <a:t>B</a:t>
            </a:r>
            <a:r>
              <a:rPr lang="en-US" dirty="0"/>
              <a:t>’/(1+s R</a:t>
            </a:r>
            <a:r>
              <a:rPr lang="en-US" baseline="-25000" dirty="0"/>
              <a:t>B</a:t>
            </a:r>
            <a:r>
              <a:rPr lang="en-US" dirty="0"/>
              <a:t>’ C</a:t>
            </a:r>
            <a:r>
              <a:rPr lang="el-GR" baseline="-25000" dirty="0"/>
              <a:t> Π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Denote </a:t>
            </a:r>
            <a:r>
              <a:rPr lang="en-US" dirty="0" err="1"/>
              <a:t>Z</a:t>
            </a:r>
            <a:r>
              <a:rPr lang="en-US" baseline="-25000" dirty="0" err="1"/>
              <a:t>s</a:t>
            </a:r>
            <a:r>
              <a:rPr lang="en-US" dirty="0"/>
              <a:t> = R</a:t>
            </a:r>
            <a:r>
              <a:rPr lang="en-US" baseline="-25000" dirty="0"/>
              <a:t>s</a:t>
            </a:r>
            <a:r>
              <a:rPr lang="en-US" dirty="0"/>
              <a:t> + 1/</a:t>
            </a:r>
            <a:r>
              <a:rPr lang="en-US" dirty="0" err="1"/>
              <a:t>sC</a:t>
            </a:r>
            <a:r>
              <a:rPr lang="en-US" baseline="-25000" dirty="0" err="1"/>
              <a:t>c</a:t>
            </a:r>
            <a:r>
              <a:rPr lang="en-US" dirty="0"/>
              <a:t> =(1+s R</a:t>
            </a:r>
            <a:r>
              <a:rPr lang="en-US" baseline="-25000" dirty="0"/>
              <a:t>s </a:t>
            </a:r>
            <a:r>
              <a:rPr lang="en-US" dirty="0"/>
              <a:t>C</a:t>
            </a:r>
            <a:r>
              <a:rPr lang="en-US" baseline="-25000" dirty="0"/>
              <a:t>c</a:t>
            </a:r>
            <a:r>
              <a:rPr lang="en-US" dirty="0"/>
              <a:t>)/</a:t>
            </a:r>
            <a:r>
              <a:rPr lang="en-US" dirty="0" err="1"/>
              <a:t>sC</a:t>
            </a:r>
            <a:r>
              <a:rPr lang="en-US" baseline="-25000" dirty="0" err="1"/>
              <a:t>c</a:t>
            </a:r>
            <a:r>
              <a:rPr lang="en-US" dirty="0"/>
              <a:t>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7BB8CC6-9056-4215-A200-A7D844C6DC53}"/>
                  </a:ext>
                </a:extLst>
              </p:cNvPr>
              <p:cNvSpPr/>
              <p:nvPr/>
            </p:nvSpPr>
            <p:spPr>
              <a:xfrm>
                <a:off x="467419" y="4439013"/>
                <a:ext cx="8785803" cy="1363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v</a:t>
                </a:r>
                <a:r>
                  <a:rPr lang="en-US" baseline="-25000" dirty="0" err="1"/>
                  <a:t>be</a:t>
                </a:r>
                <a:r>
                  <a:rPr lang="en-US" dirty="0"/>
                  <a:t> is formed due to potential divider between </a:t>
                </a:r>
                <a:r>
                  <a:rPr lang="en-US" dirty="0" err="1"/>
                  <a:t>Z</a:t>
                </a:r>
                <a:r>
                  <a:rPr lang="en-US" baseline="-25000" dirty="0" err="1"/>
                  <a:t>s</a:t>
                </a:r>
                <a:r>
                  <a:rPr lang="en-US" dirty="0"/>
                  <a:t> and Z</a:t>
                </a:r>
                <a:r>
                  <a:rPr lang="el-GR" baseline="-25000" dirty="0"/>
                  <a:t> Π</a:t>
                </a:r>
                <a:r>
                  <a:rPr lang="en-US" dirty="0"/>
                  <a:t> : </a:t>
                </a:r>
              </a:p>
              <a:p>
                <a:r>
                  <a:rPr lang="en-US" dirty="0" err="1"/>
                  <a:t>v</a:t>
                </a:r>
                <a:r>
                  <a:rPr lang="en-US" baseline="-25000" dirty="0" err="1"/>
                  <a:t>be</a:t>
                </a:r>
                <a:r>
                  <a:rPr lang="en-US" dirty="0"/>
                  <a:t> = v</a:t>
                </a:r>
                <a:r>
                  <a:rPr lang="en-US" baseline="-25000" dirty="0"/>
                  <a:t>in</a:t>
                </a:r>
                <a:r>
                  <a:rPr lang="en-US" dirty="0"/>
                  <a:t>*(Z</a:t>
                </a:r>
                <a:r>
                  <a:rPr lang="el-GR" baseline="-25000" dirty="0"/>
                  <a:t> Π</a:t>
                </a:r>
                <a:r>
                  <a:rPr lang="en-US" dirty="0"/>
                  <a:t>)/(Z</a:t>
                </a:r>
                <a:r>
                  <a:rPr lang="el-GR" baseline="-25000" dirty="0"/>
                  <a:t> Π</a:t>
                </a:r>
                <a:r>
                  <a:rPr lang="en-US" dirty="0"/>
                  <a:t> + </a:t>
                </a:r>
                <a:r>
                  <a:rPr lang="en-US" dirty="0" err="1"/>
                  <a:t>Z</a:t>
                </a:r>
                <a:r>
                  <a:rPr lang="en-US" baseline="-25000" dirty="0" err="1"/>
                  <a:t>s</a:t>
                </a:r>
                <a:r>
                  <a:rPr lang="en-US" dirty="0"/>
                  <a:t>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7BB8CC6-9056-4215-A200-A7D844C6DC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19" y="4439013"/>
                <a:ext cx="8785803" cy="1363515"/>
              </a:xfrm>
              <a:prstGeom prst="rect">
                <a:avLst/>
              </a:prstGeom>
              <a:blipFill>
                <a:blip r:embed="rId5"/>
                <a:stretch>
                  <a:fillRect l="-625" t="-2232" r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C6E412-C466-4332-8FB5-1A7A3FB42E4B}"/>
                  </a:ext>
                </a:extLst>
              </p:cNvPr>
              <p:cNvSpPr txBox="1"/>
              <p:nvPr/>
            </p:nvSpPr>
            <p:spPr>
              <a:xfrm>
                <a:off x="3328403" y="5898404"/>
                <a:ext cx="5309530" cy="8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C6E412-C466-4332-8FB5-1A7A3FB42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403" y="5898404"/>
                <a:ext cx="5309530" cy="8554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235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dirty="0"/>
              <a:t>Example: CE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E6BC9B7-1825-4C6E-9226-49C49A3EF0AA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322EF-EC8D-4FFB-8AC0-4D34BF9A77E2}"/>
              </a:ext>
            </a:extLst>
          </p:cNvPr>
          <p:cNvSpPr/>
          <p:nvPr/>
        </p:nvSpPr>
        <p:spPr>
          <a:xfrm>
            <a:off x="3164305" y="2003258"/>
            <a:ext cx="860257" cy="403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9B9A3D-A15D-4A6E-B858-281141A0D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9F80DA-A737-4CEB-BBF8-D8F59D897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0BB54A-441F-42DE-B4A0-68BFA7A9C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3CF7F12-686D-4DB9-B4DC-6B36DFB247E8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8E371A7-6637-4763-A2F6-CA2074375913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B0C74EC-46E5-4DEE-9350-9E82308827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0304DA-99E3-4803-8F5F-094393FCED47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28F26B4-5ABE-4171-8020-DDD30816D924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AB12D6C-D09A-4D89-AA8C-CEC8E382BD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D75CEA-CFBE-40F0-A066-4A853F08FEE7}"/>
                  </a:ext>
                </a:extLst>
              </p:cNvPr>
              <p:cNvSpPr txBox="1"/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D75CEA-CFBE-40F0-A066-4A853F08F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134F5D37-5F02-4017-BA90-3AAA543B3AC5}"/>
              </a:ext>
            </a:extLst>
          </p:cNvPr>
          <p:cNvSpPr txBox="1"/>
          <p:nvPr/>
        </p:nvSpPr>
        <p:spPr>
          <a:xfrm>
            <a:off x="6466974" y="1690688"/>
            <a:ext cx="5519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Highest power of s in numerator is 1 </a:t>
            </a:r>
            <a:r>
              <a:rPr lang="en-US" dirty="0">
                <a:sym typeface="Wingdings" panose="05000000000000000000" pitchFamily="2" charset="2"/>
              </a:rPr>
              <a:t> 1 zero</a:t>
            </a:r>
          </a:p>
          <a:p>
            <a:r>
              <a:rPr lang="en-US" dirty="0"/>
              <a:t>Highest power of s in denominator is 2 </a:t>
            </a:r>
            <a:r>
              <a:rPr lang="en-US" dirty="0">
                <a:sym typeface="Wingdings" panose="05000000000000000000" pitchFamily="2" charset="2"/>
              </a:rPr>
              <a:t> 2 poles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Tough to say anything else!!!</a:t>
            </a:r>
          </a:p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1F9A35F-A53A-4996-B96E-B22BB7BA8A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7389" y="2865589"/>
            <a:ext cx="3594070" cy="28488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36813A-72CF-4728-9A75-54D29467650D}"/>
              </a:ext>
            </a:extLst>
          </p:cNvPr>
          <p:cNvSpPr txBox="1"/>
          <p:nvPr/>
        </p:nvSpPr>
        <p:spPr>
          <a:xfrm>
            <a:off x="5486400" y="5823284"/>
            <a:ext cx="6326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important is p1 which dominates the bandwidth </a:t>
            </a:r>
            <a:r>
              <a:rPr lang="en-US" dirty="0">
                <a:sym typeface="Wingdings" panose="05000000000000000000" pitchFamily="2" charset="2"/>
              </a:rPr>
              <a:t> Can approximate based on that!!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26911B0-68EB-4922-BEAA-5B7B38FE98BF}"/>
              </a:ext>
            </a:extLst>
          </p:cNvPr>
          <p:cNvGrpSpPr/>
          <p:nvPr/>
        </p:nvGrpSpPr>
        <p:grpSpPr>
          <a:xfrm>
            <a:off x="3045457" y="4791309"/>
            <a:ext cx="416594" cy="233942"/>
            <a:chOff x="9004633" y="2370221"/>
            <a:chExt cx="446172" cy="609668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857E64B-F370-4A01-B9FE-11F6B0D13D86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7A6D3F8-1F6B-4448-88B5-9D4E441458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9ACFCA6-8A99-467A-A76D-EE331D149A93}"/>
              </a:ext>
            </a:extLst>
          </p:cNvPr>
          <p:cNvCxnSpPr>
            <a:cxnSpLocks/>
          </p:cNvCxnSpPr>
          <p:nvPr/>
        </p:nvCxnSpPr>
        <p:spPr>
          <a:xfrm flipH="1">
            <a:off x="2979486" y="5083856"/>
            <a:ext cx="225926" cy="3484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BEA5706-7AC7-408F-A8F0-4A2BD5A7A94F}"/>
              </a:ext>
            </a:extLst>
          </p:cNvPr>
          <p:cNvSpPr txBox="1"/>
          <p:nvPr/>
        </p:nvSpPr>
        <p:spPr>
          <a:xfrm>
            <a:off x="2586864" y="5345145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Cc &gt;&gt; C</a:t>
            </a:r>
            <a:r>
              <a:rPr lang="el-GR" baseline="-25000" dirty="0">
                <a:solidFill>
                  <a:srgbClr val="FF0000"/>
                </a:solidFill>
              </a:rPr>
              <a:t>Π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882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dirty="0"/>
              <a:t>Dominant Pole Approximation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7C46E3-695A-4D67-9748-BC6FAABD3E06}"/>
                  </a:ext>
                </a:extLst>
              </p:cNvPr>
              <p:cNvSpPr txBox="1"/>
              <p:nvPr/>
            </p:nvSpPr>
            <p:spPr>
              <a:xfrm>
                <a:off x="228600" y="1828800"/>
                <a:ext cx="11646568" cy="1192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Transfer function with 2 poles p1,p2: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1)(1+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7C46E3-695A-4D67-9748-BC6FAABD3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828800"/>
                <a:ext cx="11646568" cy="1192249"/>
              </a:xfrm>
              <a:prstGeom prst="rect">
                <a:avLst/>
              </a:prstGeom>
              <a:blipFill>
                <a:blip r:embed="rId2"/>
                <a:stretch>
                  <a:fillRect l="-471" t="-2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B112634D-BFA9-498F-9BB9-8AA561BC64C0}"/>
              </a:ext>
            </a:extLst>
          </p:cNvPr>
          <p:cNvSpPr txBox="1"/>
          <p:nvPr/>
        </p:nvSpPr>
        <p:spPr>
          <a:xfrm>
            <a:off x="228600" y="3350795"/>
            <a:ext cx="1154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Pole p1 is dominant means p1&lt;&lt;p2</a:t>
            </a:r>
          </a:p>
          <a:p>
            <a:endParaRPr lang="en-US" dirty="0"/>
          </a:p>
          <a:p>
            <a:r>
              <a:rPr lang="en-US" dirty="0"/>
              <a:t>Hence, a~1/p1 </a:t>
            </a:r>
            <a:r>
              <a:rPr lang="en-US" dirty="0">
                <a:sym typeface="Wingdings" panose="05000000000000000000" pitchFamily="2" charset="2"/>
              </a:rPr>
              <a:t> p1 = 1/a</a:t>
            </a:r>
          </a:p>
          <a:p>
            <a:r>
              <a:rPr lang="en-US" dirty="0">
                <a:sym typeface="Wingdings" panose="05000000000000000000" pitchFamily="2" charset="2"/>
              </a:rPr>
              <a:t>Also, b = 1/p1p2 ~a/p2  p2 = a/b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8D4920-76AA-4101-984A-EAD82D25079F}"/>
              </a:ext>
            </a:extLst>
          </p:cNvPr>
          <p:cNvSpPr/>
          <p:nvPr/>
        </p:nvSpPr>
        <p:spPr>
          <a:xfrm>
            <a:off x="150395" y="3284621"/>
            <a:ext cx="4229100" cy="13776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05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dirty="0"/>
              <a:t>Example: CE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E6BC9B7-1825-4C6E-9226-49C49A3EF0AA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322EF-EC8D-4FFB-8AC0-4D34BF9A77E2}"/>
              </a:ext>
            </a:extLst>
          </p:cNvPr>
          <p:cNvSpPr/>
          <p:nvPr/>
        </p:nvSpPr>
        <p:spPr>
          <a:xfrm>
            <a:off x="3164305" y="2003258"/>
            <a:ext cx="860257" cy="403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25C581-7AAA-43AD-A419-E1660BC64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E6C6D5-5711-4163-BAF4-AF4003F96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785180-EEB8-465E-A565-431B30EF2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19F2C61-85C6-42D7-BC55-70621F8EEE33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038C42-9BD6-4DCE-A238-397B04747AD2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28979A-7892-4982-8A25-FD7D8E32DE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C5F53F-13F8-4BEA-8EB9-DDA3FE8FB5F2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39D9FA6-98C3-406B-999D-B4C4A9568586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32EE99-A6AA-4697-AC4C-86B98F6240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5B38D7-24B1-47F3-AE00-54794E9B0B78}"/>
                  </a:ext>
                </a:extLst>
              </p:cNvPr>
              <p:cNvSpPr txBox="1"/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5B38D7-24B1-47F3-AE00-54794E9B0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E230AC20-30F5-4CA9-8BAA-7B8DF056CBF5}"/>
              </a:ext>
            </a:extLst>
          </p:cNvPr>
          <p:cNvSpPr txBox="1"/>
          <p:nvPr/>
        </p:nvSpPr>
        <p:spPr>
          <a:xfrm>
            <a:off x="6466974" y="1690688"/>
            <a:ext cx="5519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Applying dominant pole approximation,</a:t>
            </a:r>
          </a:p>
          <a:p>
            <a:endParaRPr lang="en-US" dirty="0"/>
          </a:p>
          <a:p>
            <a:r>
              <a:rPr lang="en-US" dirty="0"/>
              <a:t>p1 ~1/(C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’+C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)</a:t>
            </a:r>
          </a:p>
          <a:p>
            <a:r>
              <a:rPr lang="en-US" dirty="0"/>
              <a:t>p2 ~C</a:t>
            </a:r>
            <a:r>
              <a:rPr lang="en-US" baseline="-25000" dirty="0"/>
              <a:t>C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’+R</a:t>
            </a:r>
            <a:r>
              <a:rPr lang="en-US" baseline="-25000" dirty="0"/>
              <a:t>S</a:t>
            </a:r>
            <a:r>
              <a:rPr lang="en-US" dirty="0"/>
              <a:t>)/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</a:t>
            </a:r>
            <a:r>
              <a:rPr lang="el-GR" baseline="-25000" dirty="0"/>
              <a:t>Π </a:t>
            </a:r>
            <a:r>
              <a:rPr lang="en-US" dirty="0"/>
              <a:t>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’R</a:t>
            </a:r>
            <a:r>
              <a:rPr lang="en-US" baseline="-25000" dirty="0"/>
              <a:t>S </a:t>
            </a:r>
            <a:r>
              <a:rPr lang="en-US" dirty="0"/>
              <a:t>=1/ (C</a:t>
            </a:r>
            <a:r>
              <a:rPr lang="el-GR" baseline="-25000" dirty="0"/>
              <a:t>Π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’||R</a:t>
            </a:r>
            <a:r>
              <a:rPr lang="en-US" baseline="-25000" dirty="0"/>
              <a:t>S</a:t>
            </a:r>
            <a:r>
              <a:rPr lang="en-US" dirty="0"/>
              <a:t>))</a:t>
            </a:r>
          </a:p>
          <a:p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6432BD-CCB1-4903-A81E-73F3BDEDCB63}"/>
              </a:ext>
            </a:extLst>
          </p:cNvPr>
          <p:cNvGrpSpPr/>
          <p:nvPr/>
        </p:nvGrpSpPr>
        <p:grpSpPr>
          <a:xfrm>
            <a:off x="3045457" y="4791309"/>
            <a:ext cx="416594" cy="233942"/>
            <a:chOff x="9004633" y="2370221"/>
            <a:chExt cx="446172" cy="60966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3DEBE48-3ED0-4305-A793-4D67049A0E41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B5BD3FC-62FF-47DB-AF49-025FB37786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DCEBDF1-93A8-44CE-93AB-4DB71A15A8E7}"/>
              </a:ext>
            </a:extLst>
          </p:cNvPr>
          <p:cNvCxnSpPr>
            <a:cxnSpLocks/>
          </p:cNvCxnSpPr>
          <p:nvPr/>
        </p:nvCxnSpPr>
        <p:spPr>
          <a:xfrm flipH="1">
            <a:off x="2979486" y="5083856"/>
            <a:ext cx="225926" cy="3484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2D3D16F-860F-4083-8D2F-BD0303699E9F}"/>
              </a:ext>
            </a:extLst>
          </p:cNvPr>
          <p:cNvSpPr txBox="1"/>
          <p:nvPr/>
        </p:nvSpPr>
        <p:spPr>
          <a:xfrm>
            <a:off x="2586864" y="5345145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Cc &gt;&gt; C</a:t>
            </a:r>
            <a:r>
              <a:rPr lang="el-GR" baseline="-25000" dirty="0">
                <a:solidFill>
                  <a:srgbClr val="FF0000"/>
                </a:solidFill>
              </a:rPr>
              <a:t>Π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DA3C5B8-90D7-4C1C-BE38-B78F18B38A19}"/>
              </a:ext>
            </a:extLst>
          </p:cNvPr>
          <p:cNvGrpSpPr/>
          <p:nvPr/>
        </p:nvGrpSpPr>
        <p:grpSpPr>
          <a:xfrm>
            <a:off x="5988250" y="3037974"/>
            <a:ext cx="4810740" cy="3243960"/>
            <a:chOff x="5988250" y="3037974"/>
            <a:chExt cx="4810740" cy="324396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46C1BFA-7F62-450F-96DC-5D1A45058825}"/>
                </a:ext>
              </a:extLst>
            </p:cNvPr>
            <p:cNvCxnSpPr>
              <a:cxnSpLocks/>
            </p:cNvCxnSpPr>
            <p:nvPr/>
          </p:nvCxnSpPr>
          <p:spPr>
            <a:xfrm>
              <a:off x="8109284" y="3037974"/>
              <a:ext cx="0" cy="23885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88CC642-DD29-4437-B727-8FADC9255E3F}"/>
                    </a:ext>
                  </a:extLst>
                </p:cNvPr>
                <p:cNvSpPr txBox="1"/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)(1+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))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0FC7F0-1E8D-421D-9C1B-79E5D3283D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4007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1005751" cy="1325563"/>
          </a:xfrm>
        </p:spPr>
        <p:txBody>
          <a:bodyPr/>
          <a:lstStyle/>
          <a:p>
            <a:r>
              <a:rPr lang="en-US" dirty="0"/>
              <a:t>Example: CE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450F51FE-EAD4-4A90-A1E3-EA924C659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9FF8CAA-1FC0-4675-A069-2C9C46716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20D1AE-220F-4F8D-96EA-C02DEAFAD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AB307A1-8FEC-40EC-B7AD-BFF65D78A5E4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3B85785-5481-4BB4-AFE4-4D6A99CF3070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005B0DE-4A31-4C11-9535-4CC9CF173E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3A1BE2-531B-42A7-A73C-D5F6D904A588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BB0A3E3-4E50-47C8-AA11-FA68B9C1D17B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2DEC34E-BB24-440C-BB22-CB7437DD08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8FEDAF0-7F5E-4D1C-8B62-5E00660D6037}"/>
              </a:ext>
            </a:extLst>
          </p:cNvPr>
          <p:cNvSpPr txBox="1"/>
          <p:nvPr/>
        </p:nvSpPr>
        <p:spPr>
          <a:xfrm>
            <a:off x="6466974" y="1690688"/>
            <a:ext cx="5519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Applying dominant pole approximation,</a:t>
            </a:r>
          </a:p>
          <a:p>
            <a:endParaRPr lang="en-US" dirty="0"/>
          </a:p>
          <a:p>
            <a:r>
              <a:rPr lang="en-US" dirty="0"/>
              <a:t>p1 ~1/(C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’+C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)</a:t>
            </a:r>
          </a:p>
          <a:p>
            <a:r>
              <a:rPr lang="en-US" dirty="0"/>
              <a:t>p2 ~C</a:t>
            </a:r>
            <a:r>
              <a:rPr lang="en-US" baseline="-25000" dirty="0"/>
              <a:t>C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’+R</a:t>
            </a:r>
            <a:r>
              <a:rPr lang="en-US" baseline="-25000" dirty="0"/>
              <a:t>S</a:t>
            </a:r>
            <a:r>
              <a:rPr lang="en-US" dirty="0"/>
              <a:t>)/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</a:t>
            </a:r>
            <a:r>
              <a:rPr lang="el-GR" baseline="-25000" dirty="0"/>
              <a:t>Π </a:t>
            </a:r>
            <a:r>
              <a:rPr lang="en-US" dirty="0"/>
              <a:t>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’R</a:t>
            </a:r>
            <a:r>
              <a:rPr lang="en-US" baseline="-25000" dirty="0"/>
              <a:t>S </a:t>
            </a:r>
            <a:r>
              <a:rPr lang="en-US" dirty="0"/>
              <a:t>=1/ (C</a:t>
            </a:r>
            <a:r>
              <a:rPr lang="el-GR" baseline="-25000" dirty="0"/>
              <a:t>Π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’||R</a:t>
            </a:r>
            <a:r>
              <a:rPr lang="en-US" baseline="-25000" dirty="0"/>
              <a:t>S</a:t>
            </a:r>
            <a:r>
              <a:rPr lang="en-US" dirty="0"/>
              <a:t>))</a:t>
            </a:r>
          </a:p>
          <a:p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5136945-2F0F-40F5-A7BD-545348DD1DF9}"/>
              </a:ext>
            </a:extLst>
          </p:cNvPr>
          <p:cNvGrpSpPr/>
          <p:nvPr/>
        </p:nvGrpSpPr>
        <p:grpSpPr>
          <a:xfrm>
            <a:off x="5988250" y="3037974"/>
            <a:ext cx="4810740" cy="3243960"/>
            <a:chOff x="5988250" y="3037974"/>
            <a:chExt cx="4810740" cy="324396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8345F9D-A010-44A9-AFF6-F460235A1B83}"/>
                </a:ext>
              </a:extLst>
            </p:cNvPr>
            <p:cNvCxnSpPr>
              <a:cxnSpLocks/>
            </p:cNvCxnSpPr>
            <p:nvPr/>
          </p:nvCxnSpPr>
          <p:spPr>
            <a:xfrm>
              <a:off x="8109284" y="3037974"/>
              <a:ext cx="0" cy="23885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4388426-877F-4A09-9405-593108B1FC0D}"/>
                    </a:ext>
                  </a:extLst>
                </p:cNvPr>
                <p:cNvSpPr txBox="1"/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)(1+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))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0FC7F0-1E8D-421D-9C1B-79E5D3283D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8A95E5AE-9F43-49A7-9E67-7E826B8157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010" y="4327848"/>
            <a:ext cx="3430997" cy="175448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8B9C239-92F1-4ED2-A6AE-6784285369D6}"/>
              </a:ext>
            </a:extLst>
          </p:cNvPr>
          <p:cNvSpPr txBox="1"/>
          <p:nvPr/>
        </p:nvSpPr>
        <p:spPr>
          <a:xfrm>
            <a:off x="366963" y="4514746"/>
            <a:ext cx="982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20log|H(s)|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4D67968-6A1C-4AD6-9354-1E86D95BE961}"/>
              </a:ext>
            </a:extLst>
          </p:cNvPr>
          <p:cNvSpPr/>
          <p:nvPr/>
        </p:nvSpPr>
        <p:spPr>
          <a:xfrm>
            <a:off x="7073267" y="5443409"/>
            <a:ext cx="3791249" cy="1083723"/>
          </a:xfrm>
          <a:custGeom>
            <a:avLst/>
            <a:gdLst>
              <a:gd name="connsiteX0" fmla="*/ 2606138 w 3791249"/>
              <a:gd name="connsiteY0" fmla="*/ 6896 h 1083723"/>
              <a:gd name="connsiteX1" fmla="*/ 2545980 w 3791249"/>
              <a:gd name="connsiteY1" fmla="*/ 49007 h 1083723"/>
              <a:gd name="connsiteX2" fmla="*/ 2521917 w 3791249"/>
              <a:gd name="connsiteY2" fmla="*/ 85102 h 1083723"/>
              <a:gd name="connsiteX3" fmla="*/ 2509886 w 3791249"/>
              <a:gd name="connsiteY3" fmla="*/ 103149 h 1083723"/>
              <a:gd name="connsiteX4" fmla="*/ 2497854 w 3791249"/>
              <a:gd name="connsiteY4" fmla="*/ 151275 h 1083723"/>
              <a:gd name="connsiteX5" fmla="*/ 2485822 w 3791249"/>
              <a:gd name="connsiteY5" fmla="*/ 247528 h 1083723"/>
              <a:gd name="connsiteX6" fmla="*/ 2479807 w 3791249"/>
              <a:gd name="connsiteY6" fmla="*/ 265575 h 1083723"/>
              <a:gd name="connsiteX7" fmla="*/ 2467775 w 3791249"/>
              <a:gd name="connsiteY7" fmla="*/ 307686 h 1083723"/>
              <a:gd name="connsiteX8" fmla="*/ 2443712 w 3791249"/>
              <a:gd name="connsiteY8" fmla="*/ 343780 h 1083723"/>
              <a:gd name="connsiteX9" fmla="*/ 2413633 w 3791249"/>
              <a:gd name="connsiteY9" fmla="*/ 385891 h 1083723"/>
              <a:gd name="connsiteX10" fmla="*/ 2383554 w 3791249"/>
              <a:gd name="connsiteY10" fmla="*/ 421986 h 1083723"/>
              <a:gd name="connsiteX11" fmla="*/ 2377538 w 3791249"/>
              <a:gd name="connsiteY11" fmla="*/ 440033 h 1083723"/>
              <a:gd name="connsiteX12" fmla="*/ 2359491 w 3791249"/>
              <a:gd name="connsiteY12" fmla="*/ 446049 h 1083723"/>
              <a:gd name="connsiteX13" fmla="*/ 2299333 w 3791249"/>
              <a:gd name="connsiteY13" fmla="*/ 452065 h 1083723"/>
              <a:gd name="connsiteX14" fmla="*/ 2094796 w 3791249"/>
              <a:gd name="connsiteY14" fmla="*/ 458080 h 1083723"/>
              <a:gd name="connsiteX15" fmla="*/ 1998544 w 3791249"/>
              <a:gd name="connsiteY15" fmla="*/ 470112 h 1083723"/>
              <a:gd name="connsiteX16" fmla="*/ 1980496 w 3791249"/>
              <a:gd name="connsiteY16" fmla="*/ 476128 h 1083723"/>
              <a:gd name="connsiteX17" fmla="*/ 1854165 w 3791249"/>
              <a:gd name="connsiteY17" fmla="*/ 488159 h 1083723"/>
              <a:gd name="connsiteX18" fmla="*/ 1775959 w 3791249"/>
              <a:gd name="connsiteY18" fmla="*/ 500191 h 1083723"/>
              <a:gd name="connsiteX19" fmla="*/ 1721817 w 3791249"/>
              <a:gd name="connsiteY19" fmla="*/ 518238 h 1083723"/>
              <a:gd name="connsiteX20" fmla="*/ 1655644 w 3791249"/>
              <a:gd name="connsiteY20" fmla="*/ 530270 h 1083723"/>
              <a:gd name="connsiteX21" fmla="*/ 1619549 w 3791249"/>
              <a:gd name="connsiteY21" fmla="*/ 536286 h 1083723"/>
              <a:gd name="connsiteX22" fmla="*/ 1306728 w 3791249"/>
              <a:gd name="connsiteY22" fmla="*/ 542302 h 1083723"/>
              <a:gd name="connsiteX23" fmla="*/ 831480 w 3791249"/>
              <a:gd name="connsiteY23" fmla="*/ 548317 h 1083723"/>
              <a:gd name="connsiteX24" fmla="*/ 729212 w 3791249"/>
              <a:gd name="connsiteY24" fmla="*/ 560349 h 1083723"/>
              <a:gd name="connsiteX25" fmla="*/ 91538 w 3791249"/>
              <a:gd name="connsiteY25" fmla="*/ 566365 h 1083723"/>
              <a:gd name="connsiteX26" fmla="*/ 61459 w 3791249"/>
              <a:gd name="connsiteY26" fmla="*/ 596444 h 1083723"/>
              <a:gd name="connsiteX27" fmla="*/ 43412 w 3791249"/>
              <a:gd name="connsiteY27" fmla="*/ 608475 h 1083723"/>
              <a:gd name="connsiteX28" fmla="*/ 19349 w 3791249"/>
              <a:gd name="connsiteY28" fmla="*/ 644570 h 1083723"/>
              <a:gd name="connsiteX29" fmla="*/ 7317 w 3791249"/>
              <a:gd name="connsiteY29" fmla="*/ 680665 h 1083723"/>
              <a:gd name="connsiteX30" fmla="*/ 7317 w 3791249"/>
              <a:gd name="connsiteY30" fmla="*/ 867154 h 1083723"/>
              <a:gd name="connsiteX31" fmla="*/ 13333 w 3791249"/>
              <a:gd name="connsiteY31" fmla="*/ 885202 h 1083723"/>
              <a:gd name="connsiteX32" fmla="*/ 43412 w 3791249"/>
              <a:gd name="connsiteY32" fmla="*/ 909265 h 1083723"/>
              <a:gd name="connsiteX33" fmla="*/ 97554 w 3791249"/>
              <a:gd name="connsiteY33" fmla="*/ 939344 h 1083723"/>
              <a:gd name="connsiteX34" fmla="*/ 127633 w 3791249"/>
              <a:gd name="connsiteY34" fmla="*/ 951375 h 1083723"/>
              <a:gd name="connsiteX35" fmla="*/ 169744 w 3791249"/>
              <a:gd name="connsiteY35" fmla="*/ 975438 h 1083723"/>
              <a:gd name="connsiteX36" fmla="*/ 193807 w 3791249"/>
              <a:gd name="connsiteY36" fmla="*/ 981454 h 1083723"/>
              <a:gd name="connsiteX37" fmla="*/ 217870 w 3791249"/>
              <a:gd name="connsiteY37" fmla="*/ 993486 h 1083723"/>
              <a:gd name="connsiteX38" fmla="*/ 259980 w 3791249"/>
              <a:gd name="connsiteY38" fmla="*/ 1011533 h 1083723"/>
              <a:gd name="connsiteX39" fmla="*/ 284044 w 3791249"/>
              <a:gd name="connsiteY39" fmla="*/ 1023565 h 1083723"/>
              <a:gd name="connsiteX40" fmla="*/ 314122 w 3791249"/>
              <a:gd name="connsiteY40" fmla="*/ 1029580 h 1083723"/>
              <a:gd name="connsiteX41" fmla="*/ 338186 w 3791249"/>
              <a:gd name="connsiteY41" fmla="*/ 1041612 h 1083723"/>
              <a:gd name="connsiteX42" fmla="*/ 416391 w 3791249"/>
              <a:gd name="connsiteY42" fmla="*/ 1059659 h 1083723"/>
              <a:gd name="connsiteX43" fmla="*/ 482565 w 3791249"/>
              <a:gd name="connsiteY43" fmla="*/ 1071691 h 1083723"/>
              <a:gd name="connsiteX44" fmla="*/ 500612 w 3791249"/>
              <a:gd name="connsiteY44" fmla="*/ 1077707 h 1083723"/>
              <a:gd name="connsiteX45" fmla="*/ 530691 w 3791249"/>
              <a:gd name="connsiteY45" fmla="*/ 1083723 h 1083723"/>
              <a:gd name="connsiteX46" fmla="*/ 981875 w 3791249"/>
              <a:gd name="connsiteY46" fmla="*/ 1077707 h 1083723"/>
              <a:gd name="connsiteX47" fmla="*/ 1023986 w 3791249"/>
              <a:gd name="connsiteY47" fmla="*/ 1065675 h 1083723"/>
              <a:gd name="connsiteX48" fmla="*/ 1078128 w 3791249"/>
              <a:gd name="connsiteY48" fmla="*/ 1059659 h 1083723"/>
              <a:gd name="connsiteX49" fmla="*/ 1126254 w 3791249"/>
              <a:gd name="connsiteY49" fmla="*/ 1047628 h 1083723"/>
              <a:gd name="connsiteX50" fmla="*/ 1144301 w 3791249"/>
              <a:gd name="connsiteY50" fmla="*/ 1041612 h 1083723"/>
              <a:gd name="connsiteX51" fmla="*/ 1186412 w 3791249"/>
              <a:gd name="connsiteY51" fmla="*/ 1035596 h 1083723"/>
              <a:gd name="connsiteX52" fmla="*/ 1216491 w 3791249"/>
              <a:gd name="connsiteY52" fmla="*/ 1029580 h 1083723"/>
              <a:gd name="connsiteX53" fmla="*/ 1234538 w 3791249"/>
              <a:gd name="connsiteY53" fmla="*/ 1023565 h 1083723"/>
              <a:gd name="connsiteX54" fmla="*/ 1312744 w 3791249"/>
              <a:gd name="connsiteY54" fmla="*/ 1017549 h 1083723"/>
              <a:gd name="connsiteX55" fmla="*/ 1439075 w 3791249"/>
              <a:gd name="connsiteY55" fmla="*/ 1005517 h 1083723"/>
              <a:gd name="connsiteX56" fmla="*/ 1685722 w 3791249"/>
              <a:gd name="connsiteY56" fmla="*/ 999502 h 1083723"/>
              <a:gd name="connsiteX57" fmla="*/ 1721817 w 3791249"/>
              <a:gd name="connsiteY57" fmla="*/ 987470 h 1083723"/>
              <a:gd name="connsiteX58" fmla="*/ 1739865 w 3791249"/>
              <a:gd name="connsiteY58" fmla="*/ 981454 h 1083723"/>
              <a:gd name="connsiteX59" fmla="*/ 1800022 w 3791249"/>
              <a:gd name="connsiteY59" fmla="*/ 939344 h 1083723"/>
              <a:gd name="connsiteX60" fmla="*/ 1818070 w 3791249"/>
              <a:gd name="connsiteY60" fmla="*/ 921296 h 1083723"/>
              <a:gd name="connsiteX61" fmla="*/ 1842133 w 3791249"/>
              <a:gd name="connsiteY61" fmla="*/ 885202 h 1083723"/>
              <a:gd name="connsiteX62" fmla="*/ 1848149 w 3791249"/>
              <a:gd name="connsiteY62" fmla="*/ 861138 h 1083723"/>
              <a:gd name="connsiteX63" fmla="*/ 1854165 w 3791249"/>
              <a:gd name="connsiteY63" fmla="*/ 698712 h 1083723"/>
              <a:gd name="connsiteX64" fmla="*/ 1860180 w 3791249"/>
              <a:gd name="connsiteY64" fmla="*/ 680665 h 1083723"/>
              <a:gd name="connsiteX65" fmla="*/ 1884244 w 3791249"/>
              <a:gd name="connsiteY65" fmla="*/ 644570 h 1083723"/>
              <a:gd name="connsiteX66" fmla="*/ 1896275 w 3791249"/>
              <a:gd name="connsiteY66" fmla="*/ 626523 h 1083723"/>
              <a:gd name="connsiteX67" fmla="*/ 1950417 w 3791249"/>
              <a:gd name="connsiteY67" fmla="*/ 614491 h 1083723"/>
              <a:gd name="connsiteX68" fmla="*/ 1986512 w 3791249"/>
              <a:gd name="connsiteY68" fmla="*/ 608475 h 1083723"/>
              <a:gd name="connsiteX69" fmla="*/ 2034638 w 3791249"/>
              <a:gd name="connsiteY69" fmla="*/ 596444 h 1083723"/>
              <a:gd name="connsiteX70" fmla="*/ 2076749 w 3791249"/>
              <a:gd name="connsiteY70" fmla="*/ 590428 h 1083723"/>
              <a:gd name="connsiteX71" fmla="*/ 2106828 w 3791249"/>
              <a:gd name="connsiteY71" fmla="*/ 584412 h 1083723"/>
              <a:gd name="connsiteX72" fmla="*/ 2154954 w 3791249"/>
              <a:gd name="connsiteY72" fmla="*/ 578396 h 1083723"/>
              <a:gd name="connsiteX73" fmla="*/ 2185033 w 3791249"/>
              <a:gd name="connsiteY73" fmla="*/ 572380 h 1083723"/>
              <a:gd name="connsiteX74" fmla="*/ 2281286 w 3791249"/>
              <a:gd name="connsiteY74" fmla="*/ 566365 h 1083723"/>
              <a:gd name="connsiteX75" fmla="*/ 2329412 w 3791249"/>
              <a:gd name="connsiteY75" fmla="*/ 554333 h 1083723"/>
              <a:gd name="connsiteX76" fmla="*/ 2347459 w 3791249"/>
              <a:gd name="connsiteY76" fmla="*/ 548317 h 1083723"/>
              <a:gd name="connsiteX77" fmla="*/ 2413633 w 3791249"/>
              <a:gd name="connsiteY77" fmla="*/ 536286 h 1083723"/>
              <a:gd name="connsiteX78" fmla="*/ 2473791 w 3791249"/>
              <a:gd name="connsiteY78" fmla="*/ 524254 h 1083723"/>
              <a:gd name="connsiteX79" fmla="*/ 2521917 w 3791249"/>
              <a:gd name="connsiteY79" fmla="*/ 512223 h 1083723"/>
              <a:gd name="connsiteX80" fmla="*/ 2545980 w 3791249"/>
              <a:gd name="connsiteY80" fmla="*/ 506207 h 1083723"/>
              <a:gd name="connsiteX81" fmla="*/ 2648249 w 3791249"/>
              <a:gd name="connsiteY81" fmla="*/ 494175 h 1083723"/>
              <a:gd name="connsiteX82" fmla="*/ 3081386 w 3791249"/>
              <a:gd name="connsiteY82" fmla="*/ 494175 h 1083723"/>
              <a:gd name="connsiteX83" fmla="*/ 3303970 w 3791249"/>
              <a:gd name="connsiteY83" fmla="*/ 488159 h 1083723"/>
              <a:gd name="connsiteX84" fmla="*/ 3364128 w 3791249"/>
              <a:gd name="connsiteY84" fmla="*/ 476128 h 1083723"/>
              <a:gd name="connsiteX85" fmla="*/ 3412254 w 3791249"/>
              <a:gd name="connsiteY85" fmla="*/ 464096 h 1083723"/>
              <a:gd name="connsiteX86" fmla="*/ 3484444 w 3791249"/>
              <a:gd name="connsiteY86" fmla="*/ 452065 h 1083723"/>
              <a:gd name="connsiteX87" fmla="*/ 3514522 w 3791249"/>
              <a:gd name="connsiteY87" fmla="*/ 446049 h 1083723"/>
              <a:gd name="connsiteX88" fmla="*/ 3556633 w 3791249"/>
              <a:gd name="connsiteY88" fmla="*/ 440033 h 1083723"/>
              <a:gd name="connsiteX89" fmla="*/ 3628822 w 3791249"/>
              <a:gd name="connsiteY89" fmla="*/ 428002 h 1083723"/>
              <a:gd name="connsiteX90" fmla="*/ 3682965 w 3791249"/>
              <a:gd name="connsiteY90" fmla="*/ 397923 h 1083723"/>
              <a:gd name="connsiteX91" fmla="*/ 3749138 w 3791249"/>
              <a:gd name="connsiteY91" fmla="*/ 349796 h 1083723"/>
              <a:gd name="connsiteX92" fmla="*/ 3767186 w 3791249"/>
              <a:gd name="connsiteY92" fmla="*/ 331749 h 1083723"/>
              <a:gd name="connsiteX93" fmla="*/ 3779217 w 3791249"/>
              <a:gd name="connsiteY93" fmla="*/ 313702 h 1083723"/>
              <a:gd name="connsiteX94" fmla="*/ 3791249 w 3791249"/>
              <a:gd name="connsiteY94" fmla="*/ 277607 h 1083723"/>
              <a:gd name="connsiteX95" fmla="*/ 3785233 w 3791249"/>
              <a:gd name="connsiteY95" fmla="*/ 223465 h 1083723"/>
              <a:gd name="connsiteX96" fmla="*/ 3767186 w 3791249"/>
              <a:gd name="connsiteY96" fmla="*/ 163307 h 1083723"/>
              <a:gd name="connsiteX97" fmla="*/ 3755154 w 3791249"/>
              <a:gd name="connsiteY97" fmla="*/ 121196 h 1083723"/>
              <a:gd name="connsiteX98" fmla="*/ 3737107 w 3791249"/>
              <a:gd name="connsiteY98" fmla="*/ 109165 h 1083723"/>
              <a:gd name="connsiteX99" fmla="*/ 3719059 w 3791249"/>
              <a:gd name="connsiteY99" fmla="*/ 91117 h 1083723"/>
              <a:gd name="connsiteX100" fmla="*/ 3676949 w 3791249"/>
              <a:gd name="connsiteY100" fmla="*/ 61038 h 1083723"/>
              <a:gd name="connsiteX101" fmla="*/ 3658901 w 3791249"/>
              <a:gd name="connsiteY101" fmla="*/ 55023 h 1083723"/>
              <a:gd name="connsiteX102" fmla="*/ 3640854 w 3791249"/>
              <a:gd name="connsiteY102" fmla="*/ 42991 h 1083723"/>
              <a:gd name="connsiteX103" fmla="*/ 3622807 w 3791249"/>
              <a:gd name="connsiteY103" fmla="*/ 36975 h 1083723"/>
              <a:gd name="connsiteX104" fmla="*/ 3466396 w 3791249"/>
              <a:gd name="connsiteY104" fmla="*/ 18928 h 1083723"/>
              <a:gd name="connsiteX105" fmla="*/ 3033259 w 3791249"/>
              <a:gd name="connsiteY105" fmla="*/ 6896 h 1083723"/>
              <a:gd name="connsiteX106" fmla="*/ 2870833 w 3791249"/>
              <a:gd name="connsiteY106" fmla="*/ 6896 h 1083723"/>
              <a:gd name="connsiteX107" fmla="*/ 2852786 w 3791249"/>
              <a:gd name="connsiteY107" fmla="*/ 12912 h 1083723"/>
              <a:gd name="connsiteX108" fmla="*/ 2804659 w 3791249"/>
              <a:gd name="connsiteY108" fmla="*/ 18928 h 1083723"/>
              <a:gd name="connsiteX109" fmla="*/ 2762549 w 3791249"/>
              <a:gd name="connsiteY109" fmla="*/ 24944 h 1083723"/>
              <a:gd name="connsiteX110" fmla="*/ 2744501 w 3791249"/>
              <a:gd name="connsiteY110" fmla="*/ 30959 h 1083723"/>
              <a:gd name="connsiteX111" fmla="*/ 2618170 w 3791249"/>
              <a:gd name="connsiteY111" fmla="*/ 30959 h 1083723"/>
              <a:gd name="connsiteX112" fmla="*/ 2606138 w 3791249"/>
              <a:gd name="connsiteY112" fmla="*/ 6896 h 108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3791249" h="1083723">
                <a:moveTo>
                  <a:pt x="2606138" y="6896"/>
                </a:moveTo>
                <a:cubicBezTo>
                  <a:pt x="2586085" y="20933"/>
                  <a:pt x="2559558" y="28640"/>
                  <a:pt x="2545980" y="49007"/>
                </a:cubicBezTo>
                <a:lnTo>
                  <a:pt x="2521917" y="85102"/>
                </a:lnTo>
                <a:lnTo>
                  <a:pt x="2509886" y="103149"/>
                </a:lnTo>
                <a:cubicBezTo>
                  <a:pt x="2505875" y="119191"/>
                  <a:pt x="2499905" y="134867"/>
                  <a:pt x="2497854" y="151275"/>
                </a:cubicBezTo>
                <a:cubicBezTo>
                  <a:pt x="2493843" y="183359"/>
                  <a:pt x="2496046" y="216853"/>
                  <a:pt x="2485822" y="247528"/>
                </a:cubicBezTo>
                <a:cubicBezTo>
                  <a:pt x="2483817" y="253544"/>
                  <a:pt x="2481549" y="259478"/>
                  <a:pt x="2479807" y="265575"/>
                </a:cubicBezTo>
                <a:cubicBezTo>
                  <a:pt x="2477975" y="271988"/>
                  <a:pt x="2472017" y="300051"/>
                  <a:pt x="2467775" y="307686"/>
                </a:cubicBezTo>
                <a:cubicBezTo>
                  <a:pt x="2460753" y="320326"/>
                  <a:pt x="2450179" y="330847"/>
                  <a:pt x="2443712" y="343780"/>
                </a:cubicBezTo>
                <a:cubicBezTo>
                  <a:pt x="2421449" y="388306"/>
                  <a:pt x="2444118" y="349310"/>
                  <a:pt x="2413633" y="385891"/>
                </a:cubicBezTo>
                <a:cubicBezTo>
                  <a:pt x="2371749" y="436151"/>
                  <a:pt x="2436287" y="369250"/>
                  <a:pt x="2383554" y="421986"/>
                </a:cubicBezTo>
                <a:cubicBezTo>
                  <a:pt x="2381549" y="428002"/>
                  <a:pt x="2382022" y="435549"/>
                  <a:pt x="2377538" y="440033"/>
                </a:cubicBezTo>
                <a:cubicBezTo>
                  <a:pt x="2373054" y="444517"/>
                  <a:pt x="2365758" y="445085"/>
                  <a:pt x="2359491" y="446049"/>
                </a:cubicBezTo>
                <a:cubicBezTo>
                  <a:pt x="2339573" y="449113"/>
                  <a:pt x="2319465" y="451150"/>
                  <a:pt x="2299333" y="452065"/>
                </a:cubicBezTo>
                <a:cubicBezTo>
                  <a:pt x="2231195" y="455162"/>
                  <a:pt x="2162975" y="456075"/>
                  <a:pt x="2094796" y="458080"/>
                </a:cubicBezTo>
                <a:cubicBezTo>
                  <a:pt x="2035505" y="472903"/>
                  <a:pt x="2113441" y="454792"/>
                  <a:pt x="1998544" y="470112"/>
                </a:cubicBezTo>
                <a:cubicBezTo>
                  <a:pt x="1992258" y="470950"/>
                  <a:pt x="1986714" y="474884"/>
                  <a:pt x="1980496" y="476128"/>
                </a:cubicBezTo>
                <a:cubicBezTo>
                  <a:pt x="1941619" y="483904"/>
                  <a:pt x="1890807" y="485542"/>
                  <a:pt x="1854165" y="488159"/>
                </a:cubicBezTo>
                <a:cubicBezTo>
                  <a:pt x="1761994" y="511202"/>
                  <a:pt x="1949206" y="465540"/>
                  <a:pt x="1775959" y="500191"/>
                </a:cubicBezTo>
                <a:cubicBezTo>
                  <a:pt x="1745967" y="506190"/>
                  <a:pt x="1745837" y="512233"/>
                  <a:pt x="1721817" y="518238"/>
                </a:cubicBezTo>
                <a:cubicBezTo>
                  <a:pt x="1680647" y="528531"/>
                  <a:pt x="1711686" y="521648"/>
                  <a:pt x="1655644" y="530270"/>
                </a:cubicBezTo>
                <a:cubicBezTo>
                  <a:pt x="1643588" y="532125"/>
                  <a:pt x="1631739" y="535866"/>
                  <a:pt x="1619549" y="536286"/>
                </a:cubicBezTo>
                <a:cubicBezTo>
                  <a:pt x="1515318" y="539880"/>
                  <a:pt x="1411009" y="540710"/>
                  <a:pt x="1306728" y="542302"/>
                </a:cubicBezTo>
                <a:lnTo>
                  <a:pt x="831480" y="548317"/>
                </a:lnTo>
                <a:cubicBezTo>
                  <a:pt x="794823" y="554427"/>
                  <a:pt x="768882" y="559671"/>
                  <a:pt x="729212" y="560349"/>
                </a:cubicBezTo>
                <a:lnTo>
                  <a:pt x="91538" y="566365"/>
                </a:lnTo>
                <a:cubicBezTo>
                  <a:pt x="43414" y="598447"/>
                  <a:pt x="101564" y="556339"/>
                  <a:pt x="61459" y="596444"/>
                </a:cubicBezTo>
                <a:cubicBezTo>
                  <a:pt x="56347" y="601556"/>
                  <a:pt x="49428" y="604465"/>
                  <a:pt x="43412" y="608475"/>
                </a:cubicBezTo>
                <a:cubicBezTo>
                  <a:pt x="23509" y="668183"/>
                  <a:pt x="56901" y="576977"/>
                  <a:pt x="19349" y="644570"/>
                </a:cubicBezTo>
                <a:cubicBezTo>
                  <a:pt x="13190" y="655657"/>
                  <a:pt x="7317" y="680665"/>
                  <a:pt x="7317" y="680665"/>
                </a:cubicBezTo>
                <a:cubicBezTo>
                  <a:pt x="-2333" y="767513"/>
                  <a:pt x="-2546" y="743869"/>
                  <a:pt x="7317" y="867154"/>
                </a:cubicBezTo>
                <a:cubicBezTo>
                  <a:pt x="7823" y="873475"/>
                  <a:pt x="10497" y="879530"/>
                  <a:pt x="13333" y="885202"/>
                </a:cubicBezTo>
                <a:cubicBezTo>
                  <a:pt x="27868" y="914272"/>
                  <a:pt x="19396" y="895923"/>
                  <a:pt x="43412" y="909265"/>
                </a:cubicBezTo>
                <a:cubicBezTo>
                  <a:pt x="126945" y="955672"/>
                  <a:pt x="47300" y="920499"/>
                  <a:pt x="97554" y="939344"/>
                </a:cubicBezTo>
                <a:cubicBezTo>
                  <a:pt x="107665" y="943136"/>
                  <a:pt x="117974" y="946546"/>
                  <a:pt x="127633" y="951375"/>
                </a:cubicBezTo>
                <a:cubicBezTo>
                  <a:pt x="162551" y="968834"/>
                  <a:pt x="127542" y="959613"/>
                  <a:pt x="169744" y="975438"/>
                </a:cubicBezTo>
                <a:cubicBezTo>
                  <a:pt x="177485" y="978341"/>
                  <a:pt x="186066" y="978551"/>
                  <a:pt x="193807" y="981454"/>
                </a:cubicBezTo>
                <a:cubicBezTo>
                  <a:pt x="202204" y="984603"/>
                  <a:pt x="209706" y="989775"/>
                  <a:pt x="217870" y="993486"/>
                </a:cubicBezTo>
                <a:cubicBezTo>
                  <a:pt x="231773" y="999805"/>
                  <a:pt x="246077" y="1005214"/>
                  <a:pt x="259980" y="1011533"/>
                </a:cubicBezTo>
                <a:cubicBezTo>
                  <a:pt x="268144" y="1015244"/>
                  <a:pt x="275536" y="1020729"/>
                  <a:pt x="284044" y="1023565"/>
                </a:cubicBezTo>
                <a:cubicBezTo>
                  <a:pt x="293744" y="1026798"/>
                  <a:pt x="304096" y="1027575"/>
                  <a:pt x="314122" y="1029580"/>
                </a:cubicBezTo>
                <a:cubicBezTo>
                  <a:pt x="322143" y="1033591"/>
                  <a:pt x="329758" y="1038547"/>
                  <a:pt x="338186" y="1041612"/>
                </a:cubicBezTo>
                <a:cubicBezTo>
                  <a:pt x="370730" y="1053447"/>
                  <a:pt x="383688" y="1054209"/>
                  <a:pt x="416391" y="1059659"/>
                </a:cubicBezTo>
                <a:cubicBezTo>
                  <a:pt x="457779" y="1073456"/>
                  <a:pt x="407739" y="1058086"/>
                  <a:pt x="482565" y="1071691"/>
                </a:cubicBezTo>
                <a:cubicBezTo>
                  <a:pt x="488804" y="1072825"/>
                  <a:pt x="494460" y="1076169"/>
                  <a:pt x="500612" y="1077707"/>
                </a:cubicBezTo>
                <a:cubicBezTo>
                  <a:pt x="510532" y="1080187"/>
                  <a:pt x="520665" y="1081718"/>
                  <a:pt x="530691" y="1083723"/>
                </a:cubicBezTo>
                <a:lnTo>
                  <a:pt x="981875" y="1077707"/>
                </a:lnTo>
                <a:cubicBezTo>
                  <a:pt x="1003862" y="1077150"/>
                  <a:pt x="1004405" y="1068939"/>
                  <a:pt x="1023986" y="1065675"/>
                </a:cubicBezTo>
                <a:cubicBezTo>
                  <a:pt x="1041897" y="1062690"/>
                  <a:pt x="1060081" y="1061664"/>
                  <a:pt x="1078128" y="1059659"/>
                </a:cubicBezTo>
                <a:cubicBezTo>
                  <a:pt x="1119390" y="1045907"/>
                  <a:pt x="1068165" y="1062151"/>
                  <a:pt x="1126254" y="1047628"/>
                </a:cubicBezTo>
                <a:cubicBezTo>
                  <a:pt x="1132406" y="1046090"/>
                  <a:pt x="1138083" y="1042856"/>
                  <a:pt x="1144301" y="1041612"/>
                </a:cubicBezTo>
                <a:cubicBezTo>
                  <a:pt x="1158205" y="1038831"/>
                  <a:pt x="1172425" y="1037927"/>
                  <a:pt x="1186412" y="1035596"/>
                </a:cubicBezTo>
                <a:cubicBezTo>
                  <a:pt x="1196498" y="1033915"/>
                  <a:pt x="1206571" y="1032060"/>
                  <a:pt x="1216491" y="1029580"/>
                </a:cubicBezTo>
                <a:cubicBezTo>
                  <a:pt x="1222643" y="1028042"/>
                  <a:pt x="1228246" y="1024351"/>
                  <a:pt x="1234538" y="1023565"/>
                </a:cubicBezTo>
                <a:cubicBezTo>
                  <a:pt x="1260482" y="1020322"/>
                  <a:pt x="1286728" y="1020151"/>
                  <a:pt x="1312744" y="1017549"/>
                </a:cubicBezTo>
                <a:cubicBezTo>
                  <a:pt x="1402534" y="1008570"/>
                  <a:pt x="1301374" y="1010524"/>
                  <a:pt x="1439075" y="1005517"/>
                </a:cubicBezTo>
                <a:cubicBezTo>
                  <a:pt x="1521261" y="1002529"/>
                  <a:pt x="1603506" y="1001507"/>
                  <a:pt x="1685722" y="999502"/>
                </a:cubicBezTo>
                <a:lnTo>
                  <a:pt x="1721817" y="987470"/>
                </a:lnTo>
                <a:cubicBezTo>
                  <a:pt x="1727833" y="985465"/>
                  <a:pt x="1734589" y="984972"/>
                  <a:pt x="1739865" y="981454"/>
                </a:cubicBezTo>
                <a:cubicBezTo>
                  <a:pt x="1755392" y="971103"/>
                  <a:pt x="1784436" y="952703"/>
                  <a:pt x="1800022" y="939344"/>
                </a:cubicBezTo>
                <a:cubicBezTo>
                  <a:pt x="1806482" y="933807"/>
                  <a:pt x="1812847" y="928012"/>
                  <a:pt x="1818070" y="921296"/>
                </a:cubicBezTo>
                <a:cubicBezTo>
                  <a:pt x="1826948" y="909882"/>
                  <a:pt x="1842133" y="885202"/>
                  <a:pt x="1842133" y="885202"/>
                </a:cubicBezTo>
                <a:cubicBezTo>
                  <a:pt x="1844138" y="877181"/>
                  <a:pt x="1847617" y="869389"/>
                  <a:pt x="1848149" y="861138"/>
                </a:cubicBezTo>
                <a:cubicBezTo>
                  <a:pt x="1851637" y="807071"/>
                  <a:pt x="1850561" y="752771"/>
                  <a:pt x="1854165" y="698712"/>
                </a:cubicBezTo>
                <a:cubicBezTo>
                  <a:pt x="1854587" y="692385"/>
                  <a:pt x="1857101" y="686208"/>
                  <a:pt x="1860180" y="680665"/>
                </a:cubicBezTo>
                <a:cubicBezTo>
                  <a:pt x="1867203" y="668024"/>
                  <a:pt x="1876223" y="656602"/>
                  <a:pt x="1884244" y="644570"/>
                </a:cubicBezTo>
                <a:cubicBezTo>
                  <a:pt x="1888254" y="638554"/>
                  <a:pt x="1889261" y="628277"/>
                  <a:pt x="1896275" y="626523"/>
                </a:cubicBezTo>
                <a:cubicBezTo>
                  <a:pt x="1922024" y="620086"/>
                  <a:pt x="1922414" y="619583"/>
                  <a:pt x="1950417" y="614491"/>
                </a:cubicBezTo>
                <a:cubicBezTo>
                  <a:pt x="1962418" y="612309"/>
                  <a:pt x="1974585" y="611031"/>
                  <a:pt x="1986512" y="608475"/>
                </a:cubicBezTo>
                <a:cubicBezTo>
                  <a:pt x="2002681" y="605010"/>
                  <a:pt x="2018269" y="598783"/>
                  <a:pt x="2034638" y="596444"/>
                </a:cubicBezTo>
                <a:cubicBezTo>
                  <a:pt x="2048675" y="594439"/>
                  <a:pt x="2062762" y="592759"/>
                  <a:pt x="2076749" y="590428"/>
                </a:cubicBezTo>
                <a:cubicBezTo>
                  <a:pt x="2086835" y="588747"/>
                  <a:pt x="2096722" y="585967"/>
                  <a:pt x="2106828" y="584412"/>
                </a:cubicBezTo>
                <a:cubicBezTo>
                  <a:pt x="2122807" y="581954"/>
                  <a:pt x="2138975" y="580854"/>
                  <a:pt x="2154954" y="578396"/>
                </a:cubicBezTo>
                <a:cubicBezTo>
                  <a:pt x="2165060" y="576841"/>
                  <a:pt x="2174854" y="573349"/>
                  <a:pt x="2185033" y="572380"/>
                </a:cubicBezTo>
                <a:cubicBezTo>
                  <a:pt x="2217035" y="569332"/>
                  <a:pt x="2249202" y="568370"/>
                  <a:pt x="2281286" y="566365"/>
                </a:cubicBezTo>
                <a:cubicBezTo>
                  <a:pt x="2322539" y="552613"/>
                  <a:pt x="2271337" y="568852"/>
                  <a:pt x="2329412" y="554333"/>
                </a:cubicBezTo>
                <a:cubicBezTo>
                  <a:pt x="2335564" y="552795"/>
                  <a:pt x="2341307" y="549855"/>
                  <a:pt x="2347459" y="548317"/>
                </a:cubicBezTo>
                <a:cubicBezTo>
                  <a:pt x="2364262" y="544116"/>
                  <a:pt x="2397558" y="538965"/>
                  <a:pt x="2413633" y="536286"/>
                </a:cubicBezTo>
                <a:cubicBezTo>
                  <a:pt x="2454403" y="522695"/>
                  <a:pt x="2404671" y="538078"/>
                  <a:pt x="2473791" y="524254"/>
                </a:cubicBezTo>
                <a:cubicBezTo>
                  <a:pt x="2490006" y="521011"/>
                  <a:pt x="2505875" y="516233"/>
                  <a:pt x="2521917" y="512223"/>
                </a:cubicBezTo>
                <a:cubicBezTo>
                  <a:pt x="2529938" y="510218"/>
                  <a:pt x="2537763" y="507120"/>
                  <a:pt x="2545980" y="506207"/>
                </a:cubicBezTo>
                <a:cubicBezTo>
                  <a:pt x="2616190" y="498406"/>
                  <a:pt x="2582104" y="502443"/>
                  <a:pt x="2648249" y="494175"/>
                </a:cubicBezTo>
                <a:cubicBezTo>
                  <a:pt x="2798412" y="444118"/>
                  <a:pt x="2641633" y="494175"/>
                  <a:pt x="3081386" y="494175"/>
                </a:cubicBezTo>
                <a:cubicBezTo>
                  <a:pt x="3155608" y="494175"/>
                  <a:pt x="3229775" y="490164"/>
                  <a:pt x="3303970" y="488159"/>
                </a:cubicBezTo>
                <a:cubicBezTo>
                  <a:pt x="3344746" y="474568"/>
                  <a:pt x="3294994" y="489955"/>
                  <a:pt x="3364128" y="476128"/>
                </a:cubicBezTo>
                <a:cubicBezTo>
                  <a:pt x="3380343" y="472885"/>
                  <a:pt x="3396039" y="467339"/>
                  <a:pt x="3412254" y="464096"/>
                </a:cubicBezTo>
                <a:cubicBezTo>
                  <a:pt x="3483145" y="449917"/>
                  <a:pt x="3394896" y="466989"/>
                  <a:pt x="3484444" y="452065"/>
                </a:cubicBezTo>
                <a:cubicBezTo>
                  <a:pt x="3494529" y="450384"/>
                  <a:pt x="3504437" y="447730"/>
                  <a:pt x="3514522" y="446049"/>
                </a:cubicBezTo>
                <a:cubicBezTo>
                  <a:pt x="3528509" y="443718"/>
                  <a:pt x="3542627" y="442244"/>
                  <a:pt x="3556633" y="440033"/>
                </a:cubicBezTo>
                <a:lnTo>
                  <a:pt x="3628822" y="428002"/>
                </a:lnTo>
                <a:cubicBezTo>
                  <a:pt x="3670193" y="400420"/>
                  <a:pt x="3651198" y="408510"/>
                  <a:pt x="3682965" y="397923"/>
                </a:cubicBezTo>
                <a:cubicBezTo>
                  <a:pt x="3712969" y="377920"/>
                  <a:pt x="3722662" y="372962"/>
                  <a:pt x="3749138" y="349796"/>
                </a:cubicBezTo>
                <a:cubicBezTo>
                  <a:pt x="3755541" y="344194"/>
                  <a:pt x="3761739" y="338285"/>
                  <a:pt x="3767186" y="331749"/>
                </a:cubicBezTo>
                <a:cubicBezTo>
                  <a:pt x="3771815" y="326195"/>
                  <a:pt x="3776281" y="320309"/>
                  <a:pt x="3779217" y="313702"/>
                </a:cubicBezTo>
                <a:cubicBezTo>
                  <a:pt x="3784368" y="302113"/>
                  <a:pt x="3791249" y="277607"/>
                  <a:pt x="3791249" y="277607"/>
                </a:cubicBezTo>
                <a:cubicBezTo>
                  <a:pt x="3789244" y="259560"/>
                  <a:pt x="3787994" y="241412"/>
                  <a:pt x="3785233" y="223465"/>
                </a:cubicBezTo>
                <a:cubicBezTo>
                  <a:pt x="3781415" y="198650"/>
                  <a:pt x="3773741" y="189526"/>
                  <a:pt x="3767186" y="163307"/>
                </a:cubicBezTo>
                <a:cubicBezTo>
                  <a:pt x="3766793" y="161735"/>
                  <a:pt x="3758292" y="125119"/>
                  <a:pt x="3755154" y="121196"/>
                </a:cubicBezTo>
                <a:cubicBezTo>
                  <a:pt x="3750638" y="115550"/>
                  <a:pt x="3742661" y="113793"/>
                  <a:pt x="3737107" y="109165"/>
                </a:cubicBezTo>
                <a:cubicBezTo>
                  <a:pt x="3730571" y="103718"/>
                  <a:pt x="3725519" y="96654"/>
                  <a:pt x="3719059" y="91117"/>
                </a:cubicBezTo>
                <a:cubicBezTo>
                  <a:pt x="3715249" y="87851"/>
                  <a:pt x="3684563" y="64845"/>
                  <a:pt x="3676949" y="61038"/>
                </a:cubicBezTo>
                <a:cubicBezTo>
                  <a:pt x="3671277" y="58202"/>
                  <a:pt x="3664917" y="57028"/>
                  <a:pt x="3658901" y="55023"/>
                </a:cubicBezTo>
                <a:cubicBezTo>
                  <a:pt x="3652885" y="51012"/>
                  <a:pt x="3647321" y="46225"/>
                  <a:pt x="3640854" y="42991"/>
                </a:cubicBezTo>
                <a:cubicBezTo>
                  <a:pt x="3635182" y="40155"/>
                  <a:pt x="3628959" y="38513"/>
                  <a:pt x="3622807" y="36975"/>
                </a:cubicBezTo>
                <a:cubicBezTo>
                  <a:pt x="3577533" y="25656"/>
                  <a:pt x="3494165" y="19545"/>
                  <a:pt x="3466396" y="18928"/>
                </a:cubicBezTo>
                <a:cubicBezTo>
                  <a:pt x="3141520" y="11708"/>
                  <a:pt x="3285883" y="16253"/>
                  <a:pt x="3033259" y="6896"/>
                </a:cubicBezTo>
                <a:cubicBezTo>
                  <a:pt x="2955399" y="-1755"/>
                  <a:pt x="2972937" y="-2829"/>
                  <a:pt x="2870833" y="6896"/>
                </a:cubicBezTo>
                <a:cubicBezTo>
                  <a:pt x="2864520" y="7497"/>
                  <a:pt x="2859025" y="11778"/>
                  <a:pt x="2852786" y="12912"/>
                </a:cubicBezTo>
                <a:cubicBezTo>
                  <a:pt x="2836880" y="15804"/>
                  <a:pt x="2820684" y="16791"/>
                  <a:pt x="2804659" y="18928"/>
                </a:cubicBezTo>
                <a:lnTo>
                  <a:pt x="2762549" y="24944"/>
                </a:lnTo>
                <a:cubicBezTo>
                  <a:pt x="2756533" y="26949"/>
                  <a:pt x="2750691" y="29583"/>
                  <a:pt x="2744501" y="30959"/>
                </a:cubicBezTo>
                <a:cubicBezTo>
                  <a:pt x="2695643" y="41816"/>
                  <a:pt x="2678631" y="38072"/>
                  <a:pt x="2618170" y="30959"/>
                </a:cubicBezTo>
                <a:cubicBezTo>
                  <a:pt x="2613717" y="30435"/>
                  <a:pt x="2610149" y="26949"/>
                  <a:pt x="2606138" y="6896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B1D68B5-3FEE-4AE2-A362-9D4CDE057D9F}"/>
              </a:ext>
            </a:extLst>
          </p:cNvPr>
          <p:cNvSpPr/>
          <p:nvPr/>
        </p:nvSpPr>
        <p:spPr>
          <a:xfrm>
            <a:off x="2063416" y="4824663"/>
            <a:ext cx="5065295" cy="1824573"/>
          </a:xfrm>
          <a:custGeom>
            <a:avLst/>
            <a:gdLst>
              <a:gd name="connsiteX0" fmla="*/ 5065295 w 5065295"/>
              <a:gd name="connsiteY0" fmla="*/ 1594184 h 1824573"/>
              <a:gd name="connsiteX1" fmla="*/ 1239252 w 5065295"/>
              <a:gd name="connsiteY1" fmla="*/ 1690437 h 1824573"/>
              <a:gd name="connsiteX2" fmla="*/ 0 w 5065295"/>
              <a:gd name="connsiteY2" fmla="*/ 0 h 182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5295" h="1824573">
                <a:moveTo>
                  <a:pt x="5065295" y="1594184"/>
                </a:moveTo>
                <a:cubicBezTo>
                  <a:pt x="3574381" y="1775159"/>
                  <a:pt x="2083468" y="1956134"/>
                  <a:pt x="1239252" y="1690437"/>
                </a:cubicBezTo>
                <a:cubicBezTo>
                  <a:pt x="395036" y="1424740"/>
                  <a:pt x="197518" y="71237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42A842C-3A58-404F-B976-2ECC1AEB4A71}"/>
              </a:ext>
            </a:extLst>
          </p:cNvPr>
          <p:cNvSpPr/>
          <p:nvPr/>
        </p:nvSpPr>
        <p:spPr>
          <a:xfrm>
            <a:off x="8981574" y="6322595"/>
            <a:ext cx="1558089" cy="180473"/>
          </a:xfrm>
          <a:custGeom>
            <a:avLst/>
            <a:gdLst>
              <a:gd name="connsiteX0" fmla="*/ 0 w 1558089"/>
              <a:gd name="connsiteY0" fmla="*/ 0 h 180473"/>
              <a:gd name="connsiteX1" fmla="*/ 24063 w 1558089"/>
              <a:gd name="connsiteY1" fmla="*/ 36094 h 180473"/>
              <a:gd name="connsiteX2" fmla="*/ 78205 w 1558089"/>
              <a:gd name="connsiteY2" fmla="*/ 72189 h 180473"/>
              <a:gd name="connsiteX3" fmla="*/ 114300 w 1558089"/>
              <a:gd name="connsiteY3" fmla="*/ 84221 h 180473"/>
              <a:gd name="connsiteX4" fmla="*/ 264694 w 1558089"/>
              <a:gd name="connsiteY4" fmla="*/ 78205 h 180473"/>
              <a:gd name="connsiteX5" fmla="*/ 288758 w 1558089"/>
              <a:gd name="connsiteY5" fmla="*/ 54142 h 180473"/>
              <a:gd name="connsiteX6" fmla="*/ 330868 w 1558089"/>
              <a:gd name="connsiteY6" fmla="*/ 42110 h 180473"/>
              <a:gd name="connsiteX7" fmla="*/ 348915 w 1558089"/>
              <a:gd name="connsiteY7" fmla="*/ 30079 h 180473"/>
              <a:gd name="connsiteX8" fmla="*/ 451184 w 1558089"/>
              <a:gd name="connsiteY8" fmla="*/ 30079 h 180473"/>
              <a:gd name="connsiteX9" fmla="*/ 469231 w 1558089"/>
              <a:gd name="connsiteY9" fmla="*/ 42110 h 180473"/>
              <a:gd name="connsiteX10" fmla="*/ 511342 w 1558089"/>
              <a:gd name="connsiteY10" fmla="*/ 54142 h 180473"/>
              <a:gd name="connsiteX11" fmla="*/ 553452 w 1558089"/>
              <a:gd name="connsiteY11" fmla="*/ 78205 h 180473"/>
              <a:gd name="connsiteX12" fmla="*/ 571500 w 1558089"/>
              <a:gd name="connsiteY12" fmla="*/ 84221 h 180473"/>
              <a:gd name="connsiteX13" fmla="*/ 613610 w 1558089"/>
              <a:gd name="connsiteY13" fmla="*/ 96252 h 180473"/>
              <a:gd name="connsiteX14" fmla="*/ 649705 w 1558089"/>
              <a:gd name="connsiteY14" fmla="*/ 114300 h 180473"/>
              <a:gd name="connsiteX15" fmla="*/ 697831 w 1558089"/>
              <a:gd name="connsiteY15" fmla="*/ 132347 h 180473"/>
              <a:gd name="connsiteX16" fmla="*/ 727910 w 1558089"/>
              <a:gd name="connsiteY16" fmla="*/ 168442 h 180473"/>
              <a:gd name="connsiteX17" fmla="*/ 745958 w 1558089"/>
              <a:gd name="connsiteY17" fmla="*/ 180473 h 180473"/>
              <a:gd name="connsiteX18" fmla="*/ 764005 w 1558089"/>
              <a:gd name="connsiteY18" fmla="*/ 138363 h 180473"/>
              <a:gd name="connsiteX19" fmla="*/ 788068 w 1558089"/>
              <a:gd name="connsiteY19" fmla="*/ 84221 h 180473"/>
              <a:gd name="connsiteX20" fmla="*/ 806115 w 1558089"/>
              <a:gd name="connsiteY20" fmla="*/ 66173 h 180473"/>
              <a:gd name="connsiteX21" fmla="*/ 860258 w 1558089"/>
              <a:gd name="connsiteY21" fmla="*/ 48126 h 180473"/>
              <a:gd name="connsiteX22" fmla="*/ 920415 w 1558089"/>
              <a:gd name="connsiteY22" fmla="*/ 54142 h 180473"/>
              <a:gd name="connsiteX23" fmla="*/ 956510 w 1558089"/>
              <a:gd name="connsiteY23" fmla="*/ 66173 h 180473"/>
              <a:gd name="connsiteX24" fmla="*/ 1004637 w 1558089"/>
              <a:gd name="connsiteY24" fmla="*/ 78205 h 180473"/>
              <a:gd name="connsiteX25" fmla="*/ 1022684 w 1558089"/>
              <a:gd name="connsiteY25" fmla="*/ 84221 h 180473"/>
              <a:gd name="connsiteX26" fmla="*/ 1052763 w 1558089"/>
              <a:gd name="connsiteY26" fmla="*/ 90237 h 180473"/>
              <a:gd name="connsiteX27" fmla="*/ 1100889 w 1558089"/>
              <a:gd name="connsiteY27" fmla="*/ 102268 h 180473"/>
              <a:gd name="connsiteX28" fmla="*/ 1143000 w 1558089"/>
              <a:gd name="connsiteY28" fmla="*/ 108284 h 180473"/>
              <a:gd name="connsiteX29" fmla="*/ 1167063 w 1558089"/>
              <a:gd name="connsiteY29" fmla="*/ 114300 h 180473"/>
              <a:gd name="connsiteX30" fmla="*/ 1227221 w 1558089"/>
              <a:gd name="connsiteY30" fmla="*/ 120316 h 180473"/>
              <a:gd name="connsiteX31" fmla="*/ 1263315 w 1558089"/>
              <a:gd name="connsiteY31" fmla="*/ 132347 h 180473"/>
              <a:gd name="connsiteX32" fmla="*/ 1281363 w 1558089"/>
              <a:gd name="connsiteY32" fmla="*/ 138363 h 180473"/>
              <a:gd name="connsiteX33" fmla="*/ 1389647 w 1558089"/>
              <a:gd name="connsiteY33" fmla="*/ 132347 h 180473"/>
              <a:gd name="connsiteX34" fmla="*/ 1413710 w 1558089"/>
              <a:gd name="connsiteY34" fmla="*/ 126331 h 180473"/>
              <a:gd name="connsiteX35" fmla="*/ 1449805 w 1558089"/>
              <a:gd name="connsiteY35" fmla="*/ 102268 h 180473"/>
              <a:gd name="connsiteX36" fmla="*/ 1467852 w 1558089"/>
              <a:gd name="connsiteY36" fmla="*/ 90237 h 180473"/>
              <a:gd name="connsiteX37" fmla="*/ 1503947 w 1558089"/>
              <a:gd name="connsiteY37" fmla="*/ 66173 h 180473"/>
              <a:gd name="connsiteX38" fmla="*/ 1521994 w 1558089"/>
              <a:gd name="connsiteY38" fmla="*/ 48126 h 180473"/>
              <a:gd name="connsiteX39" fmla="*/ 1558089 w 1558089"/>
              <a:gd name="connsiteY39" fmla="*/ 24063 h 18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58089" h="180473">
                <a:moveTo>
                  <a:pt x="0" y="0"/>
                </a:moveTo>
                <a:cubicBezTo>
                  <a:pt x="8021" y="12031"/>
                  <a:pt x="14456" y="25286"/>
                  <a:pt x="24063" y="36094"/>
                </a:cubicBezTo>
                <a:cubicBezTo>
                  <a:pt x="31596" y="44569"/>
                  <a:pt x="69714" y="68329"/>
                  <a:pt x="78205" y="72189"/>
                </a:cubicBezTo>
                <a:cubicBezTo>
                  <a:pt x="89751" y="77437"/>
                  <a:pt x="114300" y="84221"/>
                  <a:pt x="114300" y="84221"/>
                </a:cubicBezTo>
                <a:cubicBezTo>
                  <a:pt x="164431" y="82216"/>
                  <a:pt x="215252" y="86729"/>
                  <a:pt x="264694" y="78205"/>
                </a:cubicBezTo>
                <a:cubicBezTo>
                  <a:pt x="275873" y="76278"/>
                  <a:pt x="279527" y="60735"/>
                  <a:pt x="288758" y="54142"/>
                </a:cubicBezTo>
                <a:cubicBezTo>
                  <a:pt x="293406" y="50822"/>
                  <a:pt x="328351" y="42739"/>
                  <a:pt x="330868" y="42110"/>
                </a:cubicBezTo>
                <a:cubicBezTo>
                  <a:pt x="336884" y="38100"/>
                  <a:pt x="342056" y="32365"/>
                  <a:pt x="348915" y="30079"/>
                </a:cubicBezTo>
                <a:cubicBezTo>
                  <a:pt x="384096" y="18352"/>
                  <a:pt x="414194" y="26716"/>
                  <a:pt x="451184" y="30079"/>
                </a:cubicBezTo>
                <a:cubicBezTo>
                  <a:pt x="457200" y="34089"/>
                  <a:pt x="462586" y="39262"/>
                  <a:pt x="469231" y="42110"/>
                </a:cubicBezTo>
                <a:cubicBezTo>
                  <a:pt x="496217" y="53675"/>
                  <a:pt x="487927" y="42435"/>
                  <a:pt x="511342" y="54142"/>
                </a:cubicBezTo>
                <a:cubicBezTo>
                  <a:pt x="571765" y="84352"/>
                  <a:pt x="479616" y="46560"/>
                  <a:pt x="553452" y="78205"/>
                </a:cubicBezTo>
                <a:cubicBezTo>
                  <a:pt x="559281" y="80703"/>
                  <a:pt x="565426" y="82399"/>
                  <a:pt x="571500" y="84221"/>
                </a:cubicBezTo>
                <a:cubicBezTo>
                  <a:pt x="585483" y="88416"/>
                  <a:pt x="599573" y="92242"/>
                  <a:pt x="613610" y="96252"/>
                </a:cubicBezTo>
                <a:cubicBezTo>
                  <a:pt x="648291" y="119373"/>
                  <a:pt x="614839" y="99357"/>
                  <a:pt x="649705" y="114300"/>
                </a:cubicBezTo>
                <a:cubicBezTo>
                  <a:pt x="693744" y="133174"/>
                  <a:pt x="653469" y="121256"/>
                  <a:pt x="697831" y="132347"/>
                </a:cubicBezTo>
                <a:cubicBezTo>
                  <a:pt x="709660" y="150089"/>
                  <a:pt x="710543" y="153970"/>
                  <a:pt x="727910" y="168442"/>
                </a:cubicBezTo>
                <a:cubicBezTo>
                  <a:pt x="733464" y="173071"/>
                  <a:pt x="739942" y="176463"/>
                  <a:pt x="745958" y="180473"/>
                </a:cubicBezTo>
                <a:cubicBezTo>
                  <a:pt x="765313" y="122403"/>
                  <a:pt x="734282" y="212669"/>
                  <a:pt x="764005" y="138363"/>
                </a:cubicBezTo>
                <a:cubicBezTo>
                  <a:pt x="776112" y="108096"/>
                  <a:pt x="770263" y="105588"/>
                  <a:pt x="788068" y="84221"/>
                </a:cubicBezTo>
                <a:cubicBezTo>
                  <a:pt x="793514" y="77685"/>
                  <a:pt x="798506" y="69978"/>
                  <a:pt x="806115" y="66173"/>
                </a:cubicBezTo>
                <a:cubicBezTo>
                  <a:pt x="823130" y="57665"/>
                  <a:pt x="860258" y="48126"/>
                  <a:pt x="860258" y="48126"/>
                </a:cubicBezTo>
                <a:cubicBezTo>
                  <a:pt x="880310" y="50131"/>
                  <a:pt x="900608" y="50428"/>
                  <a:pt x="920415" y="54142"/>
                </a:cubicBezTo>
                <a:cubicBezTo>
                  <a:pt x="932880" y="56479"/>
                  <a:pt x="944316" y="62689"/>
                  <a:pt x="956510" y="66173"/>
                </a:cubicBezTo>
                <a:cubicBezTo>
                  <a:pt x="972410" y="70716"/>
                  <a:pt x="988950" y="72976"/>
                  <a:pt x="1004637" y="78205"/>
                </a:cubicBezTo>
                <a:cubicBezTo>
                  <a:pt x="1010653" y="80210"/>
                  <a:pt x="1016532" y="82683"/>
                  <a:pt x="1022684" y="84221"/>
                </a:cubicBezTo>
                <a:cubicBezTo>
                  <a:pt x="1032604" y="86701"/>
                  <a:pt x="1042800" y="87938"/>
                  <a:pt x="1052763" y="90237"/>
                </a:cubicBezTo>
                <a:cubicBezTo>
                  <a:pt x="1068875" y="93955"/>
                  <a:pt x="1084674" y="99025"/>
                  <a:pt x="1100889" y="102268"/>
                </a:cubicBezTo>
                <a:cubicBezTo>
                  <a:pt x="1114793" y="105049"/>
                  <a:pt x="1129049" y="105747"/>
                  <a:pt x="1143000" y="108284"/>
                </a:cubicBezTo>
                <a:cubicBezTo>
                  <a:pt x="1151135" y="109763"/>
                  <a:pt x="1158878" y="113131"/>
                  <a:pt x="1167063" y="114300"/>
                </a:cubicBezTo>
                <a:cubicBezTo>
                  <a:pt x="1187013" y="117150"/>
                  <a:pt x="1207168" y="118311"/>
                  <a:pt x="1227221" y="120316"/>
                </a:cubicBezTo>
                <a:lnTo>
                  <a:pt x="1263315" y="132347"/>
                </a:lnTo>
                <a:lnTo>
                  <a:pt x="1281363" y="138363"/>
                </a:lnTo>
                <a:cubicBezTo>
                  <a:pt x="1317458" y="136358"/>
                  <a:pt x="1353645" y="135620"/>
                  <a:pt x="1389647" y="132347"/>
                </a:cubicBezTo>
                <a:cubicBezTo>
                  <a:pt x="1397881" y="131598"/>
                  <a:pt x="1406315" y="130029"/>
                  <a:pt x="1413710" y="126331"/>
                </a:cubicBezTo>
                <a:cubicBezTo>
                  <a:pt x="1426644" y="119864"/>
                  <a:pt x="1437773" y="110289"/>
                  <a:pt x="1449805" y="102268"/>
                </a:cubicBezTo>
                <a:lnTo>
                  <a:pt x="1467852" y="90237"/>
                </a:lnTo>
                <a:lnTo>
                  <a:pt x="1503947" y="66173"/>
                </a:lnTo>
                <a:cubicBezTo>
                  <a:pt x="1509963" y="60157"/>
                  <a:pt x="1515279" y="53349"/>
                  <a:pt x="1521994" y="48126"/>
                </a:cubicBezTo>
                <a:cubicBezTo>
                  <a:pt x="1533408" y="39248"/>
                  <a:pt x="1558089" y="24063"/>
                  <a:pt x="1558089" y="240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7E7EA53-869A-44A8-899E-2A9DBEE1E05C}"/>
              </a:ext>
            </a:extLst>
          </p:cNvPr>
          <p:cNvSpPr/>
          <p:nvPr/>
        </p:nvSpPr>
        <p:spPr>
          <a:xfrm>
            <a:off x="3305573" y="4770521"/>
            <a:ext cx="6433990" cy="1963210"/>
          </a:xfrm>
          <a:custGeom>
            <a:avLst/>
            <a:gdLst>
              <a:gd name="connsiteX0" fmla="*/ 6433990 w 6433990"/>
              <a:gd name="connsiteY0" fmla="*/ 1762626 h 1963210"/>
              <a:gd name="connsiteX1" fmla="*/ 4996216 w 6433990"/>
              <a:gd name="connsiteY1" fmla="*/ 1955132 h 1963210"/>
              <a:gd name="connsiteX2" fmla="*/ 382106 w 6433990"/>
              <a:gd name="connsiteY2" fmla="*/ 1521995 h 1963210"/>
              <a:gd name="connsiteX3" fmla="*/ 586643 w 6433990"/>
              <a:gd name="connsiteY3" fmla="*/ 0 h 196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3990" h="1963210">
                <a:moveTo>
                  <a:pt x="6433990" y="1762626"/>
                </a:moveTo>
                <a:cubicBezTo>
                  <a:pt x="6219426" y="1878931"/>
                  <a:pt x="6004863" y="1995237"/>
                  <a:pt x="4996216" y="1955132"/>
                </a:cubicBezTo>
                <a:cubicBezTo>
                  <a:pt x="3987569" y="1915027"/>
                  <a:pt x="1117035" y="1847850"/>
                  <a:pt x="382106" y="1521995"/>
                </a:cubicBezTo>
                <a:cubicBezTo>
                  <a:pt x="-352823" y="1196140"/>
                  <a:pt x="116910" y="598070"/>
                  <a:pt x="586643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8C63E1-15AF-484A-9ACA-59EFA6B8EA2A}"/>
              </a:ext>
            </a:extLst>
          </p:cNvPr>
          <p:cNvSpPr txBox="1"/>
          <p:nvPr/>
        </p:nvSpPr>
        <p:spPr>
          <a:xfrm>
            <a:off x="4382848" y="4096123"/>
            <a:ext cx="284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One zero, Two poles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BC827FF-81A7-4F11-8882-9A15CDA0FC6E}"/>
                  </a:ext>
                </a:extLst>
              </p:cNvPr>
              <p:cNvSpPr txBox="1"/>
              <p:nvPr/>
            </p:nvSpPr>
            <p:spPr>
              <a:xfrm>
                <a:off x="4635201" y="4453331"/>
                <a:ext cx="16207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BC827FF-81A7-4F11-8882-9A15CDA0F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201" y="4453331"/>
                <a:ext cx="1620700" cy="553998"/>
              </a:xfrm>
              <a:prstGeom prst="rect">
                <a:avLst/>
              </a:prstGeom>
              <a:blipFill>
                <a:blip r:embed="rId7"/>
                <a:stretch>
                  <a:fillRect l="-3383" r="-1128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82D24034-89B8-4308-A8A3-760DD16B707A}"/>
              </a:ext>
            </a:extLst>
          </p:cNvPr>
          <p:cNvSpPr txBox="1"/>
          <p:nvPr/>
        </p:nvSpPr>
        <p:spPr>
          <a:xfrm>
            <a:off x="8440153" y="3086100"/>
            <a:ext cx="3620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(Open-circuit/Short-circuit time constant method can allow you to directly get p1,p2)</a:t>
            </a:r>
          </a:p>
        </p:txBody>
      </p:sp>
    </p:spTree>
    <p:extLst>
      <p:ext uri="{BB962C8B-B14F-4D97-AF65-F5344CB8AC3E}">
        <p14:creationId xmlns:p14="http://schemas.microsoft.com/office/powerpoint/2010/main" val="134307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23608</TotalTime>
  <Words>1001</Words>
  <Application>Microsoft Office PowerPoint</Application>
  <PresentationFormat>Widescreen</PresentationFormat>
  <Paragraphs>174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等线</vt:lpstr>
      <vt:lpstr>等线 Light</vt:lpstr>
      <vt:lpstr>Arial</vt:lpstr>
      <vt:lpstr>Cambria Math</vt:lpstr>
      <vt:lpstr>Times New Roman</vt:lpstr>
      <vt:lpstr>Wingdings</vt:lpstr>
      <vt:lpstr>Office 主题​​</vt:lpstr>
      <vt:lpstr>PowerPoint Presentation</vt:lpstr>
      <vt:lpstr>Outline</vt:lpstr>
      <vt:lpstr>MOS Transistor</vt:lpstr>
      <vt:lpstr>MOS Transistor</vt:lpstr>
      <vt:lpstr>N-Well for PMOS</vt:lpstr>
      <vt:lpstr>NMOS Characteristics</vt:lpstr>
      <vt:lpstr>NMOS: Region of Operation</vt:lpstr>
      <vt:lpstr>MOSFET biasing for different regions</vt:lpstr>
      <vt:lpstr>MOSFET 4th terminal: Bulk</vt:lpstr>
      <vt:lpstr>Intuition about the equations: Saturation </vt:lpstr>
      <vt:lpstr>Intuition about the equations: Saturation </vt:lpstr>
      <vt:lpstr>Intuition about the equations: Ohmic/Triode </vt:lpstr>
      <vt:lpstr>MOSFET Physics Basics</vt:lpstr>
      <vt:lpstr>MOSFET Sub-threshold operation</vt:lpstr>
      <vt:lpstr>MOSFET Sub-threshold operation</vt:lpstr>
      <vt:lpstr>MOSFET Sub-threshold operation</vt:lpstr>
      <vt:lpstr>DC Analysis</vt:lpstr>
      <vt:lpstr>DC Equivalent Circuit: Example</vt:lpstr>
      <vt:lpstr>Biasing in Saturation/Triode</vt:lpstr>
      <vt:lpstr>Biasing in Saturation/Triode</vt:lpstr>
      <vt:lpstr>AC Analysis</vt:lpstr>
      <vt:lpstr>Small Signal Models</vt:lpstr>
      <vt:lpstr>Small Signal Models with Bulk Terminal</vt:lpstr>
      <vt:lpstr>Example AC Analysis: CS amplifier</vt:lpstr>
      <vt:lpstr>CS amplifier: Voltage Gain</vt:lpstr>
      <vt:lpstr>CS amplifier: Input Resistance</vt:lpstr>
      <vt:lpstr>CS amplifier: Output Resistance</vt:lpstr>
      <vt:lpstr>Frequency Response</vt:lpstr>
      <vt:lpstr>Example of RC circuit</vt:lpstr>
      <vt:lpstr>General Transfer Function</vt:lpstr>
      <vt:lpstr>Magnitude Bode plots: Single pole system</vt:lpstr>
      <vt:lpstr>Magnitude Bode plots: Single zero system</vt:lpstr>
      <vt:lpstr>Bode plots: Many pole zero system</vt:lpstr>
      <vt:lpstr>Parasitic Capacitors in Transistors</vt:lpstr>
      <vt:lpstr>Example: CE amplifier</vt:lpstr>
      <vt:lpstr>Example: CE amplifier</vt:lpstr>
      <vt:lpstr>Example: CE amplifier</vt:lpstr>
      <vt:lpstr>Dominant Pole Approximation</vt:lpstr>
      <vt:lpstr>Example: CE amplifier</vt:lpstr>
      <vt:lpstr>Example: CE amplifier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154</cp:revision>
  <dcterms:created xsi:type="dcterms:W3CDTF">2021-11-08T13:55:13Z</dcterms:created>
  <dcterms:modified xsi:type="dcterms:W3CDTF">2025-09-01T06:22:12Z</dcterms:modified>
</cp:coreProperties>
</file>