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  <p:sldMasterId id="2147483686" r:id="rId2"/>
  </p:sldMasterIdLst>
  <p:notesMasterIdLst>
    <p:notesMasterId r:id="rId39"/>
  </p:notesMasterIdLst>
  <p:sldIdLst>
    <p:sldId id="401" r:id="rId3"/>
    <p:sldId id="303" r:id="rId4"/>
    <p:sldId id="367" r:id="rId5"/>
    <p:sldId id="368" r:id="rId6"/>
    <p:sldId id="369" r:id="rId7"/>
    <p:sldId id="364" r:id="rId8"/>
    <p:sldId id="363" r:id="rId9"/>
    <p:sldId id="370" r:id="rId10"/>
    <p:sldId id="286" r:id="rId11"/>
    <p:sldId id="372" r:id="rId12"/>
    <p:sldId id="287" r:id="rId13"/>
    <p:sldId id="376" r:id="rId14"/>
    <p:sldId id="371" r:id="rId15"/>
    <p:sldId id="288" r:id="rId16"/>
    <p:sldId id="413" r:id="rId17"/>
    <p:sldId id="290" r:id="rId18"/>
    <p:sldId id="291" r:id="rId19"/>
    <p:sldId id="292" r:id="rId20"/>
    <p:sldId id="316" r:id="rId21"/>
    <p:sldId id="293" r:id="rId22"/>
    <p:sldId id="294" r:id="rId23"/>
    <p:sldId id="295" r:id="rId24"/>
    <p:sldId id="296" r:id="rId25"/>
    <p:sldId id="297" r:id="rId26"/>
    <p:sldId id="380" r:id="rId27"/>
    <p:sldId id="298" r:id="rId28"/>
    <p:sldId id="300" r:id="rId29"/>
    <p:sldId id="301" r:id="rId30"/>
    <p:sldId id="402" r:id="rId31"/>
    <p:sldId id="403" r:id="rId32"/>
    <p:sldId id="374" r:id="rId33"/>
    <p:sldId id="305" r:id="rId34"/>
    <p:sldId id="306" r:id="rId35"/>
    <p:sldId id="393" r:id="rId36"/>
    <p:sldId id="308" r:id="rId37"/>
    <p:sldId id="417" r:id="rId38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FFCC"/>
    <a:srgbClr val="CCFF99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2C06C-3898-4113-88B1-224DF334023A}" v="41" dt="2020-02-27T07:59:20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 autoAdjust="0"/>
    <p:restoredTop sz="81769" autoAdjust="0"/>
  </p:normalViewPr>
  <p:slideViewPr>
    <p:cSldViewPr>
      <p:cViewPr varScale="1">
        <p:scale>
          <a:sx n="103" d="100"/>
          <a:sy n="103" d="100"/>
        </p:scale>
        <p:origin x="25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肖 震" userId="c2b0a42134352030" providerId="LiveId" clId="{6B62C06C-3898-4113-88B1-224DF334023A}"/>
    <pc:docChg chg="undo custSel addSld delSld modSld">
      <pc:chgData name="肖 震" userId="c2b0a42134352030" providerId="LiveId" clId="{6B62C06C-3898-4113-88B1-224DF334023A}" dt="2020-02-27T07:59:38.741" v="3188" actId="20577"/>
      <pc:docMkLst>
        <pc:docMk/>
      </pc:docMkLst>
      <pc:sldChg chg="modSp">
        <pc:chgData name="肖 震" userId="c2b0a42134352030" providerId="LiveId" clId="{6B62C06C-3898-4113-88B1-224DF334023A}" dt="2020-02-27T07:59:21.993" v="3172" actId="27636"/>
        <pc:sldMkLst>
          <pc:docMk/>
          <pc:sldMk cId="114594965" sldId="402"/>
        </pc:sldMkLst>
        <pc:spChg chg="mod">
          <ac:chgData name="肖 震" userId="c2b0a42134352030" providerId="LiveId" clId="{6B62C06C-3898-4113-88B1-224DF334023A}" dt="2020-02-27T07:59:21.993" v="3172" actId="27636"/>
          <ac:spMkLst>
            <pc:docMk/>
            <pc:sldMk cId="114594965" sldId="402"/>
            <ac:spMk id="6" creationId="{00000000-0000-0000-0000-000000000000}"/>
          </ac:spMkLst>
        </pc:spChg>
        <pc:spChg chg="mod">
          <ac:chgData name="肖 震" userId="c2b0a42134352030" providerId="LiveId" clId="{6B62C06C-3898-4113-88B1-224DF334023A}" dt="2020-02-27T07:58:55.178" v="3138" actId="14100"/>
          <ac:spMkLst>
            <pc:docMk/>
            <pc:sldMk cId="114594965" sldId="402"/>
            <ac:spMk id="7" creationId="{00000000-0000-0000-0000-000000000000}"/>
          </ac:spMkLst>
        </pc:spChg>
        <pc:cxnChg chg="mod">
          <ac:chgData name="肖 震" userId="c2b0a42134352030" providerId="LiveId" clId="{6B62C06C-3898-4113-88B1-224DF334023A}" dt="2020-02-27T07:58:54.787" v="3137" actId="14100"/>
          <ac:cxnSpMkLst>
            <pc:docMk/>
            <pc:sldMk cId="114594965" sldId="402"/>
            <ac:cxnSpMk id="3" creationId="{00000000-0000-0000-0000-000000000000}"/>
          </ac:cxnSpMkLst>
        </pc:cxnChg>
      </pc:sldChg>
      <pc:sldChg chg="modSp">
        <pc:chgData name="肖 震" userId="c2b0a42134352030" providerId="LiveId" clId="{6B62C06C-3898-4113-88B1-224DF334023A}" dt="2020-02-27T07:59:38.741" v="3188" actId="20577"/>
        <pc:sldMkLst>
          <pc:docMk/>
          <pc:sldMk cId="1799100871" sldId="403"/>
        </pc:sldMkLst>
        <pc:spChg chg="mod">
          <ac:chgData name="肖 震" userId="c2b0a42134352030" providerId="LiveId" clId="{6B62C06C-3898-4113-88B1-224DF334023A}" dt="2020-02-27T07:59:38.741" v="3188" actId="20577"/>
          <ac:spMkLst>
            <pc:docMk/>
            <pc:sldMk cId="1799100871" sldId="403"/>
            <ac:spMk id="6" creationId="{00000000-0000-0000-0000-000000000000}"/>
          </ac:spMkLst>
        </pc:spChg>
      </pc:sldChg>
      <pc:sldChg chg="addSp delSp modSp add">
        <pc:chgData name="肖 震" userId="c2b0a42134352030" providerId="LiveId" clId="{6B62C06C-3898-4113-88B1-224DF334023A}" dt="2020-02-22T02:21:47.815" v="157" actId="20577"/>
        <pc:sldMkLst>
          <pc:docMk/>
          <pc:sldMk cId="3330268572" sldId="404"/>
        </pc:sldMkLst>
        <pc:spChg chg="mod">
          <ac:chgData name="肖 震" userId="c2b0a42134352030" providerId="LiveId" clId="{6B62C06C-3898-4113-88B1-224DF334023A}" dt="2020-02-22T02:21:47.815" v="157" actId="20577"/>
          <ac:spMkLst>
            <pc:docMk/>
            <pc:sldMk cId="3330268572" sldId="404"/>
            <ac:spMk id="2" creationId="{DEA65ADF-6BD2-4850-AAE4-615222CD5994}"/>
          </ac:spMkLst>
        </pc:spChg>
        <pc:spChg chg="del mod">
          <ac:chgData name="肖 震" userId="c2b0a42134352030" providerId="LiveId" clId="{6B62C06C-3898-4113-88B1-224DF334023A}" dt="2020-02-22T02:17:50.920" v="61"/>
          <ac:spMkLst>
            <pc:docMk/>
            <pc:sldMk cId="3330268572" sldId="404"/>
            <ac:spMk id="3" creationId="{8697D5C9-9117-4C21-88A4-06AC70A71CEE}"/>
          </ac:spMkLst>
        </pc:spChg>
        <pc:spChg chg="add del">
          <ac:chgData name="肖 震" userId="c2b0a42134352030" providerId="LiveId" clId="{6B62C06C-3898-4113-88B1-224DF334023A}" dt="2020-02-22T02:17:45.904" v="59"/>
          <ac:spMkLst>
            <pc:docMk/>
            <pc:sldMk cId="3330268572" sldId="404"/>
            <ac:spMk id="6" creationId="{8F84C138-FFEC-4360-B5A4-E99F7E82D050}"/>
          </ac:spMkLst>
        </pc:spChg>
        <pc:spChg chg="add mod">
          <ac:chgData name="肖 震" userId="c2b0a42134352030" providerId="LiveId" clId="{6B62C06C-3898-4113-88B1-224DF334023A}" dt="2020-02-22T02:21:27.498" v="150" actId="20577"/>
          <ac:spMkLst>
            <pc:docMk/>
            <pc:sldMk cId="3330268572" sldId="404"/>
            <ac:spMk id="7" creationId="{D660CF5B-C0D4-4B37-8D31-4CCCDCC58069}"/>
          </ac:spMkLst>
        </pc:spChg>
      </pc:sldChg>
      <pc:sldChg chg="modSp add">
        <pc:chgData name="肖 震" userId="c2b0a42134352030" providerId="LiveId" clId="{6B62C06C-3898-4113-88B1-224DF334023A}" dt="2020-02-22T03:01:33.505" v="1161" actId="20577"/>
        <pc:sldMkLst>
          <pc:docMk/>
          <pc:sldMk cId="269273344" sldId="405"/>
        </pc:sldMkLst>
        <pc:spChg chg="mod">
          <ac:chgData name="肖 震" userId="c2b0a42134352030" providerId="LiveId" clId="{6B62C06C-3898-4113-88B1-224DF334023A}" dt="2020-02-22T02:29:33.930" v="168" actId="20577"/>
          <ac:spMkLst>
            <pc:docMk/>
            <pc:sldMk cId="269273344" sldId="405"/>
            <ac:spMk id="2" creationId="{C7BAF4EC-BC6F-436A-A408-DB00585183D9}"/>
          </ac:spMkLst>
        </pc:spChg>
        <pc:spChg chg="mod">
          <ac:chgData name="肖 震" userId="c2b0a42134352030" providerId="LiveId" clId="{6B62C06C-3898-4113-88B1-224DF334023A}" dt="2020-02-22T03:01:33.505" v="1161" actId="20577"/>
          <ac:spMkLst>
            <pc:docMk/>
            <pc:sldMk cId="269273344" sldId="405"/>
            <ac:spMk id="3" creationId="{9CF1F06E-BAD2-46AB-A157-4037ED9AE2CE}"/>
          </ac:spMkLst>
        </pc:spChg>
      </pc:sldChg>
      <pc:sldChg chg="modSp add">
        <pc:chgData name="肖 震" userId="c2b0a42134352030" providerId="LiveId" clId="{6B62C06C-3898-4113-88B1-224DF334023A}" dt="2020-02-22T02:53:03.258" v="775" actId="20577"/>
        <pc:sldMkLst>
          <pc:docMk/>
          <pc:sldMk cId="2861035338" sldId="406"/>
        </pc:sldMkLst>
        <pc:spChg chg="mod">
          <ac:chgData name="肖 震" userId="c2b0a42134352030" providerId="LiveId" clId="{6B62C06C-3898-4113-88B1-224DF334023A}" dt="2020-02-22T02:48:29.905" v="505" actId="20577"/>
          <ac:spMkLst>
            <pc:docMk/>
            <pc:sldMk cId="2861035338" sldId="406"/>
            <ac:spMk id="2" creationId="{EC5D8EF3-B0AD-4E09-8022-3751FA9C2837}"/>
          </ac:spMkLst>
        </pc:spChg>
        <pc:spChg chg="mod">
          <ac:chgData name="肖 震" userId="c2b0a42134352030" providerId="LiveId" clId="{6B62C06C-3898-4113-88B1-224DF334023A}" dt="2020-02-22T02:53:03.258" v="775" actId="20577"/>
          <ac:spMkLst>
            <pc:docMk/>
            <pc:sldMk cId="2861035338" sldId="406"/>
            <ac:spMk id="3" creationId="{858199B9-1228-4384-A803-EF9993AC8284}"/>
          </ac:spMkLst>
        </pc:spChg>
      </pc:sldChg>
      <pc:sldChg chg="addSp delSp modSp add">
        <pc:chgData name="肖 震" userId="c2b0a42134352030" providerId="LiveId" clId="{6B62C06C-3898-4113-88B1-224DF334023A}" dt="2020-02-22T02:59:56.358" v="1049" actId="20577"/>
        <pc:sldMkLst>
          <pc:docMk/>
          <pc:sldMk cId="1074830893" sldId="407"/>
        </pc:sldMkLst>
        <pc:spChg chg="mod">
          <ac:chgData name="肖 震" userId="c2b0a42134352030" providerId="LiveId" clId="{6B62C06C-3898-4113-88B1-224DF334023A}" dt="2020-02-22T02:53:51.816" v="786" actId="20577"/>
          <ac:spMkLst>
            <pc:docMk/>
            <pc:sldMk cId="1074830893" sldId="407"/>
            <ac:spMk id="2" creationId="{103414D6-653C-477A-8E6B-2C7FF4C3BF59}"/>
          </ac:spMkLst>
        </pc:spChg>
        <pc:spChg chg="del">
          <ac:chgData name="肖 震" userId="c2b0a42134352030" providerId="LiveId" clId="{6B62C06C-3898-4113-88B1-224DF334023A}" dt="2020-02-22T02:54:02.870" v="787"/>
          <ac:spMkLst>
            <pc:docMk/>
            <pc:sldMk cId="1074830893" sldId="407"/>
            <ac:spMk id="3" creationId="{8A8A1C2D-9387-4622-B5CD-E00FF233A8C4}"/>
          </ac:spMkLst>
        </pc:spChg>
        <pc:spChg chg="add mod">
          <ac:chgData name="肖 震" userId="c2b0a42134352030" providerId="LiveId" clId="{6B62C06C-3898-4113-88B1-224DF334023A}" dt="2020-02-22T02:59:56.358" v="1049" actId="20577"/>
          <ac:spMkLst>
            <pc:docMk/>
            <pc:sldMk cId="1074830893" sldId="407"/>
            <ac:spMk id="6" creationId="{AFA315DE-0A26-4154-B23D-7DC61B83FFA8}"/>
          </ac:spMkLst>
        </pc:spChg>
      </pc:sldChg>
      <pc:sldChg chg="addSp modSp add">
        <pc:chgData name="肖 震" userId="c2b0a42134352030" providerId="LiveId" clId="{6B62C06C-3898-4113-88B1-224DF334023A}" dt="2020-02-22T03:34:10.116" v="2211" actId="255"/>
        <pc:sldMkLst>
          <pc:docMk/>
          <pc:sldMk cId="701520346" sldId="408"/>
        </pc:sldMkLst>
        <pc:spChg chg="mod">
          <ac:chgData name="肖 震" userId="c2b0a42134352030" providerId="LiveId" clId="{6B62C06C-3898-4113-88B1-224DF334023A}" dt="2020-02-22T03:09:52.337" v="1176" actId="20577"/>
          <ac:spMkLst>
            <pc:docMk/>
            <pc:sldMk cId="701520346" sldId="408"/>
            <ac:spMk id="2" creationId="{FE69DB85-5DD7-4FB9-956D-9B6D270BB85F}"/>
          </ac:spMkLst>
        </pc:spChg>
        <pc:spChg chg="mod">
          <ac:chgData name="肖 震" userId="c2b0a42134352030" providerId="LiveId" clId="{6B62C06C-3898-4113-88B1-224DF334023A}" dt="2020-02-22T03:34:10.116" v="2211" actId="255"/>
          <ac:spMkLst>
            <pc:docMk/>
            <pc:sldMk cId="701520346" sldId="408"/>
            <ac:spMk id="3" creationId="{59312303-E912-4EF4-AF38-DDF0357F6542}"/>
          </ac:spMkLst>
        </pc:spChg>
        <pc:spChg chg="add mod">
          <ac:chgData name="肖 震" userId="c2b0a42134352030" providerId="LiveId" clId="{6B62C06C-3898-4113-88B1-224DF334023A}" dt="2020-02-22T03:17:37.341" v="1528" actId="1076"/>
          <ac:spMkLst>
            <pc:docMk/>
            <pc:sldMk cId="701520346" sldId="408"/>
            <ac:spMk id="6" creationId="{68AAF7FE-61FD-421C-A39C-ABDEA4FE3DE9}"/>
          </ac:spMkLst>
        </pc:spChg>
        <pc:spChg chg="add mod">
          <ac:chgData name="肖 震" userId="c2b0a42134352030" providerId="LiveId" clId="{6B62C06C-3898-4113-88B1-224DF334023A}" dt="2020-02-22T03:18:04.769" v="1542" actId="14100"/>
          <ac:spMkLst>
            <pc:docMk/>
            <pc:sldMk cId="701520346" sldId="408"/>
            <ac:spMk id="7" creationId="{A136DC1D-7B91-49D1-AE6F-92203C486365}"/>
          </ac:spMkLst>
        </pc:spChg>
      </pc:sldChg>
      <pc:sldChg chg="addSp modSp add">
        <pc:chgData name="肖 震" userId="c2b0a42134352030" providerId="LiveId" clId="{6B62C06C-3898-4113-88B1-224DF334023A}" dt="2020-02-22T03:25:03.193" v="1963" actId="14100"/>
        <pc:sldMkLst>
          <pc:docMk/>
          <pc:sldMk cId="877670939" sldId="409"/>
        </pc:sldMkLst>
        <pc:spChg chg="mod">
          <ac:chgData name="肖 震" userId="c2b0a42134352030" providerId="LiveId" clId="{6B62C06C-3898-4113-88B1-224DF334023A}" dt="2020-02-22T03:18:39.151" v="1556" actId="20577"/>
          <ac:spMkLst>
            <pc:docMk/>
            <pc:sldMk cId="877670939" sldId="409"/>
            <ac:spMk id="2" creationId="{76CF6179-39E6-4D5C-8F90-534910640FD1}"/>
          </ac:spMkLst>
        </pc:spChg>
        <pc:spChg chg="mod">
          <ac:chgData name="肖 震" userId="c2b0a42134352030" providerId="LiveId" clId="{6B62C06C-3898-4113-88B1-224DF334023A}" dt="2020-02-22T03:22:23.130" v="1910" actId="20577"/>
          <ac:spMkLst>
            <pc:docMk/>
            <pc:sldMk cId="877670939" sldId="409"/>
            <ac:spMk id="3" creationId="{A59BE8DA-F4D2-4BA9-B624-0399D9480CF4}"/>
          </ac:spMkLst>
        </pc:spChg>
        <pc:spChg chg="add mod">
          <ac:chgData name="肖 震" userId="c2b0a42134352030" providerId="LiveId" clId="{6B62C06C-3898-4113-88B1-224DF334023A}" dt="2020-02-22T03:25:03.193" v="1963" actId="14100"/>
          <ac:spMkLst>
            <pc:docMk/>
            <pc:sldMk cId="877670939" sldId="409"/>
            <ac:spMk id="6" creationId="{7BB00F07-8F31-4213-9FD6-928035E70073}"/>
          </ac:spMkLst>
        </pc:spChg>
      </pc:sldChg>
      <pc:sldChg chg="modSp add">
        <pc:chgData name="肖 震" userId="c2b0a42134352030" providerId="LiveId" clId="{6B62C06C-3898-4113-88B1-224DF334023A}" dt="2020-02-22T03:40:45.673" v="2524"/>
        <pc:sldMkLst>
          <pc:docMk/>
          <pc:sldMk cId="2404935174" sldId="410"/>
        </pc:sldMkLst>
        <pc:spChg chg="mod">
          <ac:chgData name="肖 震" userId="c2b0a42134352030" providerId="LiveId" clId="{6B62C06C-3898-4113-88B1-224DF334023A}" dt="2020-02-22T03:30:42.180" v="1986" actId="20577"/>
          <ac:spMkLst>
            <pc:docMk/>
            <pc:sldMk cId="2404935174" sldId="410"/>
            <ac:spMk id="2" creationId="{18B3EDF4-2BE4-4501-95CC-E42D8C1356A8}"/>
          </ac:spMkLst>
        </pc:spChg>
        <pc:spChg chg="mod">
          <ac:chgData name="肖 震" userId="c2b0a42134352030" providerId="LiveId" clId="{6B62C06C-3898-4113-88B1-224DF334023A}" dt="2020-02-22T03:40:45.673" v="2524"/>
          <ac:spMkLst>
            <pc:docMk/>
            <pc:sldMk cId="2404935174" sldId="410"/>
            <ac:spMk id="3" creationId="{BE64C123-DEF7-4D41-BA74-A26742716469}"/>
          </ac:spMkLst>
        </pc:spChg>
      </pc:sldChg>
      <pc:sldChg chg="addSp delSp modSp add del">
        <pc:chgData name="肖 震" userId="c2b0a42134352030" providerId="LiveId" clId="{6B62C06C-3898-4113-88B1-224DF334023A}" dt="2020-02-22T03:49:21.274" v="3107" actId="47"/>
        <pc:sldMkLst>
          <pc:docMk/>
          <pc:sldMk cId="2648626047" sldId="411"/>
        </pc:sldMkLst>
        <pc:spChg chg="mod">
          <ac:chgData name="肖 震" userId="c2b0a42134352030" providerId="LiveId" clId="{6B62C06C-3898-4113-88B1-224DF334023A}" dt="2020-02-22T03:35:54.509" v="2274" actId="20577"/>
          <ac:spMkLst>
            <pc:docMk/>
            <pc:sldMk cId="2648626047" sldId="411"/>
            <ac:spMk id="2" creationId="{7B8145D0-5BBC-4369-833E-740CA314074C}"/>
          </ac:spMkLst>
        </pc:spChg>
        <pc:spChg chg="del">
          <ac:chgData name="肖 震" userId="c2b0a42134352030" providerId="LiveId" clId="{6B62C06C-3898-4113-88B1-224DF334023A}" dt="2020-02-22T03:36:11.608" v="2275"/>
          <ac:spMkLst>
            <pc:docMk/>
            <pc:sldMk cId="2648626047" sldId="411"/>
            <ac:spMk id="3" creationId="{965503A8-74B0-4474-8C0F-DE02A7BF4BA7}"/>
          </ac:spMkLst>
        </pc:spChg>
        <pc:spChg chg="add mod">
          <ac:chgData name="肖 震" userId="c2b0a42134352030" providerId="LiveId" clId="{6B62C06C-3898-4113-88B1-224DF334023A}" dt="2020-02-22T03:45:51.896" v="2893" actId="1076"/>
          <ac:spMkLst>
            <pc:docMk/>
            <pc:sldMk cId="2648626047" sldId="411"/>
            <ac:spMk id="6" creationId="{4737DB2F-BBB5-4DD8-86F2-787B4E6056A1}"/>
          </ac:spMkLst>
        </pc:spChg>
      </pc:sldChg>
      <pc:sldChg chg="addSp delSp modSp add del">
        <pc:chgData name="肖 震" userId="c2b0a42134352030" providerId="LiveId" clId="{6B62C06C-3898-4113-88B1-224DF334023A}" dt="2020-02-22T03:45:38.567" v="2888" actId="47"/>
        <pc:sldMkLst>
          <pc:docMk/>
          <pc:sldMk cId="3424776314" sldId="412"/>
        </pc:sldMkLst>
        <pc:spChg chg="mod">
          <ac:chgData name="肖 震" userId="c2b0a42134352030" providerId="LiveId" clId="{6B62C06C-3898-4113-88B1-224DF334023A}" dt="2020-02-22T03:37:41.857" v="2321"/>
          <ac:spMkLst>
            <pc:docMk/>
            <pc:sldMk cId="3424776314" sldId="412"/>
            <ac:spMk id="2" creationId="{12A8416D-CAED-4D19-B647-EFF7CE696FA7}"/>
          </ac:spMkLst>
        </pc:spChg>
        <pc:spChg chg="del">
          <ac:chgData name="肖 震" userId="c2b0a42134352030" providerId="LiveId" clId="{6B62C06C-3898-4113-88B1-224DF334023A}" dt="2020-02-22T03:37:46.959" v="2322"/>
          <ac:spMkLst>
            <pc:docMk/>
            <pc:sldMk cId="3424776314" sldId="412"/>
            <ac:spMk id="3" creationId="{E71BD2A8-8337-4F26-9BE3-82C056A6A170}"/>
          </ac:spMkLst>
        </pc:spChg>
        <pc:spChg chg="add mod">
          <ac:chgData name="肖 震" userId="c2b0a42134352030" providerId="LiveId" clId="{6B62C06C-3898-4113-88B1-224DF334023A}" dt="2020-02-22T03:44:25.583" v="2755" actId="1076"/>
          <ac:spMkLst>
            <pc:docMk/>
            <pc:sldMk cId="3424776314" sldId="412"/>
            <ac:spMk id="6" creationId="{17CF7480-A8F5-4704-9CF1-513724AE7C41}"/>
          </ac:spMkLst>
        </pc:spChg>
      </pc:sldChg>
      <pc:sldChg chg="addSp modSp add">
        <pc:chgData name="肖 震" userId="c2b0a42134352030" providerId="LiveId" clId="{6B62C06C-3898-4113-88B1-224DF334023A}" dt="2020-02-22T03:45:35.211" v="2887" actId="20577"/>
        <pc:sldMkLst>
          <pc:docMk/>
          <pc:sldMk cId="562705022" sldId="413"/>
        </pc:sldMkLst>
        <pc:spChg chg="mod">
          <ac:chgData name="肖 震" userId="c2b0a42134352030" providerId="LiveId" clId="{6B62C06C-3898-4113-88B1-224DF334023A}" dt="2020-02-22T03:44:38.690" v="2773" actId="20577"/>
          <ac:spMkLst>
            <pc:docMk/>
            <pc:sldMk cId="562705022" sldId="413"/>
            <ac:spMk id="2" creationId="{53D2B896-EB78-49E1-BA41-F2E0D5F64E78}"/>
          </ac:spMkLst>
        </pc:spChg>
        <pc:spChg chg="mod">
          <ac:chgData name="肖 震" userId="c2b0a42134352030" providerId="LiveId" clId="{6B62C06C-3898-4113-88B1-224DF334023A}" dt="2020-02-22T03:45:35.211" v="2887" actId="20577"/>
          <ac:spMkLst>
            <pc:docMk/>
            <pc:sldMk cId="562705022" sldId="413"/>
            <ac:spMk id="3" creationId="{2D2905AE-73CD-4938-80C0-B0EFC78A2277}"/>
          </ac:spMkLst>
        </pc:spChg>
        <pc:spChg chg="add mod">
          <ac:chgData name="肖 震" userId="c2b0a42134352030" providerId="LiveId" clId="{6B62C06C-3898-4113-88B1-224DF334023A}" dt="2020-02-22T03:45:30.398" v="2879" actId="1076"/>
          <ac:spMkLst>
            <pc:docMk/>
            <pc:sldMk cId="562705022" sldId="413"/>
            <ac:spMk id="6" creationId="{2DDD5E1C-9D9B-48DE-9E78-715D71ABA9E0}"/>
          </ac:spMkLst>
        </pc:spChg>
      </pc:sldChg>
      <pc:sldChg chg="addSp modSp add">
        <pc:chgData name="肖 震" userId="c2b0a42134352030" providerId="LiveId" clId="{6B62C06C-3898-4113-88B1-224DF334023A}" dt="2020-02-22T03:49:15.037" v="3106" actId="1076"/>
        <pc:sldMkLst>
          <pc:docMk/>
          <pc:sldMk cId="25213651" sldId="414"/>
        </pc:sldMkLst>
        <pc:spChg chg="mod">
          <ac:chgData name="肖 震" userId="c2b0a42134352030" providerId="LiveId" clId="{6B62C06C-3898-4113-88B1-224DF334023A}" dt="2020-02-22T03:46:01.055" v="2911" actId="20577"/>
          <ac:spMkLst>
            <pc:docMk/>
            <pc:sldMk cId="25213651" sldId="414"/>
            <ac:spMk id="2" creationId="{B336A8E2-DB90-4B13-B3B1-70E331B9A0F7}"/>
          </ac:spMkLst>
        </pc:spChg>
        <pc:spChg chg="mod">
          <ac:chgData name="肖 震" userId="c2b0a42134352030" providerId="LiveId" clId="{6B62C06C-3898-4113-88B1-224DF334023A}" dt="2020-02-22T03:48:38.133" v="3088" actId="255"/>
          <ac:spMkLst>
            <pc:docMk/>
            <pc:sldMk cId="25213651" sldId="414"/>
            <ac:spMk id="3" creationId="{AA7F6BEE-9A9F-45AC-A05B-20B73C46CE23}"/>
          </ac:spMkLst>
        </pc:spChg>
        <pc:spChg chg="add mod">
          <ac:chgData name="肖 震" userId="c2b0a42134352030" providerId="LiveId" clId="{6B62C06C-3898-4113-88B1-224DF334023A}" dt="2020-02-22T03:49:15.037" v="3106" actId="1076"/>
          <ac:spMkLst>
            <pc:docMk/>
            <pc:sldMk cId="25213651" sldId="414"/>
            <ac:spMk id="6" creationId="{6231707E-FE54-45B5-8926-57A66B933C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71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31" y="0"/>
            <a:ext cx="3038170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60" y="4387136"/>
            <a:ext cx="5142280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38171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31" y="8774271"/>
            <a:ext cx="3038170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F98A5E-5F62-41CD-8D41-4B037491A6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106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6295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5887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8268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5417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7093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5006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0393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988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5748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7296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678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2883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4678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4921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1843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534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9862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78317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20414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0114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7033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8421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8964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7930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79428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5945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38794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3571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456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74814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5821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73792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23404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3228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D6FA-5E89-4606-B01A-582F3A7D6BE2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1DD9-FBA9-45B1-A338-48B62220DCA2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109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8F54-14D4-4174-8095-78313D8724AE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723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B6A6-8190-45EC-A936-53BC4BAE5221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8A3F-6483-453B-81DE-444EA92C52D0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857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3248-FBC3-4E2A-BD6C-3A4F4BE515A2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390F-A280-4BBD-8F3F-9177F03D9C7F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565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B4DA-70E4-479A-B359-906C67767E4B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E0CE3-B325-46E7-99BE-0FC9F5F3702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821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F934-E24B-43E3-8465-D4C2AD4CB3DB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3A93-9814-4C58-BA77-C4CCFEB8AAF6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84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1CB3-FF13-494C-83F4-500012DDDF46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06FC-530B-4CD8-9A41-3FE82D34B38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158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E972-859D-45D8-B024-8966E515BD97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C49-761C-4ABC-BE11-4AD83494D7BA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214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806D-3C41-44B6-B8E1-249676A026BB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FDECD-2490-4FC6-8B54-F2AF30D33C28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990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976B-8B85-40A5-BA11-A244AA88BF72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61FE2-700C-4144-B3AD-A6DB18903C0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212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A9C3-8133-4C7A-A731-7037E1915819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DAA2-7CAF-4B3A-9872-8DD4D3AD8567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9381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1A626CC-8D22-460A-8BAD-BAF2A0AA6A5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89598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D08C4-BD72-48F1-AB1D-47C96DFD077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7772400" cy="44196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58649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50A6C445-DF2D-48C9-9B72-FA2CBC71FF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5656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EA4C8-D746-47A0-B5B7-3274AEC2C00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86389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FD984-1C2E-4A27-B80D-36C213E0615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94412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E79FC-642C-46BA-A886-7687CFCBAB6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4695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678FD-3D13-4FAE-9D65-1AD33EA61F0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2968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305FBD-F0AC-4D80-8F41-5D8A4C950F1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18555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9B397B85-0FD4-4ADD-B6A0-70DAFA0CE72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47092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E3E3A-C8F8-448F-B983-B38ED2C4370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4662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03DC3-9D5C-44BA-A6A6-042D05A1163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945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789F3-2BA1-420B-9C9E-28272C45D9C7}" type="datetime1">
              <a:rPr lang="zh-TW" altLang="en-US" smtClean="0"/>
              <a:pPr/>
              <a:t>2021/11/15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E853-7063-4B3F-A4CF-6DE2E358EB0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916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  <a:latin typeface="Verdan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696464"/>
              </a:solidFill>
              <a:latin typeface="Verdana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9D8AE32-D9BA-4BC7-8313-CFF5793B18D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432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200" i="1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TW" sz="2200" i="1"/>
              <a:t>A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74144" y="3286780"/>
            <a:ext cx="34301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LT11: Class and Object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574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Outline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Defining classes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Defining member functions &amp; scope resolution operator 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Public &amp; </a:t>
            </a:r>
            <a:r>
              <a:rPr lang="en-US" altLang="zh-TW">
                <a:ea typeface="新細明體" pitchFamily="18" charset="-120"/>
              </a:rPr>
              <a:t>private members</a:t>
            </a:r>
            <a:endParaRPr lang="en-US" altLang="zh-TW" dirty="0">
              <a:ea typeface="新細明體" pitchFamily="18" charset="-120"/>
            </a:endParaRP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Constructors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9545-E53E-4E3B-8676-FC41BEBD7398}" type="slidenum">
              <a:rPr lang="zh-TW" altLang="en-US"/>
              <a:pPr/>
              <a:t>2</a:t>
            </a:fld>
            <a:endParaRPr lang="en-US" altLang="zh-TW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Class and Object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dirty="0"/>
              <a:t>Class and object are important features of Object-oriented Programming Language (C++, Java, C#)</a:t>
            </a:r>
          </a:p>
          <a:p>
            <a:r>
              <a:rPr lang="en-US" altLang="zh-HK" dirty="0"/>
              <a:t>With </a:t>
            </a:r>
            <a:r>
              <a:rPr lang="en-US" altLang="zh-HK" dirty="0">
                <a:solidFill>
                  <a:srgbClr val="FF0000"/>
                </a:solidFill>
              </a:rPr>
              <a:t>class</a:t>
            </a:r>
            <a:r>
              <a:rPr lang="en-US" altLang="zh-HK" dirty="0"/>
              <a:t>, variables and their directly related functions can be grouped together to form a new </a:t>
            </a:r>
            <a:r>
              <a:rPr lang="en-US" altLang="zh-HK" dirty="0">
                <a:solidFill>
                  <a:srgbClr val="FF0000"/>
                </a:solidFill>
              </a:rPr>
              <a:t>data type</a:t>
            </a:r>
          </a:p>
          <a:p>
            <a:r>
              <a:rPr lang="en-US" altLang="zh-HK" dirty="0"/>
              <a:t>It promotes reusability and object-oriented design (not covered in this course)</a:t>
            </a:r>
          </a:p>
          <a:p>
            <a:r>
              <a:rPr lang="en-US" altLang="zh-HK" dirty="0">
                <a:solidFill>
                  <a:srgbClr val="FF0000"/>
                </a:solidFill>
              </a:rPr>
              <a:t>Object</a:t>
            </a:r>
            <a:r>
              <a:rPr lang="en-US" altLang="zh-HK" dirty="0"/>
              <a:t> is an instance of class, i.e. </a:t>
            </a:r>
            <a:r>
              <a:rPr lang="en-US" altLang="zh-HK" i="1" dirty="0"/>
              <a:t>class </a:t>
            </a:r>
            <a:r>
              <a:rPr lang="en-US" altLang="zh-HK" dirty="0"/>
              <a:t>is a blue-print and its product is its </a:t>
            </a:r>
            <a:r>
              <a:rPr lang="en-US" altLang="zh-HK" i="1" dirty="0"/>
              <a:t>object</a:t>
            </a:r>
            <a:r>
              <a:rPr lang="en-US" altLang="zh-HK" dirty="0"/>
              <a:t>.</a:t>
            </a:r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630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Class and Object : Example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4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11560" y="1844824"/>
            <a:ext cx="3886200" cy="460851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width, 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4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getCircleArea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return	 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getRectangleArea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return  width*height;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getCirclePerimeter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return	  2*3.14*radius;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getRectanglePerimeter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return  2*(</a:t>
            </a:r>
            <a:r>
              <a:rPr lang="en-US" altLang="zh-TW" sz="14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width+height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50160" y="1844824"/>
            <a:ext cx="3886200" cy="460851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class Circle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	return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getPerimeter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	return 2*3.14*radius;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14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width, 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	return 	width*height;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getPerimeter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	return 	2*(</a:t>
            </a:r>
            <a:r>
              <a:rPr lang="en-US" altLang="zh-TW" sz="14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width+height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3568" y="1340768"/>
            <a:ext cx="3886200" cy="360040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Without class/object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22168" y="1343979"/>
            <a:ext cx="3886200" cy="360040"/>
          </a:xfrm>
          <a:prstGeom prst="roundRect">
            <a:avLst/>
          </a:prstGeom>
          <a:solidFill>
            <a:srgbClr val="0070C0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With class/object</a:t>
            </a:r>
          </a:p>
        </p:txBody>
      </p:sp>
    </p:spTree>
    <p:extLst>
      <p:ext uri="{BB962C8B-B14F-4D97-AF65-F5344CB8AC3E}">
        <p14:creationId xmlns:p14="http://schemas.microsoft.com/office/powerpoint/2010/main" val="38869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and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5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3789040"/>
            <a:ext cx="7776864" cy="2520280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r;		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//</a:t>
            </a:r>
            <a:r>
              <a:rPr lang="en-US" altLang="zh-TW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 is a class, r is an object of </a:t>
            </a:r>
            <a:r>
              <a:rPr lang="en-US" altLang="zh-TW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Rect</a:t>
            </a:r>
            <a:endParaRPr lang="en-US" altLang="zh-TW" sz="1600" b="1" dirty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Circle c;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radius of circle”;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c.radius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c.getArea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width and height of a rectangle”;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r.width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r.height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r.getArea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6610" y="1196752"/>
            <a:ext cx="7776864" cy="2520280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radius of circle”;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&gt;&gt;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getCircleArea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width and height of a rectangle”;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&gt;&gt; width &gt;&gt; height;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getRectangleArea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56314" y="3335896"/>
            <a:ext cx="3886200" cy="360040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Without class/object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61859" y="5949280"/>
            <a:ext cx="3886200" cy="360040"/>
          </a:xfrm>
          <a:prstGeom prst="roundRect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With class/object</a:t>
            </a:r>
          </a:p>
        </p:txBody>
      </p:sp>
    </p:spTree>
    <p:extLst>
      <p:ext uri="{BB962C8B-B14F-4D97-AF65-F5344CB8AC3E}">
        <p14:creationId xmlns:p14="http://schemas.microsoft.com/office/powerpoint/2010/main" val="293784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Class in Computer Programming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HK" dirty="0"/>
              <a:t>An abstract view of real-world objects, e.g. car, horse</a:t>
            </a:r>
          </a:p>
          <a:p>
            <a:r>
              <a:rPr lang="en-US" altLang="zh-HK" dirty="0"/>
              <a:t>Computer program is a model of real-world problem</a:t>
            </a:r>
            <a:endParaRPr lang="zh-HK" altLang="en-US" dirty="0"/>
          </a:p>
          <a:p>
            <a:r>
              <a:rPr lang="en-US" altLang="zh-HK" dirty="0"/>
              <a:t>Simple problem: program with variables and functions</a:t>
            </a:r>
          </a:p>
          <a:p>
            <a:r>
              <a:rPr lang="en-US" altLang="zh-HK" dirty="0"/>
              <a:t>Large scale program: class and object</a:t>
            </a:r>
          </a:p>
          <a:p>
            <a:r>
              <a:rPr lang="en-US" altLang="zh-HK" dirty="0"/>
              <a:t>Class: </a:t>
            </a:r>
          </a:p>
          <a:p>
            <a:pPr lvl="1"/>
            <a:r>
              <a:rPr lang="en-US" altLang="zh-HK" dirty="0"/>
              <a:t>definition of program component</a:t>
            </a:r>
          </a:p>
          <a:p>
            <a:pPr lvl="1"/>
            <a:r>
              <a:rPr lang="en-US" altLang="zh-HK" dirty="0"/>
              <a:t>consists of member variables and member functions</a:t>
            </a:r>
          </a:p>
          <a:p>
            <a:pPr lvl="1"/>
            <a:r>
              <a:rPr lang="en-US" altLang="zh-HK" dirty="0"/>
              <a:t>Member variable : variable belong to class</a:t>
            </a:r>
          </a:p>
          <a:p>
            <a:pPr lvl="1"/>
            <a:r>
              <a:rPr lang="en-US" altLang="zh-HK" dirty="0"/>
              <a:t>Member function: function primary designed to access/manipulate the member variable  of the class</a:t>
            </a:r>
          </a:p>
          <a:p>
            <a:r>
              <a:rPr lang="en-US" altLang="zh-HK" dirty="0"/>
              <a:t>Object:</a:t>
            </a:r>
          </a:p>
          <a:p>
            <a:pPr lvl="1"/>
            <a:r>
              <a:rPr lang="en-US" altLang="zh-HK" dirty="0"/>
              <a:t>An instance of class / runtime representation of a class</a:t>
            </a:r>
          </a:p>
          <a:p>
            <a:pPr lvl="1"/>
            <a:endParaRPr lang="en-US" altLang="zh-HK" dirty="0"/>
          </a:p>
          <a:p>
            <a:endParaRPr lang="en-US" altLang="zh-HK" dirty="0"/>
          </a:p>
          <a:p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4890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914118" y="1628800"/>
            <a:ext cx="2232248" cy="4587232"/>
          </a:xfrm>
          <a:prstGeom prst="roundRect">
            <a:avLst>
              <a:gd name="adj" fmla="val 5948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HK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Class:Robot</a:t>
            </a:r>
            <a:endParaRPr lang="zh-HK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/>
              <a:t>Class in programming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7</a:t>
            </a:fld>
            <a:endParaRPr lang="en-US" altLang="zh-TW"/>
          </a:p>
        </p:txBody>
      </p:sp>
      <p:pic>
        <p:nvPicPr>
          <p:cNvPr id="2050" name="Picture 2" descr="F:\Joe\work\teaching\12-13\SemA\2331\2311\Joe\2311_notes\material\sony-robot256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42" y="2328098"/>
            <a:ext cx="12192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986126" y="4019788"/>
            <a:ext cx="208823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Member variable</a:t>
            </a:r>
            <a:endParaRPr lang="zh-HK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6125" y="4986774"/>
            <a:ext cx="2068615" cy="1121246"/>
          </a:xfrm>
          <a:prstGeom prst="roundRect">
            <a:avLst>
              <a:gd name="adj" fmla="val 95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Member functions</a:t>
            </a:r>
            <a:endParaRPr lang="zh-HK" alt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6228184" y="2387663"/>
            <a:ext cx="2736304" cy="1543050"/>
          </a:xfrm>
          <a:prstGeom prst="wedgeRoundRectCallout">
            <a:avLst>
              <a:gd name="adj1" fmla="val -54875"/>
              <a:gd name="adj2" fmla="val 8465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modelNum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 width;</a:t>
            </a:r>
          </a:p>
          <a:p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 height;</a:t>
            </a:r>
          </a:p>
          <a:p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HK" sz="1800" dirty="0" err="1">
                <a:solidFill>
                  <a:schemeClr val="accent1">
                    <a:lumMod val="75000"/>
                  </a:schemeClr>
                </a:solidFill>
              </a:rPr>
              <a:t>powerLevel</a:t>
            </a:r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altLang="zh-HK" sz="1800" dirty="0">
                <a:solidFill>
                  <a:schemeClr val="accent1">
                    <a:lumMod val="75000"/>
                  </a:schemeClr>
                </a:solidFill>
              </a:rPr>
              <a:t>……………………</a:t>
            </a:r>
            <a:endParaRPr lang="zh-HK" alt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55576" y="2328096"/>
            <a:ext cx="3024336" cy="2109013"/>
          </a:xfrm>
          <a:prstGeom prst="wedgeRoundRectCallout">
            <a:avLst>
              <a:gd name="adj1" fmla="val 56709"/>
              <a:gd name="adj2" fmla="val 100841"/>
              <a:gd name="adj3" fmla="val 16667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800" dirty="0">
                <a:solidFill>
                  <a:srgbClr val="002060"/>
                </a:solidFill>
              </a:rPr>
              <a:t>void start();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void shutdown();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void </a:t>
            </a:r>
            <a:r>
              <a:rPr lang="en-US" altLang="zh-HK" sz="1800" dirty="0" err="1">
                <a:solidFill>
                  <a:srgbClr val="002060"/>
                </a:solidFill>
              </a:rPr>
              <a:t>moveForward</a:t>
            </a:r>
            <a:r>
              <a:rPr lang="en-US" altLang="zh-HK" sz="1800" dirty="0">
                <a:solidFill>
                  <a:srgbClr val="002060"/>
                </a:solidFill>
              </a:rPr>
              <a:t>(</a:t>
            </a:r>
            <a:r>
              <a:rPr lang="en-US" altLang="zh-HK" sz="1800" dirty="0" err="1">
                <a:solidFill>
                  <a:srgbClr val="002060"/>
                </a:solidFill>
              </a:rPr>
              <a:t>int</a:t>
            </a:r>
            <a:r>
              <a:rPr lang="en-US" altLang="zh-HK" sz="1800" dirty="0">
                <a:solidFill>
                  <a:srgbClr val="002060"/>
                </a:solidFill>
              </a:rPr>
              <a:t> step);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void </a:t>
            </a:r>
            <a:r>
              <a:rPr lang="en-US" altLang="zh-HK" sz="1800" dirty="0" err="1">
                <a:solidFill>
                  <a:srgbClr val="002060"/>
                </a:solidFill>
              </a:rPr>
              <a:t>turnLeft</a:t>
            </a:r>
            <a:r>
              <a:rPr lang="en-US" altLang="zh-HK" sz="1800" dirty="0">
                <a:solidFill>
                  <a:srgbClr val="002060"/>
                </a:solidFill>
              </a:rPr>
              <a:t>(</a:t>
            </a:r>
            <a:r>
              <a:rPr lang="en-US" altLang="zh-HK" sz="1800" dirty="0" err="1">
                <a:solidFill>
                  <a:srgbClr val="002060"/>
                </a:solidFill>
              </a:rPr>
              <a:t>int</a:t>
            </a:r>
            <a:r>
              <a:rPr lang="en-US" altLang="zh-HK" sz="1800" dirty="0">
                <a:solidFill>
                  <a:srgbClr val="002060"/>
                </a:solidFill>
              </a:rPr>
              <a:t> degree);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void </a:t>
            </a:r>
            <a:r>
              <a:rPr lang="en-US" altLang="zh-HK" sz="1800" dirty="0" err="1">
                <a:solidFill>
                  <a:srgbClr val="002060"/>
                </a:solidFill>
              </a:rPr>
              <a:t>turnRight</a:t>
            </a:r>
            <a:r>
              <a:rPr lang="en-US" altLang="zh-HK" sz="1800" dirty="0">
                <a:solidFill>
                  <a:srgbClr val="002060"/>
                </a:solidFill>
              </a:rPr>
              <a:t>(</a:t>
            </a:r>
            <a:r>
              <a:rPr lang="en-US" altLang="zh-HK" sz="1800" dirty="0" err="1">
                <a:solidFill>
                  <a:srgbClr val="002060"/>
                </a:solidFill>
              </a:rPr>
              <a:t>int</a:t>
            </a:r>
            <a:r>
              <a:rPr lang="en-US" altLang="zh-HK" sz="1800" dirty="0">
                <a:solidFill>
                  <a:srgbClr val="002060"/>
                </a:solidFill>
              </a:rPr>
              <a:t> degree);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void </a:t>
            </a:r>
            <a:r>
              <a:rPr lang="en-US" altLang="zh-HK" sz="1800" dirty="0" err="1">
                <a:solidFill>
                  <a:srgbClr val="002060"/>
                </a:solidFill>
              </a:rPr>
              <a:t>takePhoto</a:t>
            </a:r>
            <a:r>
              <a:rPr lang="en-US" altLang="zh-HK" sz="1800" dirty="0">
                <a:solidFill>
                  <a:srgbClr val="002060"/>
                </a:solidFill>
              </a:rPr>
              <a:t>();</a:t>
            </a:r>
          </a:p>
          <a:p>
            <a:r>
              <a:rPr lang="en-US" altLang="zh-HK" sz="1800" dirty="0">
                <a:solidFill>
                  <a:srgbClr val="002060"/>
                </a:solidFill>
              </a:rPr>
              <a:t>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731593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object?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8</a:t>
            </a:fld>
            <a:endParaRPr lang="en-US" altLang="zh-TW"/>
          </a:p>
        </p:txBody>
      </p:sp>
      <p:grpSp>
        <p:nvGrpSpPr>
          <p:cNvPr id="13" name="Group 12"/>
          <p:cNvGrpSpPr/>
          <p:nvPr/>
        </p:nvGrpSpPr>
        <p:grpSpPr>
          <a:xfrm>
            <a:off x="611560" y="1520247"/>
            <a:ext cx="2232248" cy="4587232"/>
            <a:chOff x="971599" y="2270768"/>
            <a:chExt cx="2232248" cy="4587232"/>
          </a:xfrm>
        </p:grpSpPr>
        <p:sp>
          <p:nvSpPr>
            <p:cNvPr id="6" name="Rounded Rectangle 5"/>
            <p:cNvSpPr/>
            <p:nvPr/>
          </p:nvSpPr>
          <p:spPr>
            <a:xfrm>
              <a:off x="971599" y="2270768"/>
              <a:ext cx="2232248" cy="4587232"/>
            </a:xfrm>
            <a:prstGeom prst="roundRect">
              <a:avLst>
                <a:gd name="adj" fmla="val 594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zh-HK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Class: Circle</a:t>
              </a:r>
              <a:endParaRPr lang="zh-HK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043607" y="4661756"/>
              <a:ext cx="2088232" cy="93610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dirty="0" err="1"/>
                <a:t>int</a:t>
              </a:r>
              <a:r>
                <a:rPr lang="en-US" altLang="zh-HK" dirty="0"/>
                <a:t> radius;</a:t>
              </a:r>
            </a:p>
            <a:p>
              <a:pPr algn="ctr"/>
              <a:r>
                <a:rPr lang="en-US" altLang="zh-HK" dirty="0" err="1"/>
                <a:t>int</a:t>
              </a:r>
              <a:r>
                <a:rPr lang="en-US" altLang="zh-HK" dirty="0"/>
                <a:t> color;</a:t>
              </a:r>
              <a:endParaRPr lang="zh-HK" alt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43606" y="5628742"/>
              <a:ext cx="2068615" cy="1121246"/>
            </a:xfrm>
            <a:prstGeom prst="roundRect">
              <a:avLst>
                <a:gd name="adj" fmla="val 9546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dirty="0"/>
                <a:t>Member functions</a:t>
              </a:r>
              <a:endParaRPr lang="zh-HK" alt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1547663" y="3079074"/>
              <a:ext cx="1080120" cy="1080120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4958004" y="3671780"/>
            <a:ext cx="864096" cy="853982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60232" y="3107493"/>
            <a:ext cx="1224136" cy="126919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441911" y="4787457"/>
            <a:ext cx="1045772" cy="108012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/>
          <p:cNvSpPr/>
          <p:nvPr/>
        </p:nvSpPr>
        <p:spPr>
          <a:xfrm>
            <a:off x="3923928" y="2426733"/>
            <a:ext cx="1610140" cy="763995"/>
          </a:xfrm>
          <a:prstGeom prst="wedgeRoundRectCallout">
            <a:avLst>
              <a:gd name="adj1" fmla="val 33100"/>
              <a:gd name="adj2" fmla="val 107943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Radius:10</a:t>
            </a:r>
          </a:p>
          <a:p>
            <a:pPr algn="ctr"/>
            <a:r>
              <a:rPr lang="en-US" sz="1600" dirty="0" err="1"/>
              <a:t>Color:orange</a:t>
            </a:r>
            <a:endParaRPr lang="en-US" sz="16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9298" y="4931016"/>
            <a:ext cx="1610140" cy="763995"/>
          </a:xfrm>
          <a:prstGeom prst="wedgeRoundRectCallout">
            <a:avLst>
              <a:gd name="adj1" fmla="val -34184"/>
              <a:gd name="adj2" fmla="val -106713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Radius:15</a:t>
            </a:r>
          </a:p>
          <a:p>
            <a:pPr algn="ctr"/>
            <a:r>
              <a:rPr lang="en-US" sz="1600" dirty="0"/>
              <a:t>Color: blue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347864" y="5327517"/>
            <a:ext cx="1610140" cy="763995"/>
          </a:xfrm>
          <a:prstGeom prst="wedgeRoundRectCallout">
            <a:avLst>
              <a:gd name="adj1" fmla="val 71989"/>
              <a:gd name="adj2" fmla="val -59878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Radius:12</a:t>
            </a:r>
          </a:p>
          <a:p>
            <a:pPr algn="ctr"/>
            <a:r>
              <a:rPr lang="en-US" sz="1600" dirty="0"/>
              <a:t>Color: green</a:t>
            </a:r>
          </a:p>
        </p:txBody>
      </p:sp>
      <p:sp>
        <p:nvSpPr>
          <p:cNvPr id="17" name="Right Brace 16"/>
          <p:cNvSpPr/>
          <p:nvPr/>
        </p:nvSpPr>
        <p:spPr>
          <a:xfrm rot="16200000">
            <a:off x="5819158" y="-231823"/>
            <a:ext cx="602028" cy="4392488"/>
          </a:xfrm>
          <a:prstGeom prst="rightBrace">
            <a:avLst>
              <a:gd name="adj1" fmla="val 5290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801006" y="1196752"/>
            <a:ext cx="2638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Objects of Circle</a:t>
            </a:r>
          </a:p>
        </p:txBody>
      </p:sp>
    </p:spTree>
    <p:extLst>
      <p:ext uri="{BB962C8B-B14F-4D97-AF65-F5344CB8AC3E}">
        <p14:creationId xmlns:p14="http://schemas.microsoft.com/office/powerpoint/2010/main" val="3990264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Classes and Objects in C++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class is a data type, objects are variables of this type</a:t>
            </a:r>
          </a:p>
          <a:p>
            <a:r>
              <a:rPr lang="en-US" altLang="zh-TW" dirty="0">
                <a:ea typeface="新細明體" pitchFamily="18" charset="-120"/>
              </a:rPr>
              <a:t>An object is a variable with member functions and data values</a:t>
            </a:r>
          </a:p>
          <a:p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dirty="0">
                <a:ea typeface="新細明體" pitchFamily="18" charset="-120"/>
              </a:rPr>
              <a:t>,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>
                <a:ea typeface="新細明體" pitchFamily="18" charset="-120"/>
              </a:rPr>
              <a:t> are objects defined in header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&lt;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r>
              <a:rPr lang="en-US" altLang="zh-TW" dirty="0">
                <a:ea typeface="新細明體" pitchFamily="18" charset="-120"/>
              </a:rPr>
              <a:t>C++ has great facilities for you to define your own class and objects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0E90-AEBE-4085-88F0-F178514A8B9A}" type="slidenum">
              <a:rPr lang="zh-TW" altLang="en-US"/>
              <a:pPr/>
              <a:t>9</a:t>
            </a:fld>
            <a:endParaRPr lang="en-US" altLang="zh-TW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HK" dirty="0"/>
              <a:t>class </a:t>
            </a:r>
            <a:r>
              <a:rPr lang="en-US" altLang="zh-HK" i="1" dirty="0" err="1">
                <a:solidFill>
                  <a:schemeClr val="bg1">
                    <a:lumMod val="65000"/>
                  </a:schemeClr>
                </a:solidFill>
              </a:rPr>
              <a:t>class_name</a:t>
            </a:r>
            <a:r>
              <a:rPr lang="en-US" altLang="zh-HK" i="1" dirty="0"/>
              <a:t> </a:t>
            </a:r>
            <a:r>
              <a:rPr lang="en-US" altLang="zh-HK" dirty="0"/>
              <a:t>{</a:t>
            </a:r>
          </a:p>
          <a:p>
            <a:pPr marL="0" indent="0">
              <a:buNone/>
            </a:pPr>
            <a:r>
              <a:rPr lang="en-US" altLang="zh-HK" i="1" dirty="0"/>
              <a:t>	</a:t>
            </a:r>
            <a:r>
              <a:rPr lang="en-US" altLang="zh-HK" dirty="0"/>
              <a:t>public / protected / private</a:t>
            </a:r>
            <a:r>
              <a:rPr lang="en-US" altLang="zh-HK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zh-HK" i="1" dirty="0"/>
              <a:t>	</a:t>
            </a: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attribute1 declaration;</a:t>
            </a:r>
          </a:p>
          <a:p>
            <a:pPr marL="0" indent="0">
              <a:buNone/>
            </a:pP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	attribute2 declaration;</a:t>
            </a:r>
          </a:p>
          <a:p>
            <a:pPr marL="0" indent="0">
              <a:buNone/>
            </a:pP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	method1 declaration;</a:t>
            </a:r>
          </a:p>
          <a:p>
            <a:pPr marL="0" indent="0">
              <a:buNone/>
            </a:pP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	method2 prototype;</a:t>
            </a:r>
          </a:p>
          <a:p>
            <a:pPr marL="0" indent="0">
              <a:buNone/>
            </a:pPr>
            <a:r>
              <a:rPr lang="en-US" altLang="zh-HK" dirty="0"/>
              <a:t>};</a:t>
            </a:r>
          </a:p>
          <a:p>
            <a:pPr marL="0" indent="0">
              <a:buNone/>
            </a:pPr>
            <a:r>
              <a:rPr lang="en-US" altLang="zh-HK" i="1" dirty="0" err="1">
                <a:solidFill>
                  <a:schemeClr val="bg1">
                    <a:lumMod val="65000"/>
                  </a:schemeClr>
                </a:solidFill>
              </a:rPr>
              <a:t>return_value</a:t>
            </a:r>
            <a:r>
              <a:rPr lang="en-US" altLang="zh-HK" i="1" dirty="0"/>
              <a:t> </a:t>
            </a:r>
            <a:r>
              <a:rPr lang="en-US" altLang="zh-HK" i="1" dirty="0" err="1">
                <a:solidFill>
                  <a:schemeClr val="bg1">
                    <a:lumMod val="65000"/>
                  </a:schemeClr>
                </a:solidFill>
              </a:rPr>
              <a:t>classname</a:t>
            </a:r>
            <a:r>
              <a:rPr lang="en-US" altLang="zh-HK" dirty="0"/>
              <a:t>::</a:t>
            </a: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method2</a:t>
            </a:r>
            <a:r>
              <a:rPr lang="en-US" altLang="zh-HK" dirty="0"/>
              <a:t>{</a:t>
            </a:r>
          </a:p>
          <a:p>
            <a:pPr marL="0" indent="0">
              <a:buNone/>
            </a:pPr>
            <a:r>
              <a:rPr lang="en-US" altLang="zh-HK" i="1" dirty="0"/>
              <a:t>	</a:t>
            </a: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method body statement;</a:t>
            </a:r>
          </a:p>
          <a:p>
            <a:pPr marL="0" indent="0">
              <a:buNone/>
            </a:pPr>
            <a:r>
              <a:rPr lang="en-US" altLang="zh-HK" dirty="0"/>
              <a:t>}</a:t>
            </a:r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643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 (example I)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68760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using namespace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std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		 </a:t>
            </a:r>
            <a:r>
              <a:rPr lang="en-US" altLang="zh-TW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 		 </a:t>
            </a:r>
            <a:r>
              <a:rPr lang="en-US" altLang="zh-TW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day;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void output(){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		   </a:t>
            </a:r>
            <a:r>
              <a:rPr lang="en-US" altLang="zh-TW" sz="2000" b="1" dirty="0" err="1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&lt;&lt; "month = " &lt;&lt; month;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b="1" dirty="0" err="1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&lt;&lt; ", day = " &lt;&lt; day &lt;&lt; </a:t>
            </a:r>
            <a:r>
              <a:rPr lang="en-US" altLang="zh-TW" sz="2000" b="1" dirty="0" err="1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endl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	  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5993-F50A-4C4E-ACA3-4A190C26017E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" name="Rounded Rectangular Callout 1"/>
          <p:cNvSpPr/>
          <p:nvPr/>
        </p:nvSpPr>
        <p:spPr>
          <a:xfrm>
            <a:off x="4788024" y="2159513"/>
            <a:ext cx="3024336" cy="720080"/>
          </a:xfrm>
          <a:prstGeom prst="wedgeRoundRectCallout">
            <a:avLst>
              <a:gd name="adj1" fmla="val -87785"/>
              <a:gd name="adj2" fmla="val 1206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Member variables</a:t>
            </a:r>
            <a:endParaRPr lang="zh-HK" alt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425752" y="5301208"/>
            <a:ext cx="3024336" cy="720080"/>
          </a:xfrm>
          <a:prstGeom prst="wedgeRoundRectCallout">
            <a:avLst>
              <a:gd name="adj1" fmla="val 1789"/>
              <a:gd name="adj2" fmla="val -1677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Member method/function</a:t>
            </a:r>
            <a:endParaRPr lang="zh-HK" altLang="en-US" dirty="0"/>
          </a:p>
        </p:txBody>
      </p:sp>
      <p:sp>
        <p:nvSpPr>
          <p:cNvPr id="3" name="Right Brace 2"/>
          <p:cNvSpPr/>
          <p:nvPr/>
        </p:nvSpPr>
        <p:spPr>
          <a:xfrm>
            <a:off x="6732240" y="3933056"/>
            <a:ext cx="360040" cy="936104"/>
          </a:xfrm>
          <a:prstGeom prst="rightBrace">
            <a:avLst>
              <a:gd name="adj1" fmla="val 2969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Right Brace 7"/>
          <p:cNvSpPr/>
          <p:nvPr/>
        </p:nvSpPr>
        <p:spPr>
          <a:xfrm>
            <a:off x="3275856" y="3140968"/>
            <a:ext cx="288032" cy="504056"/>
          </a:xfrm>
          <a:prstGeom prst="rightBrace">
            <a:avLst>
              <a:gd name="adj1" fmla="val 2969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/>
              <a:t>Member function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1512168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dirty="0">
                <a:ea typeface="新細明體" pitchFamily="18" charset="-120"/>
              </a:rPr>
              <a:t>In C++, a class definition commonly contains only the prototypes of its member functions (except for </a:t>
            </a:r>
            <a:r>
              <a:rPr lang="en-US" altLang="zh-TW" i="1" dirty="0">
                <a:ea typeface="新細明體" pitchFamily="18" charset="-120"/>
              </a:rPr>
              <a:t>inline functions</a:t>
            </a:r>
            <a:r>
              <a:rPr lang="en-US" altLang="zh-TW" dirty="0">
                <a:ea typeface="新細明體" pitchFamily="18" charset="-120"/>
              </a:rPr>
              <a:t>)</a:t>
            </a:r>
          </a:p>
          <a:p>
            <a:r>
              <a:rPr lang="en-US" altLang="zh-TW" dirty="0">
                <a:ea typeface="新細明體" pitchFamily="18" charset="-120"/>
              </a:rPr>
              <a:t>Use </a:t>
            </a:r>
            <a:r>
              <a:rPr lang="en-US" altLang="zh-TW" i="1" dirty="0" err="1">
                <a:solidFill>
                  <a:srgbClr val="FF0000"/>
                </a:solidFill>
                <a:ea typeface="新細明體" pitchFamily="18" charset="-120"/>
              </a:rPr>
              <a:t>classname</a:t>
            </a:r>
            <a:r>
              <a:rPr lang="en-US" altLang="zh-TW" i="1" dirty="0">
                <a:solidFill>
                  <a:srgbClr val="FF0000"/>
                </a:solidFill>
                <a:ea typeface="新細明體" pitchFamily="18" charset="-120"/>
              </a:rPr>
              <a:t>::</a:t>
            </a:r>
            <a:r>
              <a:rPr lang="en-US" altLang="zh-TW" i="1" dirty="0" err="1">
                <a:solidFill>
                  <a:srgbClr val="FF0000"/>
                </a:solidFill>
                <a:ea typeface="新細明體" pitchFamily="18" charset="-120"/>
              </a:rPr>
              <a:t>functionName</a:t>
            </a:r>
            <a:r>
              <a:rPr lang="en-US" altLang="zh-TW" dirty="0">
                <a:ea typeface="新細明體" pitchFamily="18" charset="-120"/>
              </a:rPr>
              <a:t> to define the member function (method) of particular class.  </a:t>
            </a:r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12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708920"/>
            <a:ext cx="7772400" cy="352839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Circle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return 3.1415*radius*radius;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755576" y="5157192"/>
            <a:ext cx="4824536" cy="10081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0" name="Elbow Connector 9"/>
          <p:cNvCxnSpPr/>
          <p:nvPr/>
        </p:nvCxnSpPr>
        <p:spPr>
          <a:xfrm rot="10800000">
            <a:off x="3635896" y="4653136"/>
            <a:ext cx="2088232" cy="1008112"/>
          </a:xfrm>
          <a:prstGeom prst="bentConnector3">
            <a:avLst>
              <a:gd name="adj1" fmla="val -26118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78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 (example II)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using namespace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std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void output(); //member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func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. prototype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day;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::output()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"month =" &lt;&lt; month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     &lt;&lt; ", day =" &lt;&lt; day &lt;&lt;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endl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5993-F50A-4C4E-ACA3-4A190C26017E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6" name="Rounded Rectangular Callout 5"/>
          <p:cNvSpPr/>
          <p:nvPr/>
        </p:nvSpPr>
        <p:spPr>
          <a:xfrm>
            <a:off x="5277272" y="3717032"/>
            <a:ext cx="3024336" cy="720080"/>
          </a:xfrm>
          <a:prstGeom prst="wedgeRoundRectCallout">
            <a:avLst>
              <a:gd name="adj1" fmla="val -64897"/>
              <a:gd name="adj2" fmla="val 1301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Define the method elsewhere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55064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Create object, access its function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To declare an object of a class</a:t>
            </a:r>
          </a:p>
          <a:p>
            <a:pPr marL="320040" lvl="1" indent="0">
              <a:buNone/>
            </a:pPr>
            <a:r>
              <a:rPr lang="en-US" altLang="zh-TW" i="1" dirty="0" err="1">
                <a:ea typeface="新細明體" pitchFamily="18" charset="-120"/>
              </a:rPr>
              <a:t>Class_name</a:t>
            </a:r>
            <a:r>
              <a:rPr lang="en-US" altLang="zh-TW" i="1" dirty="0">
                <a:ea typeface="新細明體" pitchFamily="18" charset="-120"/>
              </a:rPr>
              <a:t>   </a:t>
            </a:r>
            <a:r>
              <a:rPr lang="en-US" altLang="zh-TW" i="1" dirty="0" err="1">
                <a:ea typeface="新細明體" pitchFamily="18" charset="-120"/>
              </a:rPr>
              <a:t>variable_name</a:t>
            </a:r>
            <a:r>
              <a:rPr lang="en-US" altLang="zh-TW" i="1" dirty="0">
                <a:ea typeface="新細明體" pitchFamily="18" charset="-12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ea typeface="新細明體" pitchFamily="18" charset="-120"/>
              </a:rPr>
              <a:t>Examples:</a:t>
            </a:r>
          </a:p>
          <a:p>
            <a:pPr marL="320040" lvl="1" indent="0"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Circle c1,c2;</a:t>
            </a:r>
          </a:p>
          <a:p>
            <a:pPr marL="320040" lvl="1" indent="0"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DayofYear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today;</a:t>
            </a:r>
          </a:p>
          <a:p>
            <a:r>
              <a:rPr lang="en-US" altLang="zh-TW" dirty="0">
                <a:ea typeface="新細明體" pitchFamily="18" charset="-120"/>
              </a:rPr>
              <a:t>A member function of an object is called using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dot operator</a:t>
            </a:r>
            <a:r>
              <a:rPr lang="en-US" altLang="zh-TW" dirty="0">
                <a:ea typeface="新細明體" pitchFamily="18" charset="-120"/>
              </a:rPr>
              <a:t>:  </a:t>
            </a:r>
          </a:p>
          <a:p>
            <a:pPr lvl="1"/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 lvl="1"/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c1.getArea();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6D1F-9D9E-471A-A675-29369DAFE532}" type="slidenum">
              <a:rPr lang="zh-TW" altLang="en-US"/>
              <a:pPr/>
              <a:t>14</a:t>
            </a:fld>
            <a:endParaRPr lang="en-US" altLang="zh-TW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65ADF-6BD2-4850-AAE4-615222CD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Create pointer and access its function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E93682-8A69-4597-B33D-6BCCFAC4B0F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altLang="zh-CN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D68ABE9-FD83-4213-AFFB-4A780598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15</a:t>
            </a:fld>
            <a:endParaRPr lang="en-US" altLang="zh-TW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660CF5B-C0D4-4B37-8D31-4CCCDCC580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8229600" cy="4929188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We can also declare the pointer of a class</a:t>
            </a:r>
          </a:p>
          <a:p>
            <a:pPr marL="320040" lvl="1" indent="0">
              <a:buNone/>
            </a:pPr>
            <a:r>
              <a:rPr lang="en-US" altLang="zh-TW" i="1" dirty="0" err="1">
                <a:solidFill>
                  <a:srgbClr val="0000FF"/>
                </a:solidFill>
                <a:ea typeface="新細明體" pitchFamily="18" charset="-120"/>
              </a:rPr>
              <a:t>Class_name</a:t>
            </a:r>
            <a:r>
              <a:rPr lang="en-US" altLang="zh-TW" i="1" dirty="0">
                <a:ea typeface="新細明體" pitchFamily="18" charset="-120"/>
              </a:rPr>
              <a:t>*   </a:t>
            </a:r>
            <a:r>
              <a:rPr lang="en-US" altLang="zh-TW" i="1" dirty="0" err="1">
                <a:ea typeface="新細明體" pitchFamily="18" charset="-120"/>
              </a:rPr>
              <a:t>pointer_name</a:t>
            </a:r>
            <a:r>
              <a:rPr lang="en-US" altLang="zh-TW" i="1" dirty="0">
                <a:ea typeface="新細明體" pitchFamily="18" charset="-120"/>
              </a:rPr>
              <a:t>;</a:t>
            </a:r>
          </a:p>
          <a:p>
            <a:pPr marL="0" indent="0">
              <a:buNone/>
            </a:pPr>
            <a:r>
              <a:rPr lang="en-US" altLang="zh-TW" dirty="0">
                <a:ea typeface="新細明體" pitchFamily="18" charset="-120"/>
              </a:rPr>
              <a:t>Examples:</a:t>
            </a:r>
          </a:p>
          <a:p>
            <a:pPr marL="320040" lvl="1" indent="0"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Circle *c1, *c2;</a:t>
            </a:r>
          </a:p>
          <a:p>
            <a:pPr marL="320040" lvl="1" indent="0"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DayofYear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*today;</a:t>
            </a:r>
          </a:p>
          <a:p>
            <a:r>
              <a:rPr lang="en-US" altLang="zh-TW" dirty="0">
                <a:ea typeface="新細明體" pitchFamily="18" charset="-120"/>
              </a:rPr>
              <a:t>A member function of the pointer is called using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arrow operator (-&gt;)</a:t>
            </a:r>
            <a:r>
              <a:rPr lang="en-US" altLang="zh-TW" dirty="0">
                <a:ea typeface="新細明體" pitchFamily="18" charset="-120"/>
              </a:rPr>
              <a:t>:  </a:t>
            </a:r>
          </a:p>
          <a:p>
            <a:pPr lvl="1"/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today-&gt;output();</a:t>
            </a:r>
          </a:p>
          <a:p>
            <a:pPr lvl="1"/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c1-&gt;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();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509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Main function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void main()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today, birthday;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US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"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Today’s date is: 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"Your birthday is: 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birthday.output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if (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==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    &amp;&amp;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==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"Happy Birthday!\n";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76D14-B940-41C2-87BA-F380F18BF793}" type="slidenum">
              <a:rPr lang="zh-TW" altLang="en-US"/>
              <a:pPr/>
              <a:t>16</a:t>
            </a:fld>
            <a:endParaRPr lang="en-US" altLang="zh-TW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Public and private members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By default, all members of a class are private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You can declare public members using the keyword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public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Private members </a:t>
            </a:r>
            <a:r>
              <a:rPr lang="en-US" altLang="zh-TW" dirty="0">
                <a:ea typeface="新細明體" pitchFamily="18" charset="-120"/>
              </a:rPr>
              <a:t>can be accessed only by member functions (and </a:t>
            </a:r>
            <a:r>
              <a:rPr lang="en-US" altLang="zh-TW" i="1" dirty="0">
                <a:ea typeface="新細明體" pitchFamily="18" charset="-120"/>
              </a:rPr>
              <a:t>friend</a:t>
            </a:r>
            <a:r>
              <a:rPr lang="en-US" altLang="zh-TW" dirty="0">
                <a:ea typeface="新細明體" pitchFamily="18" charset="-120"/>
              </a:rPr>
              <a:t> functions) of that class, i.e. only from within the class, not from outside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9E24-D6DB-489B-909A-A83EFB7F04B6}" type="slidenum">
              <a:rPr lang="zh-TW" altLang="en-US"/>
              <a:pPr/>
              <a:t>17</a:t>
            </a:fld>
            <a:endParaRPr lang="en-US" altLang="zh-TW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ea typeface="新細明體" pitchFamily="18" charset="-120"/>
              </a:rPr>
              <a:t>A new class definition for </a:t>
            </a:r>
            <a:r>
              <a:rPr lang="en-US" altLang="zh-TW" dirty="0" err="1">
                <a:ea typeface="新細明體" pitchFamily="18" charset="-120"/>
              </a:rPr>
              <a:t>DayOfYear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196752"/>
            <a:ext cx="7772400" cy="4968552"/>
          </a:xfr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input();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output();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set(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bool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d); // check if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m,d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valid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day;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};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E12F-811B-40EB-AB11-A1A7C2B8309A}" type="slidenum">
              <a:rPr lang="zh-TW" altLang="en-US"/>
              <a:pPr/>
              <a:t>18</a:t>
            </a:fld>
            <a:endParaRPr lang="en-US" altLang="zh-TW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Member function definitions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84312"/>
            <a:ext cx="7772400" cy="4953000"/>
          </a:xfrm>
          <a:ln>
            <a:solidFill>
              <a:schemeClr val="accent1"/>
            </a:solidFill>
            <a:prstDash val="sys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bool DayOfYear::valid(int m, int d)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if (m&lt;1 || m&gt;12 || d&lt;1) return false;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switch(m){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1: case 3: case 5: case 7: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8: case 10: case 12: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d&lt;=31;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4: case 6: case 9: case 11: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d&lt;=30;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2: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d&lt;=29;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CA413-99B4-4972-8A80-D62C9F52A273}" type="slidenum">
              <a:rPr lang="zh-TW" altLang="en-US"/>
              <a:pPr/>
              <a:t>19</a:t>
            </a:fld>
            <a:endParaRPr lang="en-US" altLang="zh-TW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Member function definitions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::input()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m, d;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// input and validate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do 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"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Enter month and day as numbers: ";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&gt;&gt; m &gt;&gt; d;  // local var. of input()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 while (!valid(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m,d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));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month = m;  // accessing private members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day = d;  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AE6E7-E9A2-4388-94F6-166CDDCEB5D9}" type="slidenum">
              <a:rPr lang="zh-TW" altLang="en-US"/>
              <a:pPr/>
              <a:t>20</a:t>
            </a:fld>
            <a:endParaRPr lang="en-US" altLang="zh-TW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Member function definitions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772400" cy="4953000"/>
          </a:xfr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if (valid(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)) 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month 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day   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 return month;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 return 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EE37-56E4-4192-86D6-0BC3E443E5E5}" type="slidenum">
              <a:rPr lang="zh-TW" altLang="en-US"/>
              <a:pPr/>
              <a:t>21</a:t>
            </a:fld>
            <a:endParaRPr lang="en-US" altLang="zh-TW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new main program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main()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today, birthday;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today.input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birthday.input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		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"Today’s date is:\n";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“Your birthday is:\n”;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birthday.output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if 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()==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                  &amp;&amp;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 ==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“Happy Birthday!\n”;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E768-41CB-4377-BEFA-46ED7E1250F0}" type="slidenum">
              <a:rPr lang="zh-TW" altLang="en-US"/>
              <a:pPr/>
              <a:t>22</a:t>
            </a:fld>
            <a:endParaRPr lang="en-US" altLang="zh-TW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ea typeface="新細明體" pitchFamily="18" charset="-120"/>
              </a:rPr>
              <a:t>Private Variables and Access functions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altLang="zh-TW" dirty="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Member functions that give you access to the values of the private member variables are called </a:t>
            </a:r>
            <a:r>
              <a:rPr lang="en-US" altLang="zh-TW" i="1" dirty="0">
                <a:ea typeface="新細明體" pitchFamily="18" charset="-120"/>
              </a:rPr>
              <a:t>access functions</a:t>
            </a:r>
            <a:r>
              <a:rPr lang="en-US" altLang="zh-TW" dirty="0">
                <a:ea typeface="新細明體" pitchFamily="18" charset="-120"/>
              </a:rPr>
              <a:t>, e.g.,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dirty="0">
                <a:ea typeface="新細明體" pitchFamily="18" charset="-120"/>
              </a:rPr>
              <a:t>,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set</a:t>
            </a:r>
          </a:p>
          <a:p>
            <a:pPr>
              <a:lnSpc>
                <a:spcPct val="90000"/>
              </a:lnSpc>
            </a:pPr>
            <a:endParaRPr lang="en-US" altLang="zh-TW" sz="2600" i="1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Useful for controlling access to private members: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E.g. Provide data validation to ensure data integrity.</a:t>
            </a:r>
          </a:p>
          <a:p>
            <a:pPr>
              <a:lnSpc>
                <a:spcPct val="90000"/>
              </a:lnSpc>
            </a:pPr>
            <a:endParaRPr lang="en-US" altLang="zh-TW" dirty="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Needed when testing equality of 2 objects.  (The predefined equality operator = = does not work for objects and variables of structure type.), e.g. obj1==obj2  (not work!)</a:t>
            </a:r>
          </a:p>
          <a:p>
            <a:pPr>
              <a:lnSpc>
                <a:spcPct val="90000"/>
              </a:lnSpc>
            </a:pP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265C-5175-4C4D-9D63-EE4DB32A7646}" type="slidenum">
              <a:rPr lang="zh-TW" altLang="en-US"/>
              <a:pPr/>
              <a:t>23</a:t>
            </a:fld>
            <a:endParaRPr lang="en-US" altLang="zh-TW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variable?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772400" cy="93610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Prevent others from accessing the variables directly, i.e. variables can be only accessed by access functions.</a:t>
            </a:r>
          </a:p>
          <a:p>
            <a:pPr>
              <a:lnSpc>
                <a:spcPct val="90000"/>
              </a:lnSpc>
            </a:pP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2F78-D4B0-452D-AD34-5CB9130D8282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01073" y="2060848"/>
            <a:ext cx="3801616" cy="3958952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day;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};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44008" y="2060848"/>
            <a:ext cx="3801616" cy="3958952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    month =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    day   =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return month;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13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return 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variables?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Change of the internal presentation, e.g. variable name, type, will not affect the how the others access the object.  Caller still calling the same function with same parameters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2F78-D4B0-452D-AD34-5CB9130D8282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15881" y="3214464"/>
            <a:ext cx="2793504" cy="3310880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m;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d;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};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653401" y="2782416"/>
            <a:ext cx="4807031" cy="3742928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    m = </a:t>
            </a:r>
            <a:r>
              <a:rPr lang="en-US" altLang="zh-TW" sz="14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    d = </a:t>
            </a:r>
            <a:r>
              <a:rPr lang="en-US" altLang="zh-TW" sz="14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return m;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return d;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18799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members?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The common style of class definitions 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To have all member variables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private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Provide enough access functions to get and set the member variables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Supporting functions used by the member functions should also be made private</a:t>
            </a:r>
          </a:p>
          <a:p>
            <a:pPr lvl="1">
              <a:buSzPct val="80000"/>
            </a:pPr>
            <a:r>
              <a:rPr lang="en-US" altLang="zh-CN" dirty="0">
                <a:ea typeface="新細明體" pitchFamily="18" charset="-120"/>
              </a:rPr>
              <a:t>Only functions that need to interact with the outside can be made public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F2713-3A03-4000-817D-A9DC118E6DFE}" type="slidenum">
              <a:rPr lang="zh-TW" altLang="en-US"/>
              <a:pPr/>
              <a:t>26</a:t>
            </a:fld>
            <a:endParaRPr lang="en-US" altLang="zh-TW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Assignment operator for objects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It is legal to use assignment operator = with objects or with structures</a:t>
            </a:r>
          </a:p>
          <a:p>
            <a:r>
              <a:rPr lang="en-US" altLang="zh-TW" dirty="0">
                <a:ea typeface="新細明體" pitchFamily="18" charset="-120"/>
              </a:rPr>
              <a:t>E.g.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due_date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, tomorrow;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tomorrow.input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due_date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= tomorrow;</a:t>
            </a:r>
          </a:p>
          <a:p>
            <a:r>
              <a:rPr lang="en-US" altLang="zh-TW" dirty="0">
                <a:latin typeface="Calibri"/>
                <a:ea typeface="新細明體" pitchFamily="18" charset="-120"/>
                <a:cs typeface="Calibri"/>
              </a:rPr>
              <a:t>This effectively makes both variables pointing to the same memory address of the object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6EAC5-1942-425D-AFDE-207A798082E5}" type="slidenum">
              <a:rPr lang="zh-TW" altLang="en-US"/>
              <a:pPr/>
              <a:t>27</a:t>
            </a:fld>
            <a:endParaRPr lang="en-US" altLang="zh-TW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 for initialization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>
                <a:ea typeface="新細明體" pitchFamily="18" charset="-120"/>
              </a:rPr>
              <a:t>Class contains variables and functions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Variables should be initialized before use in many cases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In C++, a constructor is designed to initialize variables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A </a:t>
            </a:r>
            <a:r>
              <a:rPr lang="en-US" altLang="zh-TW" i="1" dirty="0">
                <a:ea typeface="新細明體" pitchFamily="18" charset="-120"/>
              </a:rPr>
              <a:t>constructor</a:t>
            </a:r>
            <a:r>
              <a:rPr lang="en-US" altLang="zh-TW" dirty="0">
                <a:ea typeface="新細明體" pitchFamily="18" charset="-120"/>
              </a:rPr>
              <a:t> is a member function that is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automatically</a:t>
            </a:r>
            <a:r>
              <a:rPr lang="en-US" altLang="zh-TW" dirty="0">
                <a:ea typeface="新細明體" pitchFamily="18" charset="-120"/>
              </a:rPr>
              <a:t> called when an object of that class is declared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Special rules: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A constructor must have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same</a:t>
            </a:r>
            <a:r>
              <a:rPr lang="en-US" altLang="zh-TW" dirty="0">
                <a:ea typeface="新細明體" pitchFamily="18" charset="-120"/>
              </a:rPr>
              <a:t> name as the class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A constructor definition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cannot</a:t>
            </a:r>
            <a:r>
              <a:rPr lang="en-US" altLang="zh-TW" dirty="0">
                <a:ea typeface="新細明體" pitchFamily="18" charset="-120"/>
              </a:rPr>
              <a:t> return a value</a:t>
            </a:r>
          </a:p>
          <a:p>
            <a:pPr lvl="1">
              <a:buSzPct val="80000"/>
            </a:pP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FAD00-6270-41A4-80EE-851107FD36C4}" type="slidenum">
              <a:rPr lang="zh-TW" altLang="en-US"/>
              <a:pPr/>
              <a:t>28</a:t>
            </a:fld>
            <a:endParaRPr lang="en-US" altLang="zh-TW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Default constructor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268760"/>
            <a:ext cx="7772400" cy="1656184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ea typeface="新細明體" pitchFamily="18" charset="-120"/>
              </a:rPr>
              <a:t>A constructor with no parameters</a:t>
            </a:r>
          </a:p>
          <a:p>
            <a:pPr lvl="1"/>
            <a:endParaRPr lang="en-US" altLang="zh-TW" sz="2400" dirty="0">
              <a:ea typeface="新細明體" pitchFamily="18" charset="-120"/>
            </a:endParaRPr>
          </a:p>
          <a:p>
            <a:r>
              <a:rPr lang="en-US" altLang="zh-TW" sz="2400" dirty="0">
                <a:ea typeface="新細明體" pitchFamily="18" charset="-120"/>
              </a:rPr>
              <a:t>Will be called when no argument is given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1807-7BB0-4476-A433-C4708EF73FAC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3140968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class Circle{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800" dirty="0">
                <a:latin typeface="Courier New" pitchFamily="49" charset="0"/>
              </a:rPr>
              <a:t>int radius;</a:t>
            </a:r>
            <a:endParaRPr lang="en-US" altLang="zh-TW" sz="18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Circle();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};	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Circle::Circle(){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radius=0;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return 3.1415*radius;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37584" y="3140968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Circle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;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circle.getArea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cxnSp>
        <p:nvCxnSpPr>
          <p:cNvPr id="3" name="Elbow Connector 2"/>
          <p:cNvCxnSpPr>
            <a:cxnSpLocks/>
          </p:cNvCxnSpPr>
          <p:nvPr/>
        </p:nvCxnSpPr>
        <p:spPr>
          <a:xfrm rot="10800000" flipV="1">
            <a:off x="4067944" y="3861048"/>
            <a:ext cx="1080120" cy="107937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94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Default constructors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68760"/>
            <a:ext cx="7772400" cy="1656184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3400" dirty="0">
                <a:ea typeface="新細明體" pitchFamily="18" charset="-120"/>
              </a:rPr>
              <a:t>A default constructor will be generated by compiler automatically if NO constructor is defined.</a:t>
            </a:r>
          </a:p>
          <a:p>
            <a:r>
              <a:rPr lang="en-US" altLang="zh-TW" sz="3400" dirty="0">
                <a:ea typeface="新細明體" pitchFamily="18" charset="-120"/>
              </a:rPr>
              <a:t>However, if any non-default constructor is defined, calling the default constructor will have compilation error.</a:t>
            </a:r>
          </a:p>
          <a:p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1807-7BB0-4476-A433-C4708EF73FAC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996952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class Circle{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int 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Circle(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 r);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};	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Circle::Circle(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 r){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radius=r;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return 3.1415*radius;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37584" y="2996952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Circle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; //illegal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Circle circle(6);	//OK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circle.getArea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9100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Example: Bank account 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1152128"/>
          </a:xfrm>
        </p:spPr>
        <p:txBody>
          <a:bodyPr/>
          <a:lstStyle/>
          <a:p>
            <a:r>
              <a:rPr lang="en-US" altLang="zh-TW" sz="1800" dirty="0">
                <a:ea typeface="新細明體" pitchFamily="18" charset="-120"/>
              </a:rPr>
              <a:t>E.g., Suppose we want to define a bank account class which has member variables 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balance</a:t>
            </a:r>
            <a:r>
              <a:rPr lang="en-US" altLang="zh-TW" sz="1800" dirty="0">
                <a:ea typeface="新細明體" pitchFamily="18" charset="-120"/>
              </a:rPr>
              <a:t> and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800" dirty="0">
                <a:ea typeface="新細明體" pitchFamily="18" charset="-120"/>
              </a:rPr>
              <a:t>.  We want to have a constructor that initializes the member variables.</a:t>
            </a:r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31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348880"/>
            <a:ext cx="7772400" cy="3891136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1600" b="1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cents, double rate);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 ...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 double balance;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 double 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...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cents, double rate)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	 balance = dollars + 0.01*cents;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1600" b="1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 = rate;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16874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When declaring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dirty="0">
                <a:ea typeface="新細明體" pitchFamily="18" charset="-120"/>
              </a:rPr>
              <a:t> objects: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account1(10,50,2.0),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 account2(500,0,4.5);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Note:  A constructor cannot be called in the same way as an ordinary member function is called:</a:t>
            </a:r>
          </a:p>
          <a:p>
            <a:pPr marL="0" indent="0">
              <a:buNone/>
            </a:pPr>
            <a:r>
              <a:rPr lang="en-US" altLang="zh-TW" sz="26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account1.BankAcc(10,20,1.0); // illegal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BABC-013D-47B1-A5A8-3080BB328520}" type="slidenum">
              <a:rPr lang="zh-TW" altLang="en-US"/>
              <a:pPr/>
              <a:t>32</a:t>
            </a:fld>
            <a:endParaRPr lang="en-US" altLang="zh-TW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More than one versions of constructors are usually defined (overloaded) so that objects can be initialized in more than one way, e.g.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>
                <a:ea typeface="新細明體" pitchFamily="18" charset="-120"/>
              </a:rPr>
              <a:t> 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cents, double rate);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dollars, double rate);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...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private: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double balance;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double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};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FD25B-C0CC-4F69-91A2-B460BAF88319}" type="slidenum">
              <a:rPr lang="zh-TW" altLang="en-US"/>
              <a:pPr/>
              <a:t>33</a:t>
            </a:fld>
            <a:endParaRPr lang="en-US" altLang="zh-TW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68760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buFont typeface="Monotype Sorts" pitchFamily="2" charset="2"/>
              <a:buNone/>
            </a:pP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cents, double rate)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balance = dollars + 0.01*cents;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= rate;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dollars, double rate)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balance = dollars;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= rate;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balance = 0;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= 0.0;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FD25B-C0CC-4F69-91A2-B460BAF88319}" type="slidenum">
              <a:rPr lang="zh-TW" altLang="en-US"/>
              <a:pPr/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3311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ea typeface="新細明體" pitchFamily="18" charset="-120"/>
              </a:rPr>
              <a:t>When the constructor has no arguments,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don’t</a:t>
            </a:r>
            <a:r>
              <a:rPr lang="en-US" altLang="zh-TW" dirty="0">
                <a:ea typeface="新細明體" pitchFamily="18" charset="-120"/>
              </a:rPr>
              <a:t> include any parentheses in the object declaration.</a:t>
            </a:r>
          </a:p>
          <a:p>
            <a:r>
              <a:rPr lang="en-US" altLang="zh-TW" dirty="0">
                <a:ea typeface="新細明體" pitchFamily="18" charset="-120"/>
              </a:rPr>
              <a:t>E.g.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acc1(100, 50, 2.0), // OK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acc2(100, 2.3),     // OK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acc3(),          // error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acc4;          // correct</a:t>
            </a: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The compiler thinks that it is the prototype of a function called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acc3</a:t>
            </a:r>
            <a:r>
              <a:rPr lang="en-US" altLang="zh-TW" dirty="0">
                <a:ea typeface="新細明體" pitchFamily="18" charset="-120"/>
              </a:rPr>
              <a:t> that takes no arguments and returns a value of type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26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1DF2-B701-4044-AAF2-3B8335378769}" type="slidenum">
              <a:rPr lang="zh-TW" altLang="en-US"/>
              <a:pPr/>
              <a:t>35</a:t>
            </a:fld>
            <a:endParaRPr lang="en-US" altLang="zh-TW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Constructors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ea typeface="Corbel"/>
              </a:rPr>
              <a:t>Alternative way to call a constructor:</a:t>
            </a:r>
          </a:p>
          <a:p>
            <a:pPr marL="434975" lvl="2" indent="0">
              <a:buNone/>
            </a:pPr>
            <a:r>
              <a:rPr lang="en-US" altLang="zh-TW" b="1" dirty="0" err="1">
                <a:solidFill>
                  <a:schemeClr val="accent5">
                    <a:lumMod val="50000"/>
                  </a:schemeClr>
                </a:solidFill>
                <a:ea typeface="Corbel"/>
              </a:rPr>
              <a:t>obj</a:t>
            </a: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  <a:ea typeface="Corbel"/>
              </a:rPr>
              <a:t> = </a:t>
            </a:r>
            <a:r>
              <a:rPr lang="en-US" altLang="zh-TW" b="1" dirty="0" err="1">
                <a:solidFill>
                  <a:schemeClr val="accent5">
                    <a:lumMod val="50000"/>
                  </a:schemeClr>
                </a:solidFill>
                <a:ea typeface="Corbel"/>
              </a:rPr>
              <a:t>constr_name</a:t>
            </a: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  <a:ea typeface="Corbel"/>
              </a:rPr>
              <a:t>(arguments);</a:t>
            </a:r>
          </a:p>
          <a:p>
            <a:pPr marL="442913" lvl="2" indent="0">
              <a:buNone/>
            </a:pPr>
            <a:r>
              <a:rPr lang="en-US" altLang="zh-TW" b="1" dirty="0">
                <a:ea typeface="Corbel"/>
              </a:rPr>
              <a:t>E.g.,  </a:t>
            </a:r>
            <a:r>
              <a:rPr lang="en-US" altLang="zh-TW" b="1" dirty="0" err="1">
                <a:solidFill>
                  <a:schemeClr val="accent5">
                    <a:lumMod val="50000"/>
                  </a:schemeClr>
                </a:solidFill>
                <a:ea typeface="Corbel"/>
              </a:rPr>
              <a:t>BankAcc</a:t>
            </a: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  <a:ea typeface="Corbel"/>
              </a:rPr>
              <a:t> account1;</a:t>
            </a:r>
          </a:p>
          <a:p>
            <a:pPr marL="442913" lvl="2" indent="0">
              <a:buNone/>
              <a:tabLst>
                <a:tab pos="1060450" algn="l"/>
              </a:tabLst>
            </a:pP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  <a:ea typeface="Corbel"/>
              </a:rPr>
              <a:t>	account1 = </a:t>
            </a:r>
            <a:r>
              <a:rPr lang="en-US" altLang="zh-TW" b="1" dirty="0" err="1">
                <a:solidFill>
                  <a:schemeClr val="accent5">
                    <a:lumMod val="50000"/>
                  </a:schemeClr>
                </a:solidFill>
                <a:ea typeface="Corbel"/>
              </a:rPr>
              <a:t>BankAcc</a:t>
            </a: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  <a:ea typeface="Corbel"/>
              </a:rPr>
              <a:t>(200, 3.5);</a:t>
            </a:r>
          </a:p>
          <a:p>
            <a:pPr lvl="1"/>
            <a:endParaRPr lang="en-US" altLang="zh-TW" dirty="0">
              <a:ea typeface="Corbel"/>
            </a:endParaRPr>
          </a:p>
          <a:p>
            <a:r>
              <a:rPr lang="en-US" altLang="zh-TW" dirty="0">
                <a:ea typeface="Corbel"/>
              </a:rPr>
              <a:t>Mechanism: calling the constructor creates an anonymous object with new values; the object is then assigned to the named object </a:t>
            </a:r>
          </a:p>
          <a:p>
            <a:endParaRPr lang="en-US" altLang="zh-TW" dirty="0">
              <a:ea typeface="Corbel"/>
            </a:endParaRPr>
          </a:p>
          <a:p>
            <a:r>
              <a:rPr lang="en-US" altLang="zh-TW" dirty="0">
                <a:ea typeface="Corbel"/>
              </a:rPr>
              <a:t>A constructor behaves like a function that returns an object of its class type</a:t>
            </a:r>
          </a:p>
          <a:p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249263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9347</TotalTime>
  <Words>2736</Words>
  <PresentationFormat>On-screen Show (4:3)</PresentationFormat>
  <Paragraphs>554</Paragraphs>
  <Slides>36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Courier New</vt:lpstr>
      <vt:lpstr>Monotype Sorts</vt:lpstr>
      <vt:lpstr>Times New Roman</vt:lpstr>
      <vt:lpstr>Verdana</vt:lpstr>
      <vt:lpstr>Wingdings</vt:lpstr>
      <vt:lpstr>Wingdings 2</vt:lpstr>
      <vt:lpstr>Office Theme</vt:lpstr>
      <vt:lpstr>Equity</vt:lpstr>
      <vt:lpstr>PowerPoint Presentation</vt:lpstr>
      <vt:lpstr>Outline</vt:lpstr>
      <vt:lpstr>Class and Object</vt:lpstr>
      <vt:lpstr>Class and Object : Example</vt:lpstr>
      <vt:lpstr>Class and Object</vt:lpstr>
      <vt:lpstr>Class in Computer Programming</vt:lpstr>
      <vt:lpstr>Class in programming</vt:lpstr>
      <vt:lpstr>What is an object? </vt:lpstr>
      <vt:lpstr>Classes and Objects in C++</vt:lpstr>
      <vt:lpstr>Defining classes</vt:lpstr>
      <vt:lpstr>Defining classes (example I)</vt:lpstr>
      <vt:lpstr>Member function</vt:lpstr>
      <vt:lpstr>Defining classes (example II)</vt:lpstr>
      <vt:lpstr>Create object, access its function</vt:lpstr>
      <vt:lpstr>Create pointer and access its function</vt:lpstr>
      <vt:lpstr>Main function</vt:lpstr>
      <vt:lpstr>Public and private members</vt:lpstr>
      <vt:lpstr>A new class definition for DayOfYear</vt:lpstr>
      <vt:lpstr>Member function definitions</vt:lpstr>
      <vt:lpstr>Member function definitions</vt:lpstr>
      <vt:lpstr>Member function definitions</vt:lpstr>
      <vt:lpstr>A new main program</vt:lpstr>
      <vt:lpstr>Private Variables and Access functions</vt:lpstr>
      <vt:lpstr>Why private variable?</vt:lpstr>
      <vt:lpstr>Why private variables?</vt:lpstr>
      <vt:lpstr>Why private members?</vt:lpstr>
      <vt:lpstr>Assignment operator for objects</vt:lpstr>
      <vt:lpstr>Constructors for initialization</vt:lpstr>
      <vt:lpstr>Default constructor</vt:lpstr>
      <vt:lpstr>Default constructors</vt:lpstr>
      <vt:lpstr>Example: Bank account </vt:lpstr>
      <vt:lpstr>Constructors</vt:lpstr>
      <vt:lpstr>Constructors</vt:lpstr>
      <vt:lpstr>Constructors</vt:lpstr>
      <vt:lpstr>Constructors</vt:lpstr>
      <vt:lpstr>Constructors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2012-10-03T03:41:37Z</cp:lastPrinted>
  <dcterms:created xsi:type="dcterms:W3CDTF">1998-11-23T02:55:14Z</dcterms:created>
  <dcterms:modified xsi:type="dcterms:W3CDTF">2021-11-15T13:37:41Z</dcterms:modified>
</cp:coreProperties>
</file>