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4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08-Feb-23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Miscellaneous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find resistance in a circuit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01D6B-20BC-4F81-AC04-BCEE1A8609F2}"/>
              </a:ext>
            </a:extLst>
          </p:cNvPr>
          <p:cNvSpPr txBox="1"/>
          <p:nvPr/>
        </p:nvSpPr>
        <p:spPr>
          <a:xfrm>
            <a:off x="450574" y="1949116"/>
            <a:ext cx="103718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Disable all independent sources in the circuit (current source: open, voltage source: short)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Attach test voltage source Vx to the point where you want to measure resistance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Measure current </a:t>
            </a:r>
            <a:r>
              <a:rPr lang="en-US" dirty="0" err="1"/>
              <a:t>Ix</a:t>
            </a:r>
            <a:r>
              <a:rPr lang="en-US" dirty="0"/>
              <a:t> coming out of the voltage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Resistance at that </a:t>
            </a:r>
            <a:r>
              <a:rPr lang="en-US"/>
              <a:t>point is R =  </a:t>
            </a:r>
            <a:r>
              <a:rPr lang="en-US" dirty="0"/>
              <a:t>Vx/</a:t>
            </a:r>
            <a:r>
              <a:rPr lang="en-US" dirty="0" err="1"/>
              <a:t>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Small Signal Parameters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04E0D0-6589-438D-9F74-5E8B36920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78" y="1705254"/>
            <a:ext cx="11133221" cy="515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37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18420</TotalTime>
  <Words>82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等线</vt:lpstr>
      <vt:lpstr>等线 Light</vt:lpstr>
      <vt:lpstr>Arial</vt:lpstr>
      <vt:lpstr>Calibri</vt:lpstr>
      <vt:lpstr>Calibri Light</vt:lpstr>
      <vt:lpstr>Office Theme</vt:lpstr>
      <vt:lpstr>EE3122: Analogue Circuit Fundamentals</vt:lpstr>
      <vt:lpstr>How to find resistance in a circuit</vt:lpstr>
      <vt:lpstr>Summary of Small Signal Parameters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297</cp:revision>
  <dcterms:created xsi:type="dcterms:W3CDTF">2021-12-02T05:28:30Z</dcterms:created>
  <dcterms:modified xsi:type="dcterms:W3CDTF">2023-02-08T09:28:35Z</dcterms:modified>
</cp:coreProperties>
</file>